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11" r:id="rId2"/>
  </p:sldMasterIdLst>
  <p:notesMasterIdLst>
    <p:notesMasterId r:id="rId18"/>
  </p:notesMasterIdLst>
  <p:sldIdLst>
    <p:sldId id="256" r:id="rId3"/>
    <p:sldId id="257" r:id="rId4"/>
    <p:sldId id="266" r:id="rId5"/>
    <p:sldId id="275" r:id="rId6"/>
    <p:sldId id="283" r:id="rId7"/>
    <p:sldId id="273" r:id="rId8"/>
    <p:sldId id="282" r:id="rId9"/>
    <p:sldId id="258" r:id="rId10"/>
    <p:sldId id="259" r:id="rId11"/>
    <p:sldId id="265" r:id="rId12"/>
    <p:sldId id="261" r:id="rId13"/>
    <p:sldId id="262" r:id="rId14"/>
    <p:sldId id="264" r:id="rId15"/>
    <p:sldId id="263" r:id="rId16"/>
    <p:sldId id="260" r:id="rId17"/>
  </p:sldIdLst>
  <p:sldSz cx="6858000" cy="51435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ld Standard TT" panose="020B0604020202020204" charset="-18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05EC-038E-43C6-A1B7-E20D7351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13C6-0063-4012-982F-0332EF2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A373-54D2-4F8F-BE7E-CE1ABF6E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000B-D27A-45DC-B9A1-B2CD722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6507-4A97-478C-BF5D-BB285C3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43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C643-2275-4EDE-A42F-E62087D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981-012A-44DA-9BEE-A3BA245C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86F-3A49-4308-9A09-1E68730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7C3B-B6A9-4919-B268-FC5C6D1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0995-AA3D-4BBD-9B07-128D8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4682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E254-3CB7-45F1-A7DB-629B752F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CB3-BFB7-4D93-8F49-DBB2E46D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32FA-9AD2-4AB9-B364-4B803450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8C37-5F82-4516-B8EA-C0F75C8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A63B-F046-4206-95C4-C3621A1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86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8CA-2822-4B41-AD56-0D93659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DB49-9528-41FB-A977-8E12B9C8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9000-26FC-46C9-B2E8-6D7FD405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D1C4-3EAD-426A-AA4C-1CF199F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1E9A-B2ED-49DC-A490-5AC73645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47FF-2DC9-4144-B137-F84290AA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5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7B29-8015-4C53-8DB1-93BB644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3309-57D2-46D4-AD3A-783DF859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BB16-E61C-481E-8D2B-1CA92170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3134-08A3-404C-9023-C83A33D9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A4EF-B9D5-4C8A-88F5-0A1CE22F6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E808-2318-415F-92F9-C696FAD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CC06-EFD6-4CAB-AE1C-61D4D938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BC03-3A9C-445A-BD1F-88DD49C2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97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2093-A074-4325-9D84-2F0513B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2222-8780-4365-995C-226581F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86B8-0D15-49E4-ABB6-8A06C37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7EBCE-FC9D-49EB-98B8-B9FB6E0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3872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1A0E-695E-445B-BCEA-1DE54E2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FE91-A4E9-4F77-B8FD-DBD6082D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A2052-C9A5-424E-A6FF-171EC0C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9663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BB2D-5DEC-4DB2-BD11-647CF60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346A-1153-46B1-862A-7D4FACD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0BC7-C13E-4A13-9786-1B329D20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8084-5B56-4689-BE7C-86EB65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F9D1-8352-4A08-B931-BA70387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A021-C1E6-418E-B96B-9AD302C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4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5B1-3A14-448C-90E1-28DA32A8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57E9-7552-4EA1-BD66-F08402177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26CB-E524-4334-B54E-FFC6B546A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AE7A-64C1-44BC-86EA-0BADCBD4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CB05-718C-4EDB-A6ED-FF9FB431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0FBC-4FAF-4652-987C-55030DC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9124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A4-97EC-4ABB-8DFF-E15DA0D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C14B-AC53-4376-ACDA-922D726C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B3F-469E-49CE-BD07-FECBA7A4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733-0291-44CD-B7FF-6B448D25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F24D-F051-4ED2-95A8-8A9FCF6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984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DB20-CC56-4BEB-B328-2D0387F5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CD926-AE2C-4811-BBA3-DA201F02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1A4-69A6-4B76-836F-6180382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13-Oct-21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B0CE-1378-4D33-9291-3918D0FA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250-72E9-416A-B1E0-A1F70A77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864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7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1"/>
            <a:ext cx="30339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D8C2-3E2E-4A1C-90CB-86AA8BE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D327-641D-46CD-B7D9-A53B2E6C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025-25EC-4753-9DF1-59E13321F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6099-D535-45BE-A2B3-7E43B9FC596E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6B09-C532-45AC-90DD-54417A3E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0DD-ECAF-403F-A398-3C39236C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25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743299"/>
            <a:ext cx="6858000" cy="126922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technologies and conflict</a:t>
            </a:r>
            <a:endParaRPr lang="cs"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9497" y="3655211"/>
            <a:ext cx="6390450" cy="594450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2345" y="2463940"/>
            <a:ext cx="6024754" cy="6707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Energy, climate, resources</a:t>
            </a:r>
            <a:endParaRPr lang="c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D7E9-678E-4A82-9C42-B750ABB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47D1-2548-44E0-A774-1CB1BA6B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mage result for climate change impact map">
            <a:extLst>
              <a:ext uri="{FF2B5EF4-FFF2-40B4-BE49-F238E27FC236}">
                <a16:creationId xmlns:a16="http://schemas.microsoft.com/office/drawing/2014/main" id="{663CA40C-E02D-4060-9344-75A47085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"/>
            <a:ext cx="6858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99400" y="183037"/>
            <a:ext cx="391860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Energy sources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7590" y="810491"/>
            <a:ext cx="3713757" cy="3857625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Burning buried sunshine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Burning fresh sunshine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(10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Heat from sunshine       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(7%)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geotherm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nuclear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energ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Issue of energy storage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Energy consumption is growing and will continue to grow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Nuclear fusion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indent="-257175"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$20 000 000 000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347" y="642938"/>
            <a:ext cx="277665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1394" y="226439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758344"/>
            <a:ext cx="3636619" cy="35410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Mined for tantalum and niobium, used in electronics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condensators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All phones, computers, TVs…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ca 60%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from DRC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buSzPct val="100000"/>
              <a:buFont typeface="Arial"/>
              <a:buChar char="-"/>
            </a:pPr>
            <a:r>
              <a:rPr lang="en-GB" sz="105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05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(re)source of conflict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Slavery and civil war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Environmental impact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3636619" y="758344"/>
            <a:ext cx="3221381" cy="35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77"/>
            <a:ext cx="2835599" cy="459900"/>
          </a:xfrm>
        </p:spPr>
        <p:txBody>
          <a:bodyPr>
            <a:noAutofit/>
          </a:bodyPr>
          <a:lstStyle/>
          <a:p>
            <a:r>
              <a:rPr lang="cs-CZ" sz="2800" dirty="0"/>
              <a:t>REE</a:t>
            </a:r>
            <a:r>
              <a:rPr lang="en-US" sz="2800" dirty="0"/>
              <a:t> mining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3387"/>
            <a:ext cx="3345873" cy="3846486"/>
          </a:xfrm>
        </p:spPr>
        <p:txBody>
          <a:bodyPr>
            <a:normAutofit/>
          </a:bodyPr>
          <a:lstStyle/>
          <a:p>
            <a:r>
              <a:rPr lang="cs-CZ" sz="2000" dirty="0"/>
              <a:t>90</a:t>
            </a:r>
            <a:r>
              <a:rPr lang="en-GB" sz="2000" dirty="0"/>
              <a:t>% of global production from mines in </a:t>
            </a:r>
            <a:r>
              <a:rPr lang="cs-CZ" sz="2000" dirty="0" err="1"/>
              <a:t>Baotou</a:t>
            </a:r>
            <a:r>
              <a:rPr lang="en-US" sz="2000" dirty="0"/>
              <a:t>, northern China</a:t>
            </a:r>
            <a:endParaRPr lang="cs-CZ" sz="2000" dirty="0"/>
          </a:p>
          <a:p>
            <a:r>
              <a:rPr lang="cs-CZ" sz="2000" dirty="0"/>
              <a:t>cerium, </a:t>
            </a:r>
            <a:r>
              <a:rPr lang="cs-CZ" sz="2000" dirty="0" err="1"/>
              <a:t>neodymium</a:t>
            </a:r>
            <a:r>
              <a:rPr lang="cs-CZ" sz="2000" dirty="0"/>
              <a:t>, yttrium, terbium, </a:t>
            </a:r>
            <a:r>
              <a:rPr lang="cs-CZ" sz="2000" dirty="0" err="1"/>
              <a:t>scandium</a:t>
            </a:r>
            <a:r>
              <a:rPr lang="cs-CZ" sz="2000" dirty="0"/>
              <a:t>, lanthan, dysprosium, …</a:t>
            </a:r>
          </a:p>
          <a:p>
            <a:endParaRPr lang="cs-CZ" sz="2000" dirty="0"/>
          </a:p>
          <a:p>
            <a:r>
              <a:rPr lang="en-US" sz="2000" dirty="0"/>
              <a:t>Massive ecological impact</a:t>
            </a:r>
            <a:endParaRPr lang="cs-CZ" sz="2000" dirty="0"/>
          </a:p>
          <a:p>
            <a:r>
              <a:rPr lang="en-US" sz="2000" dirty="0"/>
              <a:t>Geopolitical tool</a:t>
            </a:r>
            <a:endParaRPr lang="cs-CZ" sz="2000" dirty="0"/>
          </a:p>
          <a:p>
            <a:r>
              <a:rPr lang="en-US" sz="2000" dirty="0"/>
              <a:t>Other deposits: DPRK and Afghanistan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14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3429000" cy="21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5083" y="3921161"/>
            <a:ext cx="331862" cy="3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3857624"/>
            <a:ext cx="6733309" cy="1285876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2006, Indonesi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East Java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6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342900" indent="-252413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Natural gas drilling turned into mud volcano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</a:t>
            </a: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ay</a:t>
            </a: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-&gt; 10 000 m³/d</a:t>
            </a: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ay</a:t>
            </a:r>
            <a:endParaRPr lang="cs" sz="1600" dirty="0"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buClr>
                <a:srgbClr val="252525"/>
              </a:buClr>
              <a:buFont typeface="Arial"/>
              <a:buChar char="-"/>
            </a:pP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 </a:t>
            </a: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 km</a:t>
            </a:r>
            <a:r>
              <a:rPr lang="cs" sz="16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434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1856" y="183037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3850" y="852054"/>
            <a:ext cx="4131853" cy="390698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umělé a cílené ovlivňování klimatu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nev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ědomé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brždění změn znečištěním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snaha zbrzdit oteplování a získat čas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obvykle skrze zvyšování albeda (odrazivost)</a:t>
            </a:r>
          </a:p>
          <a:p>
            <a:pPr marL="685800" lvl="1" indent="-238125"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rozprašování látek v atmosféře, stavební úpravy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riziko závislost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jednostrann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ý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akc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nebo “carbon capture”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technický/organický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4365703" y="642938"/>
            <a:ext cx="249229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165" y="183037"/>
            <a:ext cx="42583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/>
              <a:t>Climate change</a:t>
            </a:r>
            <a:endParaRPr lang="cs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872836"/>
            <a:ext cx="4258350" cy="3906982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Extinction is the norm</a:t>
            </a:r>
            <a:endParaRPr lang="cs" sz="18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99% </a:t>
            </a:r>
            <a:r>
              <a:rPr lang="en-US" sz="1600" dirty="0"/>
              <a:t>of all </a:t>
            </a:r>
            <a:r>
              <a:rPr lang="en-US" sz="1600" dirty="0" err="1"/>
              <a:t>spieces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Mostly due to climate change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Mostly triggered by volcanism</a:t>
            </a:r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Planet will survive, life will survive, humans will survive too</a:t>
            </a:r>
            <a:endParaRPr lang="cs" sz="1800" dirty="0"/>
          </a:p>
          <a:p>
            <a:pPr>
              <a:buNone/>
            </a:pPr>
            <a:endParaRPr sz="18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Geopolitical consequences</a:t>
            </a:r>
            <a:endParaRPr lang="cs" sz="18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Lack of water and food</a:t>
            </a:r>
            <a:endParaRPr lang="cs" sz="16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Poor adaptation</a:t>
            </a:r>
            <a:endParaRPr lang="cs" sz="16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</a:t>
            </a:r>
            <a:r>
              <a:rPr lang="cs" sz="1600" dirty="0"/>
              <a:t>igra</a:t>
            </a:r>
            <a:r>
              <a:rPr lang="en-US" sz="1600" dirty="0" err="1"/>
              <a:t>tion</a:t>
            </a:r>
            <a:r>
              <a:rPr lang="en-US" sz="1600" dirty="0"/>
              <a:t> and conflicts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All countries impacted</a:t>
            </a:r>
          </a:p>
          <a:p>
            <a:pPr marL="342900" indent="-257175">
              <a:spcAft>
                <a:spcPts val="0"/>
              </a:spcAft>
              <a:buChar char="-"/>
            </a:pPr>
            <a:endParaRPr lang="cs" sz="1800" dirty="0"/>
          </a:p>
          <a:p>
            <a:pPr marL="342900" indent="-257175">
              <a:buChar char="-"/>
            </a:pPr>
            <a:r>
              <a:rPr lang="cs" sz="1800" dirty="0"/>
              <a:t>“lifeboat” </a:t>
            </a:r>
            <a:r>
              <a:rPr lang="en-US" sz="1800" dirty="0"/>
              <a:t>countries?</a:t>
            </a:r>
            <a:endParaRPr lang="cs" sz="1800" dirty="0"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4492125" y="642938"/>
            <a:ext cx="2365876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FB5-5485-445D-9407-C3CCE41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18073"/>
            <a:ext cx="6390450" cy="613200"/>
          </a:xfrm>
        </p:spPr>
        <p:txBody>
          <a:bodyPr/>
          <a:lstStyle/>
          <a:p>
            <a:r>
              <a:rPr lang="en-US" dirty="0"/>
              <a:t>Climate change and conflicts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528F-CB47-4D0F-8CC4-8631F38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Soc</a:t>
            </a:r>
            <a:r>
              <a:rPr lang="en-US" sz="2000" dirty="0" err="1"/>
              <a:t>ial</a:t>
            </a:r>
            <a:r>
              <a:rPr lang="cs-CZ" sz="2000" dirty="0"/>
              <a:t> </a:t>
            </a:r>
            <a:r>
              <a:rPr lang="en-US" sz="2000" dirty="0"/>
              <a:t>c</a:t>
            </a:r>
            <a:r>
              <a:rPr lang="cs-CZ" sz="2000" dirty="0" err="1"/>
              <a:t>onfli</a:t>
            </a:r>
            <a:r>
              <a:rPr lang="en-US" sz="2000" dirty="0"/>
              <a:t>c</a:t>
            </a:r>
            <a:r>
              <a:rPr lang="cs-CZ" sz="2000" dirty="0"/>
              <a:t>t</a:t>
            </a:r>
          </a:p>
          <a:p>
            <a:r>
              <a:rPr lang="en-US" sz="2000" dirty="0"/>
              <a:t>Organized violence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                                                           </a:t>
            </a:r>
            <a:r>
              <a:rPr lang="en-US" sz="2000" dirty="0"/>
              <a:t>Armed conflicts</a:t>
            </a:r>
            <a:endParaRPr lang="cs-CZ" sz="2000" dirty="0"/>
          </a:p>
        </p:txBody>
      </p:sp>
      <p:pic>
        <p:nvPicPr>
          <p:cNvPr id="1026" name="Picture 2" descr="Image result for extinction rebellion">
            <a:extLst>
              <a:ext uri="{FF2B5EF4-FFF2-40B4-BE49-F238E27FC236}">
                <a16:creationId xmlns:a16="http://schemas.microsoft.com/office/drawing/2014/main" id="{94D17624-BBC3-4ED7-9BB1-0E8F8664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831273"/>
            <a:ext cx="3304309" cy="24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twork23.org/redblackgreen/files/2018/03/Interfauna-raid-1990.jpg">
            <a:extLst>
              <a:ext uri="{FF2B5EF4-FFF2-40B4-BE49-F238E27FC236}">
                <a16:creationId xmlns:a16="http://schemas.microsoft.com/office/drawing/2014/main" id="{0E1EEAB0-A77A-4EBC-A3B0-1321411F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05"/>
            <a:ext cx="3851564" cy="2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0EC-B55A-4399-9496-A748150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B86-5DD2-4000-B3F7-30F03DD8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Image result for somalia drought">
            <a:extLst>
              <a:ext uri="{FF2B5EF4-FFF2-40B4-BE49-F238E27FC236}">
                <a16:creationId xmlns:a16="http://schemas.microsoft.com/office/drawing/2014/main" id="{A012ABFA-27A3-48B8-8BA5-CD15771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4"/>
            <a:ext cx="6858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2B4-3CFB-42B8-97E4-15DCF866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AF91-1946-4F57-ACD9-28584E06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rates somali">
            <a:extLst>
              <a:ext uri="{FF2B5EF4-FFF2-40B4-BE49-F238E27FC236}">
                <a16:creationId xmlns:a16="http://schemas.microsoft.com/office/drawing/2014/main" id="{3B4E0EBD-9B10-4C52-B1F4-9CE5379C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6858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A98-D77A-40B0-A609-5721D143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B03-19F8-4DA0-B8E3-EBBFC952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 result for syria civil war">
            <a:extLst>
              <a:ext uri="{FF2B5EF4-FFF2-40B4-BE49-F238E27FC236}">
                <a16:creationId xmlns:a16="http://schemas.microsoft.com/office/drawing/2014/main" id="{B98CC5BE-A33C-4802-AEE7-D01B4F88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54A1-9C3E-47FC-BBD1-28D610E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811-13C9-4784-B8C9-249D4F86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melting arctic war">
            <a:extLst>
              <a:ext uri="{FF2B5EF4-FFF2-40B4-BE49-F238E27FC236}">
                <a16:creationId xmlns:a16="http://schemas.microsoft.com/office/drawing/2014/main" id="{5742B6C5-B44E-4EC2-881C-D46281F8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9224"/>
            <a:ext cx="6858000" cy="38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3201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317</Words>
  <Application>Microsoft Office PowerPoint</Application>
  <PresentationFormat>Custom</PresentationFormat>
  <Paragraphs>77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 Light</vt:lpstr>
      <vt:lpstr>Arial</vt:lpstr>
      <vt:lpstr>Old Standard TT</vt:lpstr>
      <vt:lpstr>Calibri</vt:lpstr>
      <vt:lpstr>Paperback</vt:lpstr>
      <vt:lpstr>Office Theme</vt:lpstr>
      <vt:lpstr>Modern technologies and conflict</vt:lpstr>
      <vt:lpstr>Climate change</vt:lpstr>
      <vt:lpstr>Climate change and conflicts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sources</vt:lpstr>
      <vt:lpstr>Coltan</vt:lpstr>
      <vt:lpstr>REE mining</vt:lpstr>
      <vt:lpstr>PowerPoint Presentation</vt:lpstr>
      <vt:lpstr>Geo-engineering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24</cp:revision>
  <dcterms:modified xsi:type="dcterms:W3CDTF">2021-10-13T09:52:08Z</dcterms:modified>
</cp:coreProperties>
</file>