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60" r:id="rId7"/>
    <p:sldId id="261" r:id="rId8"/>
    <p:sldId id="266" r:id="rId9"/>
    <p:sldId id="265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5981-AB11-4B22-8729-E84FF8FDB0A7}" type="datetimeFigureOut">
              <a:rPr lang="cs-CZ" smtClean="0"/>
              <a:pPr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Feministická teologie a environmentální etika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(</a:t>
            </a:r>
            <a:r>
              <a:rPr lang="cs-CZ" b="1" dirty="0" err="1"/>
              <a:t>Sallie</a:t>
            </a:r>
            <a:r>
              <a:rPr lang="cs-CZ" b="1" dirty="0"/>
              <a:t> </a:t>
            </a:r>
            <a:r>
              <a:rPr lang="cs-CZ" b="1" dirty="0" err="1"/>
              <a:t>McFague</a:t>
            </a:r>
            <a:r>
              <a:rPr lang="cs-CZ" b="1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cs-CZ" dirty="0"/>
              <a:t>Konstruktivní povaha veškerých lidských činností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scaffol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7018558" cy="4548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Metaforická teologie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metaforické teologii jde o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/>
              <a:t>remytologizaci</a:t>
            </a:r>
            <a:r>
              <a:rPr lang="cs-CZ" dirty="0"/>
              <a:t>, ne demytologizaci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práci s metaforami a modely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  <a:p>
            <a:r>
              <a:rPr lang="cs-CZ" dirty="0"/>
              <a:t>Metaforická teologie je pluralitní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Křesťanské paradigma: Ježíšův příběh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Čtyři aspekty charakteristické pro Ježíšův příběh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Mluvení v podobenstvích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Stolování s lidmi na okraji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Kříž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Vyprávění o zjevení Vzkříšeného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5" name="Zástupný symbol pro obsah 4" descr="koeder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2796" y="1844824"/>
            <a:ext cx="4021625" cy="36724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monarchického modelu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Monarchický model má tři chyby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Bůh je vzdálený od světa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Bůh se vztahuje pouze ke světu lidí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Bůh svět kontroluje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Opačný model: Svět jako Boží tělo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Panenteismus</a:t>
            </a:r>
            <a:endParaRPr lang="cs-CZ" dirty="0"/>
          </a:p>
          <a:p>
            <a:r>
              <a:rPr lang="cs-CZ" dirty="0"/>
              <a:t>Bůh v ohrožení</a:t>
            </a:r>
          </a:p>
          <a:p>
            <a:r>
              <a:rPr lang="cs-CZ" dirty="0"/>
              <a:t>Intimita</a:t>
            </a:r>
          </a:p>
          <a:p>
            <a:r>
              <a:rPr lang="cs-CZ" dirty="0"/>
              <a:t>Působení uvnitř procesu</a:t>
            </a:r>
          </a:p>
          <a:p>
            <a:r>
              <a:rPr lang="cs-CZ" dirty="0"/>
              <a:t>Láska k tělesnosti</a:t>
            </a:r>
          </a:p>
          <a:p>
            <a:r>
              <a:rPr lang="cs-CZ" dirty="0"/>
              <a:t>Zlo v Bohu</a:t>
            </a:r>
          </a:p>
          <a:p>
            <a:r>
              <a:rPr lang="cs-CZ" dirty="0" err="1"/>
              <a:t>Sakramentalismus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Bůh jako matka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druh Boží lásky navozuje tento model?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druh Boží aktivity vyplývá z této lásky?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tento druh lásky říká o existenci v našem světě?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cs-CZ" sz="3600" dirty="0"/>
              <a:t>1. Jaký druh Boží lásky navozuje tento model?</a:t>
            </a:r>
            <a:br>
              <a:rPr lang="cs-CZ" sz="3600" dirty="0"/>
            </a:b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Agapé</a:t>
            </a:r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 descr="Margarita-Sikorskaia-TuttArt@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132856"/>
            <a:ext cx="4036096" cy="40130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cs-CZ" sz="3600" dirty="0"/>
              <a:t>2. Jaký druh Boží aktivity vyplývá z této lásky?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cs-CZ" dirty="0"/>
              <a:t>Tvořivost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re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549034"/>
            <a:ext cx="3939073" cy="51106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cs-CZ" sz="3600" dirty="0"/>
              <a:t>3. Co tento druh lásky říká o existenci v našem světě?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Spravedlnost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weight-of-the-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5220101" cy="34765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Bůh jako milenec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druh Boží lásky navozuje tento model?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druh Boží aktivity vyplývá z této lásky?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tento druh lásky říká o existenci v našem světě?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Co je feministická teologie?</a:t>
            </a:r>
            <a:br>
              <a:rPr lang="cs-CZ" dirty="0"/>
            </a:br>
            <a:r>
              <a:rPr lang="cs-CZ" sz="3600" dirty="0"/>
              <a:t>Proudy feministické teologie (podle J. Opočenské)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Reformní feministická teologie</a:t>
            </a:r>
          </a:p>
          <a:p>
            <a:r>
              <a:rPr lang="cs-CZ" dirty="0"/>
              <a:t>Radikální feministická teologie</a:t>
            </a:r>
          </a:p>
          <a:p>
            <a:r>
              <a:rPr lang="cs-CZ" dirty="0"/>
              <a:t>Feministická spiritualita matriarchální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4" descr="is-everybody-here-cartoon-naked-pa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1. Jaký druh Boží lásky navozuje tento model?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Erós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Co z tohoto chápání Boží lásky vyplývá?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/>
              <a:t>Hodnota světa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/>
              <a:t>Bůh potřebuje svět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/>
              <a:t>Spása je znovusjednocení milovaného světa se svým milencem, Bohem</a:t>
            </a:r>
          </a:p>
          <a:p>
            <a:pPr lvl="2"/>
            <a:endParaRPr lang="cs-CZ" dirty="0"/>
          </a:p>
        </p:txBody>
      </p:sp>
      <p:pic>
        <p:nvPicPr>
          <p:cNvPr id="5" name="Zástupný symbol pro obsah 4" descr="Gustav_Klimt_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894584" cy="439956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2. Jaký druh Boží aktivity vyplývá z této lásky?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/>
              <a:t>Záchrana/spása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Titanium_Earth_Puzzle_by_just_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940152" cy="4437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3. Co tento druh lásky říká o existenci v našem světě?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/>
              <a:t>Uzdravování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resc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5233004" cy="42629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Bůh jako přítel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druh Boží lásky navozuje tento model?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druh Boží aktivity vyplývá z této lásky?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tento druh lásky říká o existenci v našem světě?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1. Jaký druh Boží lásky navozuje tento model?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Filia</a:t>
            </a:r>
            <a:r>
              <a:rPr lang="cs-CZ" dirty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S přátelstvím jsou spojené tři paradoxy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/>
              <a:t>Svobodně zvolený závazek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 err="1"/>
              <a:t>Inkluzivní</a:t>
            </a:r>
            <a:r>
              <a:rPr lang="cs-CZ" sz="2400" dirty="0"/>
              <a:t> exkluzivita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/>
              <a:t>Dospělost</a:t>
            </a:r>
          </a:p>
        </p:txBody>
      </p:sp>
      <p:pic>
        <p:nvPicPr>
          <p:cNvPr id="5" name="Zástupný symbol pro obsah 4" descr="King_Arthur_and_the_Knights_of_the_Round_Table-thumb-425x3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38600" cy="362281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2. Jaký druh Boží aktivity vyplývá z této lásky?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/>
              <a:t>Podpora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people-sharing-bread-11023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478085" cy="36383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3. Co tento druh lásky říká o existenci v našem světě?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/>
              <a:t>Společenství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artin-Luther-King-Day-I-Have-A-Dream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91" y="2420888"/>
            <a:ext cx="7975972" cy="29523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i="1" dirty="0"/>
              <a:t>Super, </a:t>
            </a:r>
            <a:r>
              <a:rPr lang="cs-CZ" sz="4000" i="1" dirty="0" err="1"/>
              <a:t>Natural</a:t>
            </a:r>
            <a:r>
              <a:rPr lang="cs-CZ" sz="4000" i="1" dirty="0"/>
              <a:t> </a:t>
            </a:r>
            <a:r>
              <a:rPr lang="cs-CZ" sz="4000" i="1" dirty="0" err="1"/>
              <a:t>Christians</a:t>
            </a:r>
            <a:r>
              <a:rPr lang="cs-CZ" sz="4000" i="1" dirty="0"/>
              <a:t>: </a:t>
            </a:r>
            <a:r>
              <a:rPr lang="cs-CZ" sz="4000" i="1" dirty="0" err="1"/>
              <a:t>How</a:t>
            </a:r>
            <a:r>
              <a:rPr lang="cs-CZ" sz="4000" i="1" dirty="0"/>
              <a:t> </a:t>
            </a:r>
            <a:r>
              <a:rPr lang="cs-CZ" sz="4000" i="1" dirty="0" err="1"/>
              <a:t>we</a:t>
            </a:r>
            <a:r>
              <a:rPr lang="cs-CZ" sz="4000" i="1" dirty="0"/>
              <a:t> </a:t>
            </a:r>
            <a:r>
              <a:rPr lang="cs-CZ" sz="4000" i="1" dirty="0" err="1"/>
              <a:t>should</a:t>
            </a:r>
            <a:r>
              <a:rPr lang="cs-CZ" sz="4000" i="1" dirty="0"/>
              <a:t> love </a:t>
            </a:r>
            <a:r>
              <a:rPr lang="cs-CZ" sz="4000" i="1" dirty="0" err="1"/>
              <a:t>nature</a:t>
            </a:r>
            <a:r>
              <a:rPr lang="cs-CZ" sz="4000" i="1" dirty="0"/>
              <a:t>?, 1977</a:t>
            </a:r>
          </a:p>
        </p:txBody>
      </p:sp>
      <p:pic>
        <p:nvPicPr>
          <p:cNvPr id="4" name="Zástupný symbol pro obsah 3" descr="su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Skvěle se starat o přírodu</a:t>
            </a:r>
          </a:p>
          <a:p>
            <a:r>
              <a:rPr lang="cs-CZ" dirty="0"/>
              <a:t>Změna senzibility (konec subjekt-objektového vidění světa) </a:t>
            </a:r>
          </a:p>
          <a:p>
            <a:r>
              <a:rPr lang="cs-CZ" dirty="0"/>
              <a:t>Křesťanská přírodní spiritualita</a:t>
            </a:r>
          </a:p>
          <a:p>
            <a:r>
              <a:rPr lang="cs-CZ" dirty="0"/>
              <a:t>Věnovat přírodě pozornost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Způsoby vidění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Arogantní pohled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Nebezpečné privilegium zraku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Krajina, bludiště a naše smysly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Mýtus nevinnosti zraku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Zrak jako světlo rozumu  (Platón a </a:t>
            </a:r>
            <a:r>
              <a:rPr lang="cs-CZ" dirty="0" err="1"/>
              <a:t>Descartes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pPr lvl="2"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aspar_David_Friedrich_-_Wanderer_above_the_sea_of_f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2902527" cy="3717032"/>
          </a:xfrm>
          <a:prstGeom prst="rect">
            <a:avLst/>
          </a:prstGeom>
        </p:spPr>
      </p:pic>
      <p:pic>
        <p:nvPicPr>
          <p:cNvPr id="5" name="Obrázek 4" descr="o-MAZE-GAZEBO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4752528" cy="2676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/>
              <a:t>Proudy feministické </a:t>
            </a:r>
            <a:r>
              <a:rPr lang="cs-CZ" sz="3200" dirty="0"/>
              <a:t>teologie (podle M. </a:t>
            </a:r>
            <a:r>
              <a:rPr lang="cs-CZ" sz="3200" dirty="0" err="1"/>
              <a:t>Oeminga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Historicko-kritické bádání, které se zabývá postavami žen v Bibli</a:t>
            </a:r>
          </a:p>
          <a:p>
            <a:r>
              <a:rPr lang="cs-CZ" dirty="0"/>
              <a:t>Hermeneutika podezření</a:t>
            </a:r>
          </a:p>
          <a:p>
            <a:r>
              <a:rPr lang="cs-CZ" dirty="0"/>
              <a:t>Hermeneutika odsouzení</a:t>
            </a:r>
          </a:p>
        </p:txBody>
      </p:sp>
      <p:pic>
        <p:nvPicPr>
          <p:cNvPr id="5" name="Zástupný symbol pro obsah 4" descr="vl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5127" y="1700808"/>
            <a:ext cx="4320480" cy="432048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dirty="0">
                <a:latin typeface="+mj-lt"/>
              </a:rPr>
              <a:t>Způsoby vidění II</a:t>
            </a:r>
            <a:br>
              <a:rPr lang="cs-CZ" sz="3200" dirty="0">
                <a:latin typeface="+mj-lt"/>
              </a:rPr>
            </a:br>
            <a:r>
              <a:rPr lang="cs-CZ" sz="2800" dirty="0">
                <a:latin typeface="+mj-lt"/>
              </a:rPr>
              <a:t>Arogantní pohled</a:t>
            </a:r>
            <a:br>
              <a:rPr lang="cs-CZ" sz="3200" dirty="0">
                <a:latin typeface="+mj-lt"/>
              </a:rPr>
            </a:br>
            <a:endParaRPr lang="cs-CZ" sz="32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342900" lvl="2" indent="-342900"/>
            <a:r>
              <a:rPr lang="cs-CZ" dirty="0"/>
              <a:t>Nebezpečné privilegium zraku</a:t>
            </a:r>
          </a:p>
          <a:p>
            <a:pPr marL="800100" lvl="3" indent="-342900">
              <a:buFont typeface="Courier New" pitchFamily="49" charset="0"/>
              <a:buChar char="o"/>
            </a:pPr>
            <a:r>
              <a:rPr lang="cs-CZ" sz="2400" dirty="0"/>
              <a:t>Perspektiva a zobrazování nahoty </a:t>
            </a:r>
          </a:p>
          <a:p>
            <a:pPr marL="342900" lvl="2" indent="-342900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Luncheon-Grass-Manet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661753" cy="39970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Způsoby vidění III</a:t>
            </a:r>
            <a:br>
              <a:rPr lang="cs-CZ" dirty="0"/>
            </a:br>
            <a:r>
              <a:rPr lang="cs-CZ" sz="4000" dirty="0"/>
              <a:t>Arogantní pohled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342900" lvl="2" indent="-342900"/>
            <a:r>
              <a:rPr lang="cs-CZ" dirty="0"/>
              <a:t>Nebezpečné privilegium zraku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Fotoaparát aneb generace diváků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nat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3242412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Způsoby vidění IV</a:t>
            </a:r>
            <a:br>
              <a:rPr lang="cs-CZ" dirty="0"/>
            </a:br>
            <a:r>
              <a:rPr lang="cs-CZ" dirty="0"/>
              <a:t>Arogantní pohled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r>
              <a:rPr lang="cs-CZ" dirty="0"/>
              <a:t>Základní dualismus: rozum vs. příroda  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Klíčové rysy dualismu: 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Subjekt popírá svou závislost na druhém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Polarizace skrze </a:t>
            </a:r>
            <a:r>
              <a:rPr lang="cs-CZ" dirty="0" err="1"/>
              <a:t>hyperseparaci</a:t>
            </a:r>
            <a:endParaRPr lang="cs-CZ" dirty="0"/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Vztah nižšího k vyššímu je definován jako nedostatek vyššího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Způsoby vidění</a:t>
            </a:r>
            <a:br>
              <a:rPr lang="cs-CZ" dirty="0"/>
            </a:br>
            <a:r>
              <a:rPr lang="cs-CZ" dirty="0"/>
              <a:t>Milující pohled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smysl: hmat</a:t>
            </a:r>
          </a:p>
          <a:p>
            <a:r>
              <a:rPr lang="cs-CZ" dirty="0"/>
              <a:t>Obtížnost milujícího pohledu</a:t>
            </a:r>
          </a:p>
          <a:p>
            <a:r>
              <a:rPr lang="cs-CZ" dirty="0"/>
              <a:t>Návrat zkušenosti s přírodou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Přímá zkušenost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Zprostředkovaná </a:t>
            </a:r>
          </a:p>
          <a:p>
            <a:pPr lvl="1">
              <a:buNone/>
            </a:pPr>
            <a:r>
              <a:rPr lang="cs-CZ" dirty="0"/>
              <a:t>    zkušenost</a:t>
            </a:r>
          </a:p>
          <a:p>
            <a:endParaRPr lang="cs-CZ" dirty="0"/>
          </a:p>
        </p:txBody>
      </p:sp>
      <p:pic>
        <p:nvPicPr>
          <p:cNvPr id="4" name="Obrázek 3" descr="babyanimalphoto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3888432" cy="30046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 a divočina</a:t>
            </a:r>
          </a:p>
        </p:txBody>
      </p:sp>
      <p:pic>
        <p:nvPicPr>
          <p:cNvPr id="6" name="Zástupný symbol pro obsah 5" descr="Tractor_at_work_on_a_field_in_Idaho_(cropped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9"/>
            <a:ext cx="4244280" cy="2880320"/>
          </a:xfrm>
        </p:spPr>
      </p:pic>
      <p:pic>
        <p:nvPicPr>
          <p:cNvPr id="7" name="Zástupný symbol pro obsah 6" descr="Cook_Lake_Bridger_Wilderne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65" y="2060848"/>
            <a:ext cx="3939991" cy="289026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Křesťanský příspěvek k ekologickému pohledu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Ospravedlnění</a:t>
            </a:r>
          </a:p>
          <a:p>
            <a:r>
              <a:rPr lang="cs-CZ" dirty="0"/>
              <a:t>Etika péče</a:t>
            </a:r>
          </a:p>
          <a:p>
            <a:r>
              <a:rPr lang="cs-CZ" dirty="0" err="1"/>
              <a:t>S</a:t>
            </a:r>
            <a:r>
              <a:rPr lang="cs-CZ"/>
              <a:t>akramentalismus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Některá východiska a témata feministické teologie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Důraz na </a:t>
            </a:r>
            <a:r>
              <a:rPr lang="cs-CZ" dirty="0" err="1"/>
              <a:t>ortopraxi</a:t>
            </a:r>
            <a:endParaRPr lang="cs-CZ" dirty="0"/>
          </a:p>
          <a:p>
            <a:r>
              <a:rPr lang="cs-CZ" dirty="0"/>
              <a:t>Důraz na zkušenost</a:t>
            </a:r>
          </a:p>
          <a:p>
            <a:r>
              <a:rPr lang="cs-CZ" dirty="0"/>
              <a:t>Odmítnutí patriarchalismu a </a:t>
            </a:r>
            <a:r>
              <a:rPr lang="cs-CZ" dirty="0" err="1"/>
              <a:t>androcentrismu</a:t>
            </a:r>
            <a:endParaRPr lang="cs-CZ" dirty="0"/>
          </a:p>
          <a:p>
            <a:r>
              <a:rPr lang="cs-CZ" dirty="0"/>
              <a:t>Odmítnutí hierarchického modelu</a:t>
            </a:r>
          </a:p>
          <a:p>
            <a:r>
              <a:rPr lang="cs-CZ" dirty="0"/>
              <a:t>Kritický postoj k stávajícím metaforám/obrazům pro Boha</a:t>
            </a:r>
          </a:p>
          <a:p>
            <a:r>
              <a:rPr lang="cs-CZ" dirty="0"/>
              <a:t>Častá kritika atributů všemohoucnosti, vševědoucnosti a všudypřítomnosti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Některá východiska a témata feministické teologie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Důraz na vzájemnost</a:t>
            </a:r>
          </a:p>
          <a:p>
            <a:r>
              <a:rPr lang="cs-CZ" dirty="0"/>
              <a:t>Nové ocenění těla a tělesnosti</a:t>
            </a:r>
          </a:p>
          <a:p>
            <a:r>
              <a:rPr lang="cs-CZ" dirty="0"/>
              <a:t>Kritika antropologického pesimismu</a:t>
            </a:r>
          </a:p>
          <a:p>
            <a:r>
              <a:rPr lang="cs-CZ" dirty="0"/>
              <a:t>Silný proud tzv. </a:t>
            </a:r>
            <a:r>
              <a:rPr lang="cs-CZ" dirty="0" err="1"/>
              <a:t>ekofeminismu</a:t>
            </a:r>
            <a:endParaRPr lang="cs-CZ" dirty="0"/>
          </a:p>
          <a:p>
            <a:r>
              <a:rPr lang="cs-CZ" dirty="0"/>
              <a:t>Časté pojetí vzkříšení jako pozemského osvobození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Sallie</a:t>
            </a:r>
            <a:r>
              <a:rPr lang="cs-CZ" dirty="0"/>
              <a:t> </a:t>
            </a:r>
            <a:r>
              <a:rPr lang="cs-CZ" dirty="0" err="1"/>
              <a:t>McFague</a:t>
            </a:r>
            <a:r>
              <a:rPr lang="cs-CZ"/>
              <a:t> (1933–2019)</a:t>
            </a:r>
            <a:endParaRPr lang="cs-CZ" dirty="0"/>
          </a:p>
        </p:txBody>
      </p:sp>
      <p:pic>
        <p:nvPicPr>
          <p:cNvPr id="4" name="Zástupný symbol pro obsah 3" descr="Sallie-McFa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43318"/>
            <a:ext cx="3312368" cy="46435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Teologie a environmentální problémy</a:t>
            </a:r>
            <a:br>
              <a:rPr lang="cs-CZ" dirty="0"/>
            </a:br>
            <a:r>
              <a:rPr lang="cs-CZ" sz="3600" dirty="0"/>
              <a:t>Modely Boha – teologie pro ekologický,</a:t>
            </a:r>
            <a:br>
              <a:rPr lang="cs-CZ" sz="3600" dirty="0"/>
            </a:br>
            <a:r>
              <a:rPr lang="cs-CZ" sz="3600" dirty="0"/>
              <a:t> jaderný 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r>
              <a:rPr lang="cs-CZ" i="1" dirty="0" err="1"/>
              <a:t>Models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God</a:t>
            </a:r>
            <a:r>
              <a:rPr lang="cs-CZ" i="1" dirty="0"/>
              <a:t>: </a:t>
            </a:r>
            <a:r>
              <a:rPr lang="cs-CZ" i="1" dirty="0" err="1"/>
              <a:t>Theology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Ecological</a:t>
            </a:r>
            <a:r>
              <a:rPr lang="cs-CZ" i="1" dirty="0"/>
              <a:t>, </a:t>
            </a:r>
            <a:r>
              <a:rPr lang="cs-CZ" i="1" dirty="0" err="1"/>
              <a:t>Nuclear</a:t>
            </a:r>
            <a:r>
              <a:rPr lang="cs-CZ" i="1" dirty="0"/>
              <a:t> </a:t>
            </a:r>
            <a:r>
              <a:rPr lang="cs-CZ" i="1" dirty="0" err="1"/>
              <a:t>Age</a:t>
            </a:r>
            <a:r>
              <a:rPr lang="cs-CZ" i="1" dirty="0"/>
              <a:t> (1988)</a:t>
            </a:r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 descr="0800620518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060848"/>
            <a:ext cx="2683484" cy="41820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/>
              <a:t>Tři aspekty nové senzibility v teologii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cs-CZ" dirty="0"/>
              <a:t>Holistické vidění</a:t>
            </a:r>
          </a:p>
          <a:p>
            <a:pPr lvl="1">
              <a:buNone/>
            </a:pPr>
            <a:r>
              <a:rPr lang="cs-CZ" dirty="0"/>
              <a:t> 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Corp-Holis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4546600" cy="425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cs-CZ" dirty="0"/>
              <a:t>Vědomí jaderného nebezpečí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Nagasakibomb_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354820" cy="39311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666</Words>
  <Application>Microsoft Office PowerPoint</Application>
  <PresentationFormat>Předvádění na obrazovce (4:3)</PresentationFormat>
  <Paragraphs>144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Motiv sady Office</vt:lpstr>
      <vt:lpstr>Feministická teologie a environmentální etika  </vt:lpstr>
      <vt:lpstr>Co je feministická teologie? Proudy feministické teologie (podle J. Opočenské)</vt:lpstr>
      <vt:lpstr>Proudy feministické teologie (podle M. Oeminga)</vt:lpstr>
      <vt:lpstr>Některá východiska a témata feministické teologie </vt:lpstr>
      <vt:lpstr>Některá východiska a témata feministické teologie II</vt:lpstr>
      <vt:lpstr>Sallie McFague (1933–2019)</vt:lpstr>
      <vt:lpstr>Teologie a environmentální problémy Modely Boha – teologie pro ekologický,  jaderný věk</vt:lpstr>
      <vt:lpstr>Tři aspekty nové senzibility v teologii </vt:lpstr>
      <vt:lpstr>Prezentace aplikace PowerPoint</vt:lpstr>
      <vt:lpstr>Prezentace aplikace PowerPoint</vt:lpstr>
      <vt:lpstr>Metaforická teologie</vt:lpstr>
      <vt:lpstr>Křesťanské paradigma: Ježíšův příběh</vt:lpstr>
      <vt:lpstr>Kritika monarchického modelu</vt:lpstr>
      <vt:lpstr>Opačný model: Svět jako Boží tělo</vt:lpstr>
      <vt:lpstr>Bůh jako matka</vt:lpstr>
      <vt:lpstr>1. Jaký druh Boží lásky navozuje tento model?  </vt:lpstr>
      <vt:lpstr>2. Jaký druh Boží aktivity vyplývá z této lásky?</vt:lpstr>
      <vt:lpstr>3. Co tento druh lásky říká o existenci v našem světě?</vt:lpstr>
      <vt:lpstr>Bůh jako milenec</vt:lpstr>
      <vt:lpstr>1. Jaký druh Boží lásky navozuje tento model?</vt:lpstr>
      <vt:lpstr>2. Jaký druh Boží aktivity vyplývá z této lásky? </vt:lpstr>
      <vt:lpstr>3. Co tento druh lásky říká o existenci v našem světě? </vt:lpstr>
      <vt:lpstr>Bůh jako přítel</vt:lpstr>
      <vt:lpstr>1. Jaký druh Boží lásky navozuje tento model? </vt:lpstr>
      <vt:lpstr>2. Jaký druh Boží aktivity vyplývá z této lásky? </vt:lpstr>
      <vt:lpstr>3. Co tento druh lásky říká o existenci v našem světě? </vt:lpstr>
      <vt:lpstr>Super, Natural Christians: How we should love nature?, 1977</vt:lpstr>
      <vt:lpstr>Prezentace aplikace PowerPoint</vt:lpstr>
      <vt:lpstr>Způsoby vidění </vt:lpstr>
      <vt:lpstr>Způsoby vidění II Arogantní pohled </vt:lpstr>
      <vt:lpstr> Způsoby vidění III Arogantní pohled </vt:lpstr>
      <vt:lpstr>Způsoby vidění IV Arogantní pohled</vt:lpstr>
      <vt:lpstr>Způsoby vidění Milující pohled</vt:lpstr>
      <vt:lpstr>Zahrada a divočina</vt:lpstr>
      <vt:lpstr>Křesťanský příspěvek k ekologickému pohledu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Feministická teologie a environmentální etika</dc:title>
  <dc:creator>Janca</dc:creator>
  <cp:lastModifiedBy>Jan Zámečník</cp:lastModifiedBy>
  <cp:revision>32</cp:revision>
  <dcterms:created xsi:type="dcterms:W3CDTF">2015-01-26T20:43:52Z</dcterms:created>
  <dcterms:modified xsi:type="dcterms:W3CDTF">2021-10-28T18:38:33Z</dcterms:modified>
</cp:coreProperties>
</file>