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91" d="100"/>
          <a:sy n="91" d="100"/>
        </p:scale>
        <p:origin x="1528" y="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ENSn4446: 	Kvantitativní výzkum </a:t>
            </a:r>
            <a:br>
              <a:rPr lang="cs-CZ" dirty="0"/>
            </a:br>
            <a:r>
              <a:rPr lang="cs-CZ" dirty="0"/>
              <a:t>			v environmentalistice 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Doseděl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Simulují výzkum od návrhu až po závěrečnou zprávu</a:t>
            </a:r>
          </a:p>
          <a:p>
            <a:r>
              <a:rPr lang="cs-CZ" dirty="0"/>
              <a:t>Odpovídají přibližně diplomové práci</a:t>
            </a:r>
          </a:p>
          <a:p>
            <a:r>
              <a:rPr lang="cs-CZ" dirty="0"/>
              <a:t>Téma i termíny lze přizpůsobit reálnému úkolu (konzultujte!)</a:t>
            </a:r>
          </a:p>
          <a:p>
            <a:endParaRPr lang="cs-CZ" dirty="0"/>
          </a:p>
          <a:p>
            <a:r>
              <a:rPr lang="cs-CZ" dirty="0"/>
              <a:t>1. Návrh výzkumného projektu</a:t>
            </a:r>
          </a:p>
          <a:p>
            <a:r>
              <a:rPr lang="cs-CZ" dirty="0"/>
              <a:t>2. Tvorba dotazníku</a:t>
            </a:r>
          </a:p>
          <a:p>
            <a:r>
              <a:rPr lang="cs-CZ" dirty="0"/>
              <a:t>3. Testování dotazníku a sběr dat</a:t>
            </a:r>
          </a:p>
          <a:p>
            <a:r>
              <a:rPr lang="cs-CZ" dirty="0"/>
              <a:t>4. Základní analýzy</a:t>
            </a:r>
          </a:p>
          <a:p>
            <a:r>
              <a:rPr lang="cs-CZ" dirty="0"/>
              <a:t>5. Testování hypotéz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175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trike="sngStrike" dirty="0"/>
              <a:t>Jak projít kurzem? </a:t>
            </a:r>
            <a:r>
              <a:rPr lang="cs-CZ" dirty="0"/>
              <a:t>Kde získat body?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Číst předepsané texty (ideálně dopředu)</a:t>
            </a:r>
          </a:p>
          <a:p>
            <a:r>
              <a:rPr lang="cs-CZ" dirty="0"/>
              <a:t>V seminářích aktivně diskutovat, ideálně nad konkrétními problémy</a:t>
            </a:r>
          </a:p>
          <a:p>
            <a:r>
              <a:rPr lang="cs-CZ" dirty="0"/>
              <a:t>Průběžně pracovat na domácích úkolech</a:t>
            </a:r>
          </a:p>
          <a:p>
            <a:endParaRPr lang="cs-CZ" dirty="0"/>
          </a:p>
          <a:p>
            <a:r>
              <a:rPr lang="cs-CZ" dirty="0"/>
              <a:t>Úkoly: 50 b</a:t>
            </a:r>
          </a:p>
          <a:p>
            <a:r>
              <a:rPr lang="cs-CZ" dirty="0"/>
              <a:t>Zkouška: 50 b</a:t>
            </a:r>
          </a:p>
          <a:p>
            <a:pPr lvl="1"/>
            <a:r>
              <a:rPr lang="cs-CZ" dirty="0"/>
              <a:t>30 b „teorie“</a:t>
            </a:r>
          </a:p>
          <a:p>
            <a:pPr lvl="1"/>
            <a:r>
              <a:rPr lang="cs-CZ" dirty="0"/>
              <a:t>20 b „statistika“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pt-BR" dirty="0"/>
              <a:t>0-59 b: F</a:t>
            </a:r>
            <a:r>
              <a:rPr lang="cs-CZ" dirty="0"/>
              <a:t>		</a:t>
            </a:r>
            <a:r>
              <a:rPr lang="pt-BR" dirty="0"/>
              <a:t>60-67 b: E</a:t>
            </a:r>
            <a:r>
              <a:rPr lang="cs-CZ" dirty="0"/>
              <a:t>		</a:t>
            </a:r>
            <a:r>
              <a:rPr lang="pt-BR" dirty="0"/>
              <a:t>68-75 b: D</a:t>
            </a:r>
            <a:endParaRPr lang="cs-CZ" dirty="0"/>
          </a:p>
          <a:p>
            <a:pPr marL="54000" indent="0">
              <a:buNone/>
            </a:pPr>
            <a:r>
              <a:rPr lang="pt-BR" dirty="0"/>
              <a:t>76-83 b: C</a:t>
            </a:r>
            <a:r>
              <a:rPr lang="cs-CZ" dirty="0"/>
              <a:t>		</a:t>
            </a:r>
            <a:r>
              <a:rPr lang="pt-BR" dirty="0"/>
              <a:t>84-91 b: B</a:t>
            </a:r>
            <a:r>
              <a:rPr lang="cs-CZ" dirty="0"/>
              <a:t>		</a:t>
            </a:r>
            <a:r>
              <a:rPr lang="pt-BR" dirty="0"/>
              <a:t>92-100 b: 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71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Vyučující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Mgr. Ing. </a:t>
            </a:r>
            <a:r>
              <a:rPr lang="cs-CZ" b="1" dirty="0"/>
              <a:t>Tomáš Doseděl</a:t>
            </a:r>
            <a:r>
              <a:rPr lang="cs-CZ" dirty="0"/>
              <a:t>, Ph.D.</a:t>
            </a:r>
          </a:p>
          <a:p>
            <a:pPr marL="54000" indent="0">
              <a:buNone/>
            </a:pPr>
            <a:r>
              <a:rPr lang="cs-CZ" dirty="0"/>
              <a:t>	kancelář 3.61 FS</a:t>
            </a:r>
          </a:p>
          <a:p>
            <a:pPr marL="54000" indent="0">
              <a:buNone/>
            </a:pPr>
            <a:r>
              <a:rPr lang="cs-CZ" dirty="0"/>
              <a:t>	dosedel@fss.muni.cz</a:t>
            </a:r>
          </a:p>
          <a:p>
            <a:pPr marL="54000" indent="0">
              <a:buNone/>
            </a:pPr>
            <a:r>
              <a:rPr lang="cs-CZ" dirty="0"/>
              <a:t>	konzultace pondělí, úterý 16.30-17.30</a:t>
            </a:r>
          </a:p>
          <a:p>
            <a:pPr marL="54000" indent="0">
              <a:buNone/>
            </a:pPr>
            <a:r>
              <a:rPr lang="cs-CZ" dirty="0"/>
              <a:t>	(konzultace i mimo kurz)</a:t>
            </a:r>
          </a:p>
        </p:txBody>
      </p:sp>
    </p:spTree>
    <p:extLst>
      <p:ext uri="{BB962C8B-B14F-4D97-AF65-F5344CB8AC3E}">
        <p14:creationId xmlns:p14="http://schemas.microsoft.com/office/powerpoint/2010/main" val="3926675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naučíte?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Dělat dotazníkové šetření od „A do Z“</a:t>
            </a:r>
          </a:p>
          <a:p>
            <a:r>
              <a:rPr lang="cs-CZ" dirty="0"/>
              <a:t>Navrhnout výzkumné otázky a hypotézy</a:t>
            </a:r>
          </a:p>
          <a:p>
            <a:r>
              <a:rPr lang="cs-CZ" dirty="0"/>
              <a:t>Udělat pořádný (a zejména správný) dotazník</a:t>
            </a:r>
          </a:p>
          <a:p>
            <a:r>
              <a:rPr lang="cs-CZ" dirty="0"/>
              <a:t>Posbírat data lépe než anketou na Facebooku</a:t>
            </a:r>
          </a:p>
          <a:p>
            <a:r>
              <a:rPr lang="cs-CZ" dirty="0"/>
              <a:t>Provádět základní statistické analýzy</a:t>
            </a:r>
          </a:p>
          <a:p>
            <a:r>
              <a:rPr lang="cs-CZ" dirty="0"/>
              <a:t>Rozumět jejich výstupům</a:t>
            </a:r>
          </a:p>
        </p:txBody>
      </p:sp>
    </p:spTree>
    <p:extLst>
      <p:ext uri="{BB962C8B-B14F-4D97-AF65-F5344CB8AC3E}">
        <p14:creationId xmlns:p14="http://schemas.microsoft.com/office/powerpoint/2010/main" val="3485795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naučíte?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Dělat dotazníkové šetření od „A do Z“</a:t>
            </a:r>
          </a:p>
          <a:p>
            <a:r>
              <a:rPr lang="cs-CZ" dirty="0"/>
              <a:t>Navrhnout výzkumné otázky a hypotézy</a:t>
            </a:r>
          </a:p>
          <a:p>
            <a:r>
              <a:rPr lang="cs-CZ" dirty="0"/>
              <a:t>Udělat pořádný (a zejména správný) dotazník</a:t>
            </a:r>
          </a:p>
          <a:p>
            <a:r>
              <a:rPr lang="cs-CZ" dirty="0"/>
              <a:t>Posbírat data lépe než anketou na Facebooku</a:t>
            </a:r>
          </a:p>
          <a:p>
            <a:r>
              <a:rPr lang="cs-CZ" dirty="0"/>
              <a:t>Provádět základní statistické analýzy</a:t>
            </a:r>
          </a:p>
          <a:p>
            <a:r>
              <a:rPr lang="cs-CZ" dirty="0"/>
              <a:t>Rozumět jejich výstupům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dirty="0"/>
              <a:t>= napsat diplomku založenou na kvantitativní metodologii</a:t>
            </a:r>
          </a:p>
        </p:txBody>
      </p:sp>
    </p:spTree>
    <p:extLst>
      <p:ext uri="{BB962C8B-B14F-4D97-AF65-F5344CB8AC3E}">
        <p14:creationId xmlns:p14="http://schemas.microsoft.com/office/powerpoint/2010/main" val="2966488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naučíte?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Dělat dotazníkové šetření od „A do Z“</a:t>
            </a:r>
          </a:p>
          <a:p>
            <a:r>
              <a:rPr lang="cs-CZ" dirty="0"/>
              <a:t>Navrhnout výzkumné otázky a hypotézy</a:t>
            </a:r>
          </a:p>
          <a:p>
            <a:r>
              <a:rPr lang="cs-CZ" dirty="0"/>
              <a:t>Udělat pořádný (a zejména správný) dotazník</a:t>
            </a:r>
          </a:p>
          <a:p>
            <a:r>
              <a:rPr lang="cs-CZ" dirty="0"/>
              <a:t>Posbírat data lépe než anketou na Facebooku</a:t>
            </a:r>
          </a:p>
          <a:p>
            <a:r>
              <a:rPr lang="cs-CZ" dirty="0"/>
              <a:t>Provádět základní statistické analýzy</a:t>
            </a:r>
          </a:p>
          <a:p>
            <a:r>
              <a:rPr lang="cs-CZ" dirty="0"/>
              <a:t>Rozumět jejich výstupům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dirty="0"/>
              <a:t>= napsat diplomku založenou na kvantitativní metodologii</a:t>
            </a:r>
          </a:p>
          <a:p>
            <a:pPr marL="54000" indent="0">
              <a:buNone/>
            </a:pPr>
            <a:r>
              <a:rPr lang="cs-CZ" dirty="0"/>
              <a:t>= najít si dobře placenou práci</a:t>
            </a:r>
          </a:p>
        </p:txBody>
      </p:sp>
    </p:spTree>
    <p:extLst>
      <p:ext uri="{BB962C8B-B14F-4D97-AF65-F5344CB8AC3E}">
        <p14:creationId xmlns:p14="http://schemas.microsoft.com/office/powerpoint/2010/main" val="19959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naučíte?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Dělat dotazníkové šetření od „A do Z“</a:t>
            </a:r>
          </a:p>
          <a:p>
            <a:r>
              <a:rPr lang="cs-CZ" dirty="0"/>
              <a:t>Navrhnout výzkumné otázky a hypotézy</a:t>
            </a:r>
          </a:p>
          <a:p>
            <a:r>
              <a:rPr lang="cs-CZ" dirty="0"/>
              <a:t>Udělat pořádný (a zejména správný) dotazník</a:t>
            </a:r>
          </a:p>
          <a:p>
            <a:r>
              <a:rPr lang="cs-CZ" dirty="0"/>
              <a:t>Posbírat data lépe než anketou na Facebooku</a:t>
            </a:r>
          </a:p>
          <a:p>
            <a:r>
              <a:rPr lang="cs-CZ" dirty="0"/>
              <a:t>Provádět základní statistické analýzy</a:t>
            </a:r>
          </a:p>
          <a:p>
            <a:r>
              <a:rPr lang="cs-CZ" dirty="0"/>
              <a:t>Rozumět jejich výstupům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dirty="0"/>
              <a:t>= napsat diplomku založenou na kvantitativní metodologii</a:t>
            </a:r>
          </a:p>
          <a:p>
            <a:pPr marL="54000" indent="0">
              <a:buNone/>
            </a:pPr>
            <a:r>
              <a:rPr lang="cs-CZ" dirty="0"/>
              <a:t>= najít si dobře placenou práci</a:t>
            </a:r>
          </a:p>
          <a:p>
            <a:pPr marL="54000" indent="0">
              <a:buNone/>
            </a:pPr>
            <a:r>
              <a:rPr lang="cs-CZ" dirty="0"/>
              <a:t>= nenechat se obalamutit nesmyslnými statistikami</a:t>
            </a:r>
          </a:p>
        </p:txBody>
      </p:sp>
    </p:spTree>
    <p:extLst>
      <p:ext uri="{BB962C8B-B14F-4D97-AF65-F5344CB8AC3E}">
        <p14:creationId xmlns:p14="http://schemas.microsoft.com/office/powerpoint/2010/main" val="1407514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projít kurzem?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Číst předepsané texty (ideálně dopředu)</a:t>
            </a:r>
          </a:p>
        </p:txBody>
      </p:sp>
    </p:spTree>
    <p:extLst>
      <p:ext uri="{BB962C8B-B14F-4D97-AF65-F5344CB8AC3E}">
        <p14:creationId xmlns:p14="http://schemas.microsoft.com/office/powerpoint/2010/main" val="1682488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projít kurzem?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Číst předepsané texty (ideálně dopředu)</a:t>
            </a:r>
          </a:p>
          <a:p>
            <a:endParaRPr lang="cs-CZ" dirty="0"/>
          </a:p>
        </p:txBody>
      </p:sp>
      <p:pic>
        <p:nvPicPr>
          <p:cNvPr id="1026" name="Picture 2" descr="The Practice of Social Research">
            <a:extLst>
              <a:ext uri="{FF2B5EF4-FFF2-40B4-BE49-F238E27FC236}">
                <a16:creationId xmlns:a16="http://schemas.microsoft.com/office/drawing/2014/main" id="{45EC8C7D-CA4B-4248-AA8F-88E378BD9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512" y="2318703"/>
            <a:ext cx="2541344" cy="318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141DB58-A64F-4FC6-BFC9-36C6403F6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832" y="2318703"/>
            <a:ext cx="2249605" cy="318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urveys In Social Research">
            <a:extLst>
              <a:ext uri="{FF2B5EF4-FFF2-40B4-BE49-F238E27FC236}">
                <a16:creationId xmlns:a16="http://schemas.microsoft.com/office/drawing/2014/main" id="{3C2A7D94-0B92-4BA1-9DDC-829783785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437" y="2318703"/>
            <a:ext cx="2420814" cy="318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AE4B6E15-5E54-40AF-A421-53858DBD0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252" y="2318703"/>
            <a:ext cx="2241280" cy="318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7756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projít kurzem?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Číst předepsané texty (ideálně dopředu)</a:t>
            </a:r>
          </a:p>
          <a:p>
            <a:r>
              <a:rPr lang="cs-CZ" dirty="0"/>
              <a:t>V seminářích aktivně diskutovat, ideálně nad konkrétními problémy</a:t>
            </a:r>
          </a:p>
          <a:p>
            <a:r>
              <a:rPr lang="cs-CZ" dirty="0"/>
              <a:t>Průběžně pracovat na domácích úkolech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57796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en.potx" id="{45AE9CBB-A3E5-45CE-BCD2-1D997B21442F}" vid="{3E3C82C0-9353-41A7-BA2C-44B782E2B2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muni-fss-prezentace-4-3-en</Template>
  <TotalTime>127</TotalTime>
  <Words>491</Words>
  <Application>Microsoft Office PowerPoint</Application>
  <PresentationFormat>Předvádění na obrazovce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Presentation_MU_EN</vt:lpstr>
      <vt:lpstr>ENSn4446:  Kvantitativní výzkum     v environmentalistice </vt:lpstr>
      <vt:lpstr>Vyučující</vt:lpstr>
      <vt:lpstr>Co se v kurzu naučíte?</vt:lpstr>
      <vt:lpstr>Co se v kurzu naučíte?</vt:lpstr>
      <vt:lpstr>Co se v kurzu naučíte?</vt:lpstr>
      <vt:lpstr>Co se v kurzu naučíte?</vt:lpstr>
      <vt:lpstr>Jak projít kurzem?</vt:lpstr>
      <vt:lpstr>Jak projít kurzem?</vt:lpstr>
      <vt:lpstr>Jak projít kurzem?</vt:lpstr>
      <vt:lpstr>Domácí úkoly</vt:lpstr>
      <vt:lpstr>Jak projít kurzem? Kde získat body?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 se prekariát v současné Evropě samostatnou sociální třídou?</dc:title>
  <dc:creator>Tomáš Tomáš</dc:creator>
  <cp:lastModifiedBy>Tomáš Tomáš</cp:lastModifiedBy>
  <cp:revision>7</cp:revision>
  <dcterms:created xsi:type="dcterms:W3CDTF">2021-06-21T19:13:01Z</dcterms:created>
  <dcterms:modified xsi:type="dcterms:W3CDTF">2021-09-08T21:25:37Z</dcterms:modified>
</cp:coreProperties>
</file>