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1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2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114" d="100"/>
          <a:sy n="114" d="100"/>
        </p:scale>
        <p:origin x="168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Volba cílové skupiny a výběrového vzorku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731865"/>
            <a:ext cx="8521200" cy="698497"/>
          </a:xfrm>
        </p:spPr>
        <p:txBody>
          <a:bodyPr/>
          <a:lstStyle/>
          <a:p>
            <a:r>
              <a:rPr lang="cs-CZ" dirty="0"/>
              <a:t>Tomáš Doseděl – dosedel@fss.muni.cz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výběr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Prostý náhodný výběr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seznam všech výzkumných jednotek, losování</a:t>
            </a:r>
          </a:p>
          <a:p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Systematický výběr: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seznam respondentů, vylosuju číslo 1. a pak pokračuju po určitých krocích (např. beru 7., 14., 21., 28., ….). Dobře použitelné při sekundární analýze materiálu (noviny) nebo při výběru domů v rámci města</a:t>
            </a: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Stratifikovaný výběr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rozdělíme základní populaci do skupin (školní třídy) a bereme prostý náhodný výběr z každé skupiny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93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Vícekrokový náhodný výběr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Definujeme si dílčí výběrové kroky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např. kraj, město, škola, třída</a:t>
            </a:r>
          </a:p>
          <a:p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Kombinujeme různé druhy výběrů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 krajů, měst i škol ve městech máme přesný seznam, můžeme použít prostý náhodný výběr. V rámci škol použijeme kvótní výběr pro výběr konkrétních třídy. V rámci tříd už volíme např. census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31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tipy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Pravděpodobnostní výběr je těžko realizovatelný (i v profi šetření)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Často stačí trochu upravit definici základní populace a můžeme udělat census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naprosté minimum se snažit o kvótní výběr nebo vícekrokový výběr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(není to tak těžké!)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Konstrukce vzorku i jeho velikost jsou velmi důležité, protože jinak ze statistických analýz nic kloudného nevyjde</a:t>
            </a:r>
          </a:p>
          <a:p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out</a:t>
            </a:r>
          </a:p>
          <a:p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43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/>
              <a:t>JASP nebo SPSS?</a:t>
            </a:r>
            <a:endParaRPr lang="cs-CZ" dirty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73506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 analýzy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Jednotlivec</a:t>
            </a:r>
          </a:p>
          <a:p>
            <a:r>
              <a:rPr lang="cs-CZ" b="1" dirty="0"/>
              <a:t>Pár</a:t>
            </a:r>
          </a:p>
          <a:p>
            <a:r>
              <a:rPr lang="cs-CZ" b="1" dirty="0"/>
              <a:t>Rodina</a:t>
            </a:r>
          </a:p>
          <a:p>
            <a:r>
              <a:rPr lang="cs-CZ" b="1" dirty="0"/>
              <a:t>Rodiče respondentů</a:t>
            </a:r>
          </a:p>
          <a:p>
            <a:r>
              <a:rPr lang="cs-CZ" b="1" dirty="0"/>
              <a:t>Domácnost</a:t>
            </a:r>
          </a:p>
          <a:p>
            <a:r>
              <a:rPr lang="cs-CZ" b="1" dirty="0"/>
              <a:t>Dům</a:t>
            </a:r>
          </a:p>
          <a:p>
            <a:r>
              <a:rPr lang="cs-CZ" b="1" dirty="0"/>
              <a:t>Úřad / Instituce / Firma</a:t>
            </a:r>
          </a:p>
          <a:p>
            <a:r>
              <a:rPr lang="cs-CZ" b="1" dirty="0"/>
              <a:t>Město / Kraj / 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7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 analýzy a základní populace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poskytnout relevantní informace?</a:t>
            </a:r>
          </a:p>
          <a:p>
            <a:r>
              <a:rPr lang="cs-CZ" dirty="0"/>
              <a:t>Co konkrétně zkoumáme, koho se to týká?</a:t>
            </a:r>
          </a:p>
          <a:p>
            <a:r>
              <a:rPr lang="cs-CZ" b="1" dirty="0"/>
              <a:t>Jednotku analýzy definujeme podle zaměření výzkumu</a:t>
            </a:r>
          </a:p>
          <a:p>
            <a:endParaRPr lang="cs-CZ" dirty="0"/>
          </a:p>
          <a:p>
            <a:r>
              <a:rPr lang="cs-CZ" dirty="0"/>
              <a:t>Zajímají nás informace o všech základních jednotkách?</a:t>
            </a:r>
          </a:p>
          <a:p>
            <a:r>
              <a:rPr lang="cs-CZ" dirty="0"/>
              <a:t>Jak specifikujeme ty, které nás zajímají?</a:t>
            </a:r>
          </a:p>
          <a:p>
            <a:r>
              <a:rPr lang="cs-CZ" dirty="0"/>
              <a:t>(jen muži, jen lidé s dětmi, jen určité věkové skupiny, jen obyvatelé určitého území, jen lidé s určitým povoláním…)</a:t>
            </a:r>
          </a:p>
          <a:p>
            <a:r>
              <a:rPr lang="cs-CZ" b="1" dirty="0"/>
              <a:t>Základní populaci definujeme jednak podle zaměření výzkumu, ale také podle praktické dosažitelnosti</a:t>
            </a:r>
          </a:p>
        </p:txBody>
      </p:sp>
    </p:spTree>
    <p:extLst>
      <p:ext uri="{BB962C8B-B14F-4D97-AF65-F5344CB8AC3E}">
        <p14:creationId xmlns:p14="http://schemas.microsoft.com/office/powerpoint/2010/main" val="5475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Statistické usuzování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prozkoumat celou populaci?</a:t>
            </a:r>
          </a:p>
          <a:p>
            <a:pPr marL="54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/>
              <a:t>NĚKDY ANO (census)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× NĚKDY NE (výběrové šetření)</a:t>
            </a:r>
          </a:p>
        </p:txBody>
      </p:sp>
    </p:spTree>
    <p:extLst>
      <p:ext uri="{BB962C8B-B14F-4D97-AF65-F5344CB8AC3E}">
        <p14:creationId xmlns:p14="http://schemas.microsoft.com/office/powerpoint/2010/main" val="350391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Statistické usuzování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prozkoumat celou populaci?</a:t>
            </a:r>
          </a:p>
          <a:p>
            <a:pPr marL="54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/>
              <a:t>NĚKDY ANO (census)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× NĚKDY NE (výběrové šetření)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výběrového šetření vybereme výběr(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ový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vzorek)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prozkoumáme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předpokládáme, že zjištění z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výběrového vzorku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platí pro celou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populaci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charakteristik výběrového vzorku USUZUJEME na charakteristiky základní populace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3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Výběrový vzorek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 splňovat dvě hlavní vlastnosti: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Být dostatečně velký (cca 30 případů na jednu kategorii)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 reprezentovat základní populaci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4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Výběrový vzorek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 splňovat dvě hlavní vlastnosti: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Být dostatečně velký (cca 30 případů na jednu kategorii)</a:t>
            </a:r>
          </a:p>
          <a:p>
            <a:pPr marL="54000" indent="0"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 (2 kategorie)   vzdělání (4 kategorie)  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pohlaví+vzdělání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 kategorií)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 reprezentovat základní populaci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76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Výběrový vzorek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 splňovat dvě hlavní vlastnosti: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Být dostatečně velký (cca 20–30 případů na jednu kategorii)</a:t>
            </a:r>
          </a:p>
          <a:p>
            <a:pPr marL="54000" indent="0"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 (2 kategorie)   vzdělání (4 kategorie)  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pohlaví+vzdělání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 kategorií)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 reprezentovat základní populaci</a:t>
            </a:r>
          </a:p>
          <a:p>
            <a:pPr marL="54000" indent="0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používají se různé metody výběr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</a:p>
          <a:p>
            <a:pPr marL="54000" indent="0"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pravděpodobnostní výběry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každá výzkumná jednotka má stejnou pravděpodobnost, že bude vybrána do vzorku</a:t>
            </a:r>
          </a:p>
          <a:p>
            <a:pPr marL="54000" indent="0">
              <a:buNone/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nepravděpodobnostní výběry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pravděpodobnost výběru výzkumných jednotek není stejná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58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Nepravděpodobnostní výběry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Tazatel na rohu (Facebook)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anketa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kdo jde zrovna kolem</a:t>
            </a:r>
          </a:p>
          <a:p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 podle úsudku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výzkumník osloví konkrétní výzkumné jednotky, u kterých si myslí, že by mohly přispět k výzkumu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Sněhová koule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znám jednoho informanta, který mi dá seznam svých známých. Ospravedlnitelné v extrémně těžko dostupných populacích</a:t>
            </a:r>
          </a:p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Kvótní výběr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snažíme se naplnit vybrané kvóty (charakteristiky) základní populace, např. podíl mužů a žen, zastoupení jednotlivých vzdělanostních skupin. V praxi akceptovatelné minimum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33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835</TotalTime>
  <Words>694</Words>
  <Application>Microsoft Office PowerPoint</Application>
  <PresentationFormat>Předvádění na obrazovce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Wingdings</vt:lpstr>
      <vt:lpstr>Presentation_MU_EN</vt:lpstr>
      <vt:lpstr>ENSn4446:  Kvantitativní výzkum     v environmentalistice  Volba cílové skupiny a výběrového vzorku</vt:lpstr>
      <vt:lpstr>Jednotka analýzy</vt:lpstr>
      <vt:lpstr>Jednotka analýzy a základní populace</vt:lpstr>
      <vt:lpstr>Statistické usuzování</vt:lpstr>
      <vt:lpstr>Statistické usuzování</vt:lpstr>
      <vt:lpstr>Výběrový vzorek</vt:lpstr>
      <vt:lpstr>Výběrový vzorek</vt:lpstr>
      <vt:lpstr>Výběrový vzorek</vt:lpstr>
      <vt:lpstr>Nepravděpodobnostní výběry</vt:lpstr>
      <vt:lpstr>Pravděpodobnostní výběr</vt:lpstr>
      <vt:lpstr>Vícekrokový náhodný výběr</vt:lpstr>
      <vt:lpstr>Praktické tipy</vt:lpstr>
      <vt:lpstr>Příště: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Doseděl</cp:lastModifiedBy>
  <cp:revision>17</cp:revision>
  <dcterms:created xsi:type="dcterms:W3CDTF">2021-06-21T19:13:01Z</dcterms:created>
  <dcterms:modified xsi:type="dcterms:W3CDTF">2021-10-18T17:16:06Z</dcterms:modified>
</cp:coreProperties>
</file>