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1148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7CBA63-C93E-46A1-B005-37AEB3A39C0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7923B71C-ADAD-41A6-826F-4C38B0F7BB14}" type="asst">
      <dgm:prSet phldrT="[Text]" custT="1"/>
      <dgm:spPr/>
      <dgm:t>
        <a:bodyPr/>
        <a:lstStyle/>
        <a:p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decline</a:t>
          </a:r>
          <a:endParaRPr lang="cs-CZ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CA80E8-4591-484A-8207-2A90E71B5E47}">
      <dgm:prSet phldrT="[Text]" custT="1"/>
      <dgm:spPr/>
      <dgm:t>
        <a:bodyPr/>
        <a:lstStyle/>
        <a:p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"Anti-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immigrant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"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discouse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EU</a:t>
          </a:r>
        </a:p>
      </dgm:t>
    </dgm:pt>
    <dgm:pt modelId="{46EDAA1C-8043-4F80-994F-544CCCF1C6A0}" type="sibTrans" cxnId="{3C2D2EA4-2EAD-4507-A99C-88C5D5AFC87B}">
      <dgm:prSet/>
      <dgm:spPr/>
      <dgm:t>
        <a:bodyPr/>
        <a:lstStyle/>
        <a:p>
          <a:endParaRPr lang="cs-CZ" sz="1200"/>
        </a:p>
      </dgm:t>
    </dgm:pt>
    <dgm:pt modelId="{A0820094-CEBE-4E3A-A80C-B6AC36788EC8}" type="parTrans" cxnId="{3C2D2EA4-2EAD-4507-A99C-88C5D5AFC87B}">
      <dgm:prSet/>
      <dgm:spPr/>
      <dgm:t>
        <a:bodyPr/>
        <a:lstStyle/>
        <a:p>
          <a:endParaRPr lang="cs-CZ" sz="1200"/>
        </a:p>
      </dgm:t>
    </dgm:pt>
    <dgm:pt modelId="{962F4CC5-3DC0-48EA-843E-93023CC4A46A}" type="sibTrans" cxnId="{7241789C-B3BE-4CDE-9ED3-86109796B7EA}">
      <dgm:prSet/>
      <dgm:spPr/>
      <dgm:t>
        <a:bodyPr/>
        <a:lstStyle/>
        <a:p>
          <a:endParaRPr lang="cs-CZ" sz="1200"/>
        </a:p>
      </dgm:t>
    </dgm:pt>
    <dgm:pt modelId="{5A2BF3BC-BF42-4F1D-B8F1-4CB9617566D4}" type="parTrans" cxnId="{7241789C-B3BE-4CDE-9ED3-86109796B7EA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38D2A7-D004-4760-89E3-6A716AEAD244}" type="asst">
      <dgm:prSet phldrT="[Text]" custT="1"/>
      <dgm:spPr>
        <a:ln>
          <a:solidFill>
            <a:schemeClr val="dk1">
              <a:shade val="80000"/>
              <a:hueOff val="0"/>
              <a:satOff val="0"/>
              <a:lumOff val="0"/>
              <a:alpha val="97000"/>
            </a:schemeClr>
          </a:solidFill>
        </a:ln>
      </dgm:spPr>
      <dgm:t>
        <a:bodyPr/>
        <a:lstStyle/>
        <a:p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helplessness</a:t>
          </a:r>
          <a:endParaRPr lang="cs-CZ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36B436-B7E0-4876-B1DC-DA10DDF04590}" type="parTrans" cxnId="{2EF85D34-1741-402A-9A99-B53B61CE592F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E4B0F7-D4C1-4052-BA6E-2CC6FE36A3F4}" type="sibTrans" cxnId="{2EF85D34-1741-402A-9A99-B53B61CE592F}">
      <dgm:prSet/>
      <dgm:spPr/>
      <dgm:t>
        <a:bodyPr/>
        <a:lstStyle/>
        <a:p>
          <a:endParaRPr lang="cs-CZ" sz="1200"/>
        </a:p>
      </dgm:t>
    </dgm:pt>
    <dgm:pt modelId="{504931DF-DCC5-450C-A85B-AA1806F584F4}">
      <dgm:prSet custT="1"/>
      <dgm:spPr/>
      <dgm:t>
        <a:bodyPr/>
        <a:lstStyle/>
        <a:p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EU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is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weak</a:t>
          </a:r>
          <a:endParaRPr lang="cs-C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1CB5C1-B2F6-44E4-B7F5-E14B4AAB6BF0}" type="parTrans" cxnId="{014A744D-5550-45AA-815C-F445F27240ED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DD13C5-B19A-4D3C-B625-3326BC508CE9}" type="sibTrans" cxnId="{014A744D-5550-45AA-815C-F445F27240ED}">
      <dgm:prSet/>
      <dgm:spPr/>
      <dgm:t>
        <a:bodyPr/>
        <a:lstStyle/>
        <a:p>
          <a:endParaRPr lang="cs-CZ" sz="1200"/>
        </a:p>
      </dgm:t>
    </dgm:pt>
    <dgm:pt modelId="{9A7A7F93-9D31-4D39-B2FA-9FB706F19A87}">
      <dgm:prSet custT="1"/>
      <dgm:spPr/>
      <dgm:t>
        <a:bodyPr/>
        <a:lstStyle/>
        <a:p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Migration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is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problem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threat</a:t>
          </a:r>
          <a:endParaRPr lang="cs-C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615487-1CC1-484D-BFCE-0AE6A5B72A17}" type="parTrans" cxnId="{AABF4F61-D104-45FF-9401-B771A7140FA9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F0F728-6B6D-491B-990B-ABD392BD194B}" type="sibTrans" cxnId="{AABF4F61-D104-45FF-9401-B771A7140FA9}">
      <dgm:prSet/>
      <dgm:spPr/>
      <dgm:t>
        <a:bodyPr/>
        <a:lstStyle/>
        <a:p>
          <a:endParaRPr lang="cs-CZ" sz="1200"/>
        </a:p>
      </dgm:t>
    </dgm:pt>
    <dgm:pt modelId="{4D1751EB-D92E-443E-B133-8D37C3872FE6}" type="asst">
      <dgm:prSet phldrT="[Text]" custT="1"/>
      <dgm:spPr>
        <a:ln>
          <a:solidFill>
            <a:schemeClr val="dk1">
              <a:shade val="80000"/>
              <a:hueOff val="0"/>
              <a:satOff val="0"/>
              <a:lumOff val="0"/>
              <a:alpha val="97000"/>
            </a:schemeClr>
          </a:solidFill>
        </a:ln>
      </dgm:spPr>
      <dgm:t>
        <a:bodyPr/>
        <a:lstStyle/>
        <a:p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control</a:t>
          </a:r>
          <a:endParaRPr lang="cs-CZ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8F2334-1237-4B81-80DA-2A3F75D29269}" type="parTrans" cxnId="{B8B34E7F-C43A-4933-A96B-B897980C8958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5751B6-DF86-4CE0-8A6F-B5DA5EE076F1}" type="sibTrans" cxnId="{B8B34E7F-C43A-4933-A96B-B897980C8958}">
      <dgm:prSet/>
      <dgm:spPr/>
      <dgm:t>
        <a:bodyPr/>
        <a:lstStyle/>
        <a:p>
          <a:endParaRPr lang="cs-CZ" sz="1200"/>
        </a:p>
      </dgm:t>
    </dgm:pt>
    <dgm:pt modelId="{2AEB2DA9-7690-47E1-B052-F35A3435658F}">
      <dgm:prSet custT="1"/>
      <dgm:spPr/>
      <dgm:t>
        <a:bodyPr/>
        <a:lstStyle/>
        <a:p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EU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manages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dictates</a:t>
          </a:r>
          <a:endParaRPr lang="cs-C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1C57D3-3010-457C-9F45-882D01D6127A}" type="parTrans" cxnId="{AB053384-67CD-4039-8F6F-8A466CA7B125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6278A7-4633-43DA-A6B2-0DFB3719DC89}" type="sibTrans" cxnId="{AB053384-67CD-4039-8F6F-8A466CA7B125}">
      <dgm:prSet/>
      <dgm:spPr/>
      <dgm:t>
        <a:bodyPr/>
        <a:lstStyle/>
        <a:p>
          <a:endParaRPr lang="cs-CZ" sz="1200"/>
        </a:p>
      </dgm:t>
    </dgm:pt>
    <dgm:pt modelId="{4AC0524C-CA3B-4E66-9184-2810D6CCAD0A}" type="pres">
      <dgm:prSet presAssocID="{527CBA63-C93E-46A1-B005-37AEB3A39C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8DF9E8-E180-4B05-9170-BBE1B2D839C9}" type="pres">
      <dgm:prSet presAssocID="{A4CA80E8-4591-484A-8207-2A90E71B5E47}" presName="hierRoot1" presStyleCnt="0">
        <dgm:presLayoutVars>
          <dgm:hierBranch val="init"/>
        </dgm:presLayoutVars>
      </dgm:prSet>
      <dgm:spPr/>
    </dgm:pt>
    <dgm:pt modelId="{DA59F9AD-EBE0-49C8-B536-370AA3957E45}" type="pres">
      <dgm:prSet presAssocID="{A4CA80E8-4591-484A-8207-2A90E71B5E47}" presName="rootComposite1" presStyleCnt="0"/>
      <dgm:spPr/>
    </dgm:pt>
    <dgm:pt modelId="{46B2CB2E-D9BD-41E6-BA10-7B2F7A884078}" type="pres">
      <dgm:prSet presAssocID="{A4CA80E8-4591-484A-8207-2A90E71B5E47}" presName="rootText1" presStyleLbl="node0" presStyleIdx="0" presStyleCnt="1" custScaleX="177958" custScaleY="222802">
        <dgm:presLayoutVars>
          <dgm:chPref val="3"/>
        </dgm:presLayoutVars>
      </dgm:prSet>
      <dgm:spPr/>
    </dgm:pt>
    <dgm:pt modelId="{DFBFACD7-AA20-4E32-B26B-3145CB688EFD}" type="pres">
      <dgm:prSet presAssocID="{A4CA80E8-4591-484A-8207-2A90E71B5E47}" presName="rootConnector1" presStyleLbl="node1" presStyleIdx="0" presStyleCnt="0"/>
      <dgm:spPr/>
    </dgm:pt>
    <dgm:pt modelId="{2070F7CB-6B91-485B-9076-CC6B25407AA4}" type="pres">
      <dgm:prSet presAssocID="{A4CA80E8-4591-484A-8207-2A90E71B5E47}" presName="hierChild2" presStyleCnt="0"/>
      <dgm:spPr/>
    </dgm:pt>
    <dgm:pt modelId="{23366A24-9B71-4D2A-AF40-BDA197D2D402}" type="pres">
      <dgm:prSet presAssocID="{A4CA80E8-4591-484A-8207-2A90E71B5E47}" presName="hierChild3" presStyleCnt="0"/>
      <dgm:spPr/>
    </dgm:pt>
    <dgm:pt modelId="{208EDA07-52DD-4F2D-81A4-A73E543A07D9}" type="pres">
      <dgm:prSet presAssocID="{5A2BF3BC-BF42-4F1D-B8F1-4CB9617566D4}" presName="Name111" presStyleLbl="parChTrans1D2" presStyleIdx="0" presStyleCnt="3"/>
      <dgm:spPr/>
    </dgm:pt>
    <dgm:pt modelId="{963CD7BD-0BD5-4455-A52F-5D598A1048BD}" type="pres">
      <dgm:prSet presAssocID="{7923B71C-ADAD-41A6-826F-4C38B0F7BB14}" presName="hierRoot3" presStyleCnt="0">
        <dgm:presLayoutVars>
          <dgm:hierBranch val="init"/>
        </dgm:presLayoutVars>
      </dgm:prSet>
      <dgm:spPr/>
    </dgm:pt>
    <dgm:pt modelId="{6DA0FF7E-F32E-4B2D-AEB1-1D03FCD8C155}" type="pres">
      <dgm:prSet presAssocID="{7923B71C-ADAD-41A6-826F-4C38B0F7BB14}" presName="rootComposite3" presStyleCnt="0"/>
      <dgm:spPr/>
    </dgm:pt>
    <dgm:pt modelId="{DAA4747B-AA30-425E-AF92-4CA8A4EEAB42}" type="pres">
      <dgm:prSet presAssocID="{7923B71C-ADAD-41A6-826F-4C38B0F7BB14}" presName="rootText3" presStyleLbl="asst1" presStyleIdx="0" presStyleCnt="3" custScaleX="167288" custScaleY="80379" custLinFactX="-28975" custLinFactNeighborX="-100000" custLinFactNeighborY="27253">
        <dgm:presLayoutVars>
          <dgm:chPref val="3"/>
        </dgm:presLayoutVars>
      </dgm:prSet>
      <dgm:spPr/>
    </dgm:pt>
    <dgm:pt modelId="{5F38A9D0-5ADB-44A0-99CD-E99F259EF4E7}" type="pres">
      <dgm:prSet presAssocID="{7923B71C-ADAD-41A6-826F-4C38B0F7BB14}" presName="rootConnector3" presStyleLbl="asst1" presStyleIdx="0" presStyleCnt="3"/>
      <dgm:spPr/>
    </dgm:pt>
    <dgm:pt modelId="{521C2F94-1F36-419B-AA32-86D947D74E94}" type="pres">
      <dgm:prSet presAssocID="{7923B71C-ADAD-41A6-826F-4C38B0F7BB14}" presName="hierChild6" presStyleCnt="0"/>
      <dgm:spPr/>
    </dgm:pt>
    <dgm:pt modelId="{A46F9C0E-9202-41BA-8BFA-78858AD93246}" type="pres">
      <dgm:prSet presAssocID="{EB615487-1CC1-484D-BFCE-0AE6A5B72A17}" presName="Name37" presStyleLbl="parChTrans1D3" presStyleIdx="0" presStyleCnt="3"/>
      <dgm:spPr/>
    </dgm:pt>
    <dgm:pt modelId="{841A9BE5-B3B3-4D7E-BE5E-BA9ACD809051}" type="pres">
      <dgm:prSet presAssocID="{9A7A7F93-9D31-4D39-B2FA-9FB706F19A87}" presName="hierRoot2" presStyleCnt="0">
        <dgm:presLayoutVars>
          <dgm:hierBranch val="init"/>
        </dgm:presLayoutVars>
      </dgm:prSet>
      <dgm:spPr/>
    </dgm:pt>
    <dgm:pt modelId="{9E6DE11F-5F55-45C2-A61E-3BC58305F385}" type="pres">
      <dgm:prSet presAssocID="{9A7A7F93-9D31-4D39-B2FA-9FB706F19A87}" presName="rootComposite" presStyleCnt="0"/>
      <dgm:spPr/>
    </dgm:pt>
    <dgm:pt modelId="{0F6B6E4B-5473-4952-8A24-24A3D2DACC66}" type="pres">
      <dgm:prSet presAssocID="{9A7A7F93-9D31-4D39-B2FA-9FB706F19A87}" presName="rootText" presStyleLbl="node3" presStyleIdx="0" presStyleCnt="3" custScaleX="146862" custScaleY="146862" custLinFactNeighborX="-17363" custLinFactNeighborY="90534">
        <dgm:presLayoutVars>
          <dgm:chPref val="3"/>
        </dgm:presLayoutVars>
      </dgm:prSet>
      <dgm:spPr/>
    </dgm:pt>
    <dgm:pt modelId="{B91988B7-374F-498B-A60B-E0F029A766A5}" type="pres">
      <dgm:prSet presAssocID="{9A7A7F93-9D31-4D39-B2FA-9FB706F19A87}" presName="rootConnector" presStyleLbl="node3" presStyleIdx="0" presStyleCnt="3"/>
      <dgm:spPr/>
    </dgm:pt>
    <dgm:pt modelId="{BEDC5174-BA27-4991-8F13-DE839B35E14E}" type="pres">
      <dgm:prSet presAssocID="{9A7A7F93-9D31-4D39-B2FA-9FB706F19A87}" presName="hierChild4" presStyleCnt="0"/>
      <dgm:spPr/>
    </dgm:pt>
    <dgm:pt modelId="{3E71EDBD-D411-4E41-A50F-5B718CEE9BFA}" type="pres">
      <dgm:prSet presAssocID="{9A7A7F93-9D31-4D39-B2FA-9FB706F19A87}" presName="hierChild5" presStyleCnt="0"/>
      <dgm:spPr/>
    </dgm:pt>
    <dgm:pt modelId="{7CFDC0DC-CB94-433F-93C6-D82BFEB3B3EF}" type="pres">
      <dgm:prSet presAssocID="{7923B71C-ADAD-41A6-826F-4C38B0F7BB14}" presName="hierChild7" presStyleCnt="0"/>
      <dgm:spPr/>
    </dgm:pt>
    <dgm:pt modelId="{23129291-F961-48DC-BAB0-22B441076990}" type="pres">
      <dgm:prSet presAssocID="{3036B436-B7E0-4876-B1DC-DA10DDF04590}" presName="Name111" presStyleLbl="parChTrans1D2" presStyleIdx="1" presStyleCnt="3"/>
      <dgm:spPr/>
    </dgm:pt>
    <dgm:pt modelId="{2AF4D1F5-7A9C-4F37-BB5D-7F83A64EBAEE}" type="pres">
      <dgm:prSet presAssocID="{3838D2A7-D004-4760-89E3-6A716AEAD244}" presName="hierRoot3" presStyleCnt="0">
        <dgm:presLayoutVars>
          <dgm:hierBranch val="init"/>
        </dgm:presLayoutVars>
      </dgm:prSet>
      <dgm:spPr/>
    </dgm:pt>
    <dgm:pt modelId="{273DBA94-0699-4B59-88C0-0A05CC303C8A}" type="pres">
      <dgm:prSet presAssocID="{3838D2A7-D004-4760-89E3-6A716AEAD244}" presName="rootComposite3" presStyleCnt="0"/>
      <dgm:spPr/>
    </dgm:pt>
    <dgm:pt modelId="{589CF9BF-03A5-49AB-9263-DA0699948021}" type="pres">
      <dgm:prSet presAssocID="{3838D2A7-D004-4760-89E3-6A716AEAD244}" presName="rootText3" presStyleLbl="asst1" presStyleIdx="1" presStyleCnt="3" custScaleX="167288" custScaleY="80379" custLinFactX="100000" custLinFactNeighborX="127013" custLinFactNeighborY="28516">
        <dgm:presLayoutVars>
          <dgm:chPref val="3"/>
        </dgm:presLayoutVars>
      </dgm:prSet>
      <dgm:spPr/>
    </dgm:pt>
    <dgm:pt modelId="{EFCF72D0-57EC-4314-A6F7-EA7D2359CD00}" type="pres">
      <dgm:prSet presAssocID="{3838D2A7-D004-4760-89E3-6A716AEAD244}" presName="rootConnector3" presStyleLbl="asst1" presStyleIdx="1" presStyleCnt="3"/>
      <dgm:spPr/>
    </dgm:pt>
    <dgm:pt modelId="{6AB67567-87B4-4C86-8C7A-8AF8CCE5540C}" type="pres">
      <dgm:prSet presAssocID="{3838D2A7-D004-4760-89E3-6A716AEAD244}" presName="hierChild6" presStyleCnt="0"/>
      <dgm:spPr/>
    </dgm:pt>
    <dgm:pt modelId="{0167345C-5B42-48E3-B1E8-9116B985DDE6}" type="pres">
      <dgm:prSet presAssocID="{661CB5C1-B2F6-44E4-B7F5-E14B4AAB6BF0}" presName="Name37" presStyleLbl="parChTrans1D3" presStyleIdx="1" presStyleCnt="3"/>
      <dgm:spPr/>
    </dgm:pt>
    <dgm:pt modelId="{0D44F3C8-FE17-473C-963E-BF8336256D7B}" type="pres">
      <dgm:prSet presAssocID="{504931DF-DCC5-450C-A85B-AA1806F584F4}" presName="hierRoot2" presStyleCnt="0">
        <dgm:presLayoutVars>
          <dgm:hierBranch val="init"/>
        </dgm:presLayoutVars>
      </dgm:prSet>
      <dgm:spPr/>
    </dgm:pt>
    <dgm:pt modelId="{84565BE1-60B4-44A3-925D-D3C400931875}" type="pres">
      <dgm:prSet presAssocID="{504931DF-DCC5-450C-A85B-AA1806F584F4}" presName="rootComposite" presStyleCnt="0"/>
      <dgm:spPr/>
    </dgm:pt>
    <dgm:pt modelId="{C9812455-6222-4E96-8A17-BDC1DA8972F1}" type="pres">
      <dgm:prSet presAssocID="{504931DF-DCC5-450C-A85B-AA1806F584F4}" presName="rootText" presStyleLbl="node3" presStyleIdx="1" presStyleCnt="3" custScaleX="152654" custScaleY="152654" custLinFactX="24553" custLinFactNeighborX="100000" custLinFactNeighborY="89932">
        <dgm:presLayoutVars>
          <dgm:chPref val="3"/>
        </dgm:presLayoutVars>
      </dgm:prSet>
      <dgm:spPr/>
    </dgm:pt>
    <dgm:pt modelId="{CEEA3774-BAB9-40E9-B443-461A27030615}" type="pres">
      <dgm:prSet presAssocID="{504931DF-DCC5-450C-A85B-AA1806F584F4}" presName="rootConnector" presStyleLbl="node3" presStyleIdx="1" presStyleCnt="3"/>
      <dgm:spPr/>
    </dgm:pt>
    <dgm:pt modelId="{17EE7BF9-562B-43CE-A422-77D2BF06197F}" type="pres">
      <dgm:prSet presAssocID="{504931DF-DCC5-450C-A85B-AA1806F584F4}" presName="hierChild4" presStyleCnt="0"/>
      <dgm:spPr/>
    </dgm:pt>
    <dgm:pt modelId="{E8FB4131-4200-451F-8750-1746CA7773D7}" type="pres">
      <dgm:prSet presAssocID="{504931DF-DCC5-450C-A85B-AA1806F584F4}" presName="hierChild5" presStyleCnt="0"/>
      <dgm:spPr/>
    </dgm:pt>
    <dgm:pt modelId="{05CFB1CE-E574-4484-909F-FCF4589DA7B1}" type="pres">
      <dgm:prSet presAssocID="{3838D2A7-D004-4760-89E3-6A716AEAD244}" presName="hierChild7" presStyleCnt="0"/>
      <dgm:spPr/>
    </dgm:pt>
    <dgm:pt modelId="{6C02220A-E377-4E36-B7A1-A71A676D1745}" type="pres">
      <dgm:prSet presAssocID="{4E8F2334-1237-4B81-80DA-2A3F75D29269}" presName="Name111" presStyleLbl="parChTrans1D2" presStyleIdx="2" presStyleCnt="3"/>
      <dgm:spPr/>
    </dgm:pt>
    <dgm:pt modelId="{5EC950F7-A759-4B3D-850C-64D03B2A7B93}" type="pres">
      <dgm:prSet presAssocID="{4D1751EB-D92E-443E-B133-8D37C3872FE6}" presName="hierRoot3" presStyleCnt="0">
        <dgm:presLayoutVars>
          <dgm:hierBranch val="init"/>
        </dgm:presLayoutVars>
      </dgm:prSet>
      <dgm:spPr/>
    </dgm:pt>
    <dgm:pt modelId="{25145C6A-05BE-4910-A085-6130613516B8}" type="pres">
      <dgm:prSet presAssocID="{4D1751EB-D92E-443E-B133-8D37C3872FE6}" presName="rootComposite3" presStyleCnt="0"/>
      <dgm:spPr/>
    </dgm:pt>
    <dgm:pt modelId="{F01082F3-36A3-41B6-9DE3-D70706CD743C}" type="pres">
      <dgm:prSet presAssocID="{4D1751EB-D92E-443E-B133-8D37C3872FE6}" presName="rootText3" presStyleLbl="asst1" presStyleIdx="2" presStyleCnt="3" custScaleX="167288" custScaleY="80379" custLinFactX="100000" custLinFactY="-107726" custLinFactNeighborX="194690" custLinFactNeighborY="-200000">
        <dgm:presLayoutVars>
          <dgm:chPref val="3"/>
        </dgm:presLayoutVars>
      </dgm:prSet>
      <dgm:spPr/>
    </dgm:pt>
    <dgm:pt modelId="{B2D68780-5728-4DF7-BD9D-2C8DF0C38E22}" type="pres">
      <dgm:prSet presAssocID="{4D1751EB-D92E-443E-B133-8D37C3872FE6}" presName="rootConnector3" presStyleLbl="asst1" presStyleIdx="2" presStyleCnt="3"/>
      <dgm:spPr/>
    </dgm:pt>
    <dgm:pt modelId="{8E360777-9C78-4D8D-B4FE-3E73C0A02B82}" type="pres">
      <dgm:prSet presAssocID="{4D1751EB-D92E-443E-B133-8D37C3872FE6}" presName="hierChild6" presStyleCnt="0"/>
      <dgm:spPr/>
    </dgm:pt>
    <dgm:pt modelId="{99106885-28A0-4B95-8926-0A6D27121DB7}" type="pres">
      <dgm:prSet presAssocID="{DD1C57D3-3010-457C-9F45-882D01D6127A}" presName="Name37" presStyleLbl="parChTrans1D3" presStyleIdx="2" presStyleCnt="3"/>
      <dgm:spPr/>
    </dgm:pt>
    <dgm:pt modelId="{E8C4C738-DF96-4488-820B-E21B9565DF71}" type="pres">
      <dgm:prSet presAssocID="{2AEB2DA9-7690-47E1-B052-F35A3435658F}" presName="hierRoot2" presStyleCnt="0">
        <dgm:presLayoutVars>
          <dgm:hierBranch val="init"/>
        </dgm:presLayoutVars>
      </dgm:prSet>
      <dgm:spPr/>
    </dgm:pt>
    <dgm:pt modelId="{CEBB9983-EC76-45D8-9AA5-14CF11129598}" type="pres">
      <dgm:prSet presAssocID="{2AEB2DA9-7690-47E1-B052-F35A3435658F}" presName="rootComposite" presStyleCnt="0"/>
      <dgm:spPr/>
    </dgm:pt>
    <dgm:pt modelId="{FDF8637E-D5ED-4A31-BA8A-D3C16CF6E956}" type="pres">
      <dgm:prSet presAssocID="{2AEB2DA9-7690-47E1-B052-F35A3435658F}" presName="rootText" presStyleLbl="node3" presStyleIdx="2" presStyleCnt="3" custScaleX="149193" custScaleY="149193" custLinFactX="86955" custLinFactY="-100000" custLinFactNeighborX="100000" custLinFactNeighborY="-144127">
        <dgm:presLayoutVars>
          <dgm:chPref val="3"/>
        </dgm:presLayoutVars>
      </dgm:prSet>
      <dgm:spPr/>
    </dgm:pt>
    <dgm:pt modelId="{BB86E696-406E-4071-8C6B-9ED5B5800F81}" type="pres">
      <dgm:prSet presAssocID="{2AEB2DA9-7690-47E1-B052-F35A3435658F}" presName="rootConnector" presStyleLbl="node3" presStyleIdx="2" presStyleCnt="3"/>
      <dgm:spPr/>
    </dgm:pt>
    <dgm:pt modelId="{B27CDD99-41E0-40A4-8E49-40DF985DE09B}" type="pres">
      <dgm:prSet presAssocID="{2AEB2DA9-7690-47E1-B052-F35A3435658F}" presName="hierChild4" presStyleCnt="0"/>
      <dgm:spPr/>
    </dgm:pt>
    <dgm:pt modelId="{D0AD93C3-1722-477F-B1B7-99CC7FBCB79B}" type="pres">
      <dgm:prSet presAssocID="{2AEB2DA9-7690-47E1-B052-F35A3435658F}" presName="hierChild5" presStyleCnt="0"/>
      <dgm:spPr/>
    </dgm:pt>
    <dgm:pt modelId="{EF8F5F88-74CD-4452-A717-2B623EED92AD}" type="pres">
      <dgm:prSet presAssocID="{4D1751EB-D92E-443E-B133-8D37C3872FE6}" presName="hierChild7" presStyleCnt="0"/>
      <dgm:spPr/>
    </dgm:pt>
  </dgm:ptLst>
  <dgm:cxnLst>
    <dgm:cxn modelId="{68C6510B-F8A5-4EDB-9B70-0601958376E0}" type="presOf" srcId="{4D1751EB-D92E-443E-B133-8D37C3872FE6}" destId="{F01082F3-36A3-41B6-9DE3-D70706CD743C}" srcOrd="0" destOrd="0" presId="urn:microsoft.com/office/officeart/2005/8/layout/orgChart1"/>
    <dgm:cxn modelId="{F001C91A-46EC-4F8E-B0B7-F2C7816E206B}" type="presOf" srcId="{7923B71C-ADAD-41A6-826F-4C38B0F7BB14}" destId="{DAA4747B-AA30-425E-AF92-4CA8A4EEAB42}" srcOrd="0" destOrd="0" presId="urn:microsoft.com/office/officeart/2005/8/layout/orgChart1"/>
    <dgm:cxn modelId="{2EF85D34-1741-402A-9A99-B53B61CE592F}" srcId="{A4CA80E8-4591-484A-8207-2A90E71B5E47}" destId="{3838D2A7-D004-4760-89E3-6A716AEAD244}" srcOrd="1" destOrd="0" parTransId="{3036B436-B7E0-4876-B1DC-DA10DDF04590}" sibTransId="{D4E4B0F7-D4C1-4052-BA6E-2CC6FE36A3F4}"/>
    <dgm:cxn modelId="{D641C837-27DE-40D2-AA1B-3A94A40E5E0C}" type="presOf" srcId="{7923B71C-ADAD-41A6-826F-4C38B0F7BB14}" destId="{5F38A9D0-5ADB-44A0-99CD-E99F259EF4E7}" srcOrd="1" destOrd="0" presId="urn:microsoft.com/office/officeart/2005/8/layout/orgChart1"/>
    <dgm:cxn modelId="{F44E843E-6924-40FA-BDA0-57FD532F894E}" type="presOf" srcId="{661CB5C1-B2F6-44E4-B7F5-E14B4AAB6BF0}" destId="{0167345C-5B42-48E3-B1E8-9116B985DDE6}" srcOrd="0" destOrd="0" presId="urn:microsoft.com/office/officeart/2005/8/layout/orgChart1"/>
    <dgm:cxn modelId="{3D11575D-7063-45B8-A39F-1D0CC7495FCE}" type="presOf" srcId="{9A7A7F93-9D31-4D39-B2FA-9FB706F19A87}" destId="{0F6B6E4B-5473-4952-8A24-24A3D2DACC66}" srcOrd="0" destOrd="0" presId="urn:microsoft.com/office/officeart/2005/8/layout/orgChart1"/>
    <dgm:cxn modelId="{1413CD5F-AFBA-4C88-B192-909B2AE766B0}" type="presOf" srcId="{A4CA80E8-4591-484A-8207-2A90E71B5E47}" destId="{46B2CB2E-D9BD-41E6-BA10-7B2F7A884078}" srcOrd="0" destOrd="0" presId="urn:microsoft.com/office/officeart/2005/8/layout/orgChart1"/>
    <dgm:cxn modelId="{AABF4F61-D104-45FF-9401-B771A7140FA9}" srcId="{7923B71C-ADAD-41A6-826F-4C38B0F7BB14}" destId="{9A7A7F93-9D31-4D39-B2FA-9FB706F19A87}" srcOrd="0" destOrd="0" parTransId="{EB615487-1CC1-484D-BFCE-0AE6A5B72A17}" sibTransId="{9DF0F728-6B6D-491B-990B-ABD392BD194B}"/>
    <dgm:cxn modelId="{A7C7B463-9FFB-49B5-A924-EAE4B26F1144}" type="presOf" srcId="{2AEB2DA9-7690-47E1-B052-F35A3435658F}" destId="{FDF8637E-D5ED-4A31-BA8A-D3C16CF6E956}" srcOrd="0" destOrd="0" presId="urn:microsoft.com/office/officeart/2005/8/layout/orgChart1"/>
    <dgm:cxn modelId="{3B466B44-B0A3-4BB1-881C-55360C47FD2E}" type="presOf" srcId="{504931DF-DCC5-450C-A85B-AA1806F584F4}" destId="{CEEA3774-BAB9-40E9-B443-461A27030615}" srcOrd="1" destOrd="0" presId="urn:microsoft.com/office/officeart/2005/8/layout/orgChart1"/>
    <dgm:cxn modelId="{F9D9C947-A833-44F5-980A-EB738389A054}" type="presOf" srcId="{DD1C57D3-3010-457C-9F45-882D01D6127A}" destId="{99106885-28A0-4B95-8926-0A6D27121DB7}" srcOrd="0" destOrd="0" presId="urn:microsoft.com/office/officeart/2005/8/layout/orgChart1"/>
    <dgm:cxn modelId="{A398764B-2462-45C8-B490-ABC0563AE641}" type="presOf" srcId="{3036B436-B7E0-4876-B1DC-DA10DDF04590}" destId="{23129291-F961-48DC-BAB0-22B441076990}" srcOrd="0" destOrd="0" presId="urn:microsoft.com/office/officeart/2005/8/layout/orgChart1"/>
    <dgm:cxn modelId="{014A744D-5550-45AA-815C-F445F27240ED}" srcId="{3838D2A7-D004-4760-89E3-6A716AEAD244}" destId="{504931DF-DCC5-450C-A85B-AA1806F584F4}" srcOrd="0" destOrd="0" parTransId="{661CB5C1-B2F6-44E4-B7F5-E14B4AAB6BF0}" sibTransId="{E3DD13C5-B19A-4D3C-B625-3326BC508CE9}"/>
    <dgm:cxn modelId="{D58A1B70-9E40-440C-8344-CBB41EF8D078}" type="presOf" srcId="{A4CA80E8-4591-484A-8207-2A90E71B5E47}" destId="{DFBFACD7-AA20-4E32-B26B-3145CB688EFD}" srcOrd="1" destOrd="0" presId="urn:microsoft.com/office/officeart/2005/8/layout/orgChart1"/>
    <dgm:cxn modelId="{126F6E50-8B10-4F2B-91CD-BD4911869CF8}" type="presOf" srcId="{3838D2A7-D004-4760-89E3-6A716AEAD244}" destId="{EFCF72D0-57EC-4314-A6F7-EA7D2359CD00}" srcOrd="1" destOrd="0" presId="urn:microsoft.com/office/officeart/2005/8/layout/orgChart1"/>
    <dgm:cxn modelId="{A4A4DA59-23B0-4ED8-B500-891ACE186394}" type="presOf" srcId="{504931DF-DCC5-450C-A85B-AA1806F584F4}" destId="{C9812455-6222-4E96-8A17-BDC1DA8972F1}" srcOrd="0" destOrd="0" presId="urn:microsoft.com/office/officeart/2005/8/layout/orgChart1"/>
    <dgm:cxn modelId="{13FFF07B-A1BA-47B6-B6C9-1CC6376D3F92}" type="presOf" srcId="{5A2BF3BC-BF42-4F1D-B8F1-4CB9617566D4}" destId="{208EDA07-52DD-4F2D-81A4-A73E543A07D9}" srcOrd="0" destOrd="0" presId="urn:microsoft.com/office/officeart/2005/8/layout/orgChart1"/>
    <dgm:cxn modelId="{B8B34E7F-C43A-4933-A96B-B897980C8958}" srcId="{A4CA80E8-4591-484A-8207-2A90E71B5E47}" destId="{4D1751EB-D92E-443E-B133-8D37C3872FE6}" srcOrd="2" destOrd="0" parTransId="{4E8F2334-1237-4B81-80DA-2A3F75D29269}" sibTransId="{B15751B6-DF86-4CE0-8A6F-B5DA5EE076F1}"/>
    <dgm:cxn modelId="{AB053384-67CD-4039-8F6F-8A466CA7B125}" srcId="{4D1751EB-D92E-443E-B133-8D37C3872FE6}" destId="{2AEB2DA9-7690-47E1-B052-F35A3435658F}" srcOrd="0" destOrd="0" parTransId="{DD1C57D3-3010-457C-9F45-882D01D6127A}" sibTransId="{A86278A7-4633-43DA-A6B2-0DFB3719DC89}"/>
    <dgm:cxn modelId="{8A48AB94-BCBD-4F2A-B30F-43986BBE57C8}" type="presOf" srcId="{EB615487-1CC1-484D-BFCE-0AE6A5B72A17}" destId="{A46F9C0E-9202-41BA-8BFA-78858AD93246}" srcOrd="0" destOrd="0" presId="urn:microsoft.com/office/officeart/2005/8/layout/orgChart1"/>
    <dgm:cxn modelId="{AF6BAD99-978D-4C24-95BF-FD6BED0E74EC}" type="presOf" srcId="{4E8F2334-1237-4B81-80DA-2A3F75D29269}" destId="{6C02220A-E377-4E36-B7A1-A71A676D1745}" srcOrd="0" destOrd="0" presId="urn:microsoft.com/office/officeart/2005/8/layout/orgChart1"/>
    <dgm:cxn modelId="{7241789C-B3BE-4CDE-9ED3-86109796B7EA}" srcId="{A4CA80E8-4591-484A-8207-2A90E71B5E47}" destId="{7923B71C-ADAD-41A6-826F-4C38B0F7BB14}" srcOrd="0" destOrd="0" parTransId="{5A2BF3BC-BF42-4F1D-B8F1-4CB9617566D4}" sibTransId="{962F4CC5-3DC0-48EA-843E-93023CC4A46A}"/>
    <dgm:cxn modelId="{A89DE69D-A1E3-4E3D-8304-F1ABD75ED80F}" type="presOf" srcId="{2AEB2DA9-7690-47E1-B052-F35A3435658F}" destId="{BB86E696-406E-4071-8C6B-9ED5B5800F81}" srcOrd="1" destOrd="0" presId="urn:microsoft.com/office/officeart/2005/8/layout/orgChart1"/>
    <dgm:cxn modelId="{3C2D2EA4-2EAD-4507-A99C-88C5D5AFC87B}" srcId="{527CBA63-C93E-46A1-B005-37AEB3A39C07}" destId="{A4CA80E8-4591-484A-8207-2A90E71B5E47}" srcOrd="0" destOrd="0" parTransId="{A0820094-CEBE-4E3A-A80C-B6AC36788EC8}" sibTransId="{46EDAA1C-8043-4F80-994F-544CCCF1C6A0}"/>
    <dgm:cxn modelId="{466350DD-D6FF-4D5F-A752-B7FFCC17210D}" type="presOf" srcId="{3838D2A7-D004-4760-89E3-6A716AEAD244}" destId="{589CF9BF-03A5-49AB-9263-DA0699948021}" srcOrd="0" destOrd="0" presId="urn:microsoft.com/office/officeart/2005/8/layout/orgChart1"/>
    <dgm:cxn modelId="{0C4574EA-9F86-4F5A-8731-4E7D8B8D3639}" type="presOf" srcId="{9A7A7F93-9D31-4D39-B2FA-9FB706F19A87}" destId="{B91988B7-374F-498B-A60B-E0F029A766A5}" srcOrd="1" destOrd="0" presId="urn:microsoft.com/office/officeart/2005/8/layout/orgChart1"/>
    <dgm:cxn modelId="{BA17CDF2-FE03-46A0-8AC5-CB43E4180ECB}" type="presOf" srcId="{527CBA63-C93E-46A1-B005-37AEB3A39C07}" destId="{4AC0524C-CA3B-4E66-9184-2810D6CCAD0A}" srcOrd="0" destOrd="0" presId="urn:microsoft.com/office/officeart/2005/8/layout/orgChart1"/>
    <dgm:cxn modelId="{AE5163F4-7243-46B4-84AE-DB94DAAF96AD}" type="presOf" srcId="{4D1751EB-D92E-443E-B133-8D37C3872FE6}" destId="{B2D68780-5728-4DF7-BD9D-2C8DF0C38E22}" srcOrd="1" destOrd="0" presId="urn:microsoft.com/office/officeart/2005/8/layout/orgChart1"/>
    <dgm:cxn modelId="{4E45BDA1-7D0E-410F-9FC2-DA14D3509E0B}" type="presParOf" srcId="{4AC0524C-CA3B-4E66-9184-2810D6CCAD0A}" destId="{738DF9E8-E180-4B05-9170-BBE1B2D839C9}" srcOrd="0" destOrd="0" presId="urn:microsoft.com/office/officeart/2005/8/layout/orgChart1"/>
    <dgm:cxn modelId="{2DFD7B55-14C3-4F19-8FDF-821A60176F59}" type="presParOf" srcId="{738DF9E8-E180-4B05-9170-BBE1B2D839C9}" destId="{DA59F9AD-EBE0-49C8-B536-370AA3957E45}" srcOrd="0" destOrd="0" presId="urn:microsoft.com/office/officeart/2005/8/layout/orgChart1"/>
    <dgm:cxn modelId="{57ECA6B8-A991-417B-B562-08486F165C5D}" type="presParOf" srcId="{DA59F9AD-EBE0-49C8-B536-370AA3957E45}" destId="{46B2CB2E-D9BD-41E6-BA10-7B2F7A884078}" srcOrd="0" destOrd="0" presId="urn:microsoft.com/office/officeart/2005/8/layout/orgChart1"/>
    <dgm:cxn modelId="{9A1A9C9D-E3D4-4719-B725-72B8EBFFF21F}" type="presParOf" srcId="{DA59F9AD-EBE0-49C8-B536-370AA3957E45}" destId="{DFBFACD7-AA20-4E32-B26B-3145CB688EFD}" srcOrd="1" destOrd="0" presId="urn:microsoft.com/office/officeart/2005/8/layout/orgChart1"/>
    <dgm:cxn modelId="{753A4D4D-7585-4034-9030-74CD01DA7C9A}" type="presParOf" srcId="{738DF9E8-E180-4B05-9170-BBE1B2D839C9}" destId="{2070F7CB-6B91-485B-9076-CC6B25407AA4}" srcOrd="1" destOrd="0" presId="urn:microsoft.com/office/officeart/2005/8/layout/orgChart1"/>
    <dgm:cxn modelId="{B7E8A454-6C1B-4000-BB26-232BC5DD3BF9}" type="presParOf" srcId="{738DF9E8-E180-4B05-9170-BBE1B2D839C9}" destId="{23366A24-9B71-4D2A-AF40-BDA197D2D402}" srcOrd="2" destOrd="0" presId="urn:microsoft.com/office/officeart/2005/8/layout/orgChart1"/>
    <dgm:cxn modelId="{9F58C451-924B-4890-8341-8EBFF51BD5A9}" type="presParOf" srcId="{23366A24-9B71-4D2A-AF40-BDA197D2D402}" destId="{208EDA07-52DD-4F2D-81A4-A73E543A07D9}" srcOrd="0" destOrd="0" presId="urn:microsoft.com/office/officeart/2005/8/layout/orgChart1"/>
    <dgm:cxn modelId="{29FE13DE-5231-4754-9985-85FEC23A8B2B}" type="presParOf" srcId="{23366A24-9B71-4D2A-AF40-BDA197D2D402}" destId="{963CD7BD-0BD5-4455-A52F-5D598A1048BD}" srcOrd="1" destOrd="0" presId="urn:microsoft.com/office/officeart/2005/8/layout/orgChart1"/>
    <dgm:cxn modelId="{A80A4C12-E467-44FC-A21E-8B3E20EC138E}" type="presParOf" srcId="{963CD7BD-0BD5-4455-A52F-5D598A1048BD}" destId="{6DA0FF7E-F32E-4B2D-AEB1-1D03FCD8C155}" srcOrd="0" destOrd="0" presId="urn:microsoft.com/office/officeart/2005/8/layout/orgChart1"/>
    <dgm:cxn modelId="{80508BF1-2413-4ABC-91C9-FBB32A1575D5}" type="presParOf" srcId="{6DA0FF7E-F32E-4B2D-AEB1-1D03FCD8C155}" destId="{DAA4747B-AA30-425E-AF92-4CA8A4EEAB42}" srcOrd="0" destOrd="0" presId="urn:microsoft.com/office/officeart/2005/8/layout/orgChart1"/>
    <dgm:cxn modelId="{4B810DFF-180F-49E1-B563-9010D1BB1F1D}" type="presParOf" srcId="{6DA0FF7E-F32E-4B2D-AEB1-1D03FCD8C155}" destId="{5F38A9D0-5ADB-44A0-99CD-E99F259EF4E7}" srcOrd="1" destOrd="0" presId="urn:microsoft.com/office/officeart/2005/8/layout/orgChart1"/>
    <dgm:cxn modelId="{089EE549-2574-4FC6-9E23-C187EA281CA0}" type="presParOf" srcId="{963CD7BD-0BD5-4455-A52F-5D598A1048BD}" destId="{521C2F94-1F36-419B-AA32-86D947D74E94}" srcOrd="1" destOrd="0" presId="urn:microsoft.com/office/officeart/2005/8/layout/orgChart1"/>
    <dgm:cxn modelId="{8DE91FBB-BED0-43D6-A7EF-F32294E19CB3}" type="presParOf" srcId="{521C2F94-1F36-419B-AA32-86D947D74E94}" destId="{A46F9C0E-9202-41BA-8BFA-78858AD93246}" srcOrd="0" destOrd="0" presId="urn:microsoft.com/office/officeart/2005/8/layout/orgChart1"/>
    <dgm:cxn modelId="{E3D07107-E366-46E7-8A98-8C7A4E693F36}" type="presParOf" srcId="{521C2F94-1F36-419B-AA32-86D947D74E94}" destId="{841A9BE5-B3B3-4D7E-BE5E-BA9ACD809051}" srcOrd="1" destOrd="0" presId="urn:microsoft.com/office/officeart/2005/8/layout/orgChart1"/>
    <dgm:cxn modelId="{BAF17D9E-3B92-461A-B1CB-48F3DEC8F7B8}" type="presParOf" srcId="{841A9BE5-B3B3-4D7E-BE5E-BA9ACD809051}" destId="{9E6DE11F-5F55-45C2-A61E-3BC58305F385}" srcOrd="0" destOrd="0" presId="urn:microsoft.com/office/officeart/2005/8/layout/orgChart1"/>
    <dgm:cxn modelId="{566857AD-D6CF-4DE2-BF6B-AD86B9A87858}" type="presParOf" srcId="{9E6DE11F-5F55-45C2-A61E-3BC58305F385}" destId="{0F6B6E4B-5473-4952-8A24-24A3D2DACC66}" srcOrd="0" destOrd="0" presId="urn:microsoft.com/office/officeart/2005/8/layout/orgChart1"/>
    <dgm:cxn modelId="{6A086906-FD54-4BB9-B1E5-4C4979835DB7}" type="presParOf" srcId="{9E6DE11F-5F55-45C2-A61E-3BC58305F385}" destId="{B91988B7-374F-498B-A60B-E0F029A766A5}" srcOrd="1" destOrd="0" presId="urn:microsoft.com/office/officeart/2005/8/layout/orgChart1"/>
    <dgm:cxn modelId="{7435A486-B4AB-4822-94B9-20AEB23360E5}" type="presParOf" srcId="{841A9BE5-B3B3-4D7E-BE5E-BA9ACD809051}" destId="{BEDC5174-BA27-4991-8F13-DE839B35E14E}" srcOrd="1" destOrd="0" presId="urn:microsoft.com/office/officeart/2005/8/layout/orgChart1"/>
    <dgm:cxn modelId="{5AB3567E-57F1-4DFB-91F1-BEFD058D2731}" type="presParOf" srcId="{841A9BE5-B3B3-4D7E-BE5E-BA9ACD809051}" destId="{3E71EDBD-D411-4E41-A50F-5B718CEE9BFA}" srcOrd="2" destOrd="0" presId="urn:microsoft.com/office/officeart/2005/8/layout/orgChart1"/>
    <dgm:cxn modelId="{513104FD-339F-497C-95AC-3D488E5FAF7F}" type="presParOf" srcId="{963CD7BD-0BD5-4455-A52F-5D598A1048BD}" destId="{7CFDC0DC-CB94-433F-93C6-D82BFEB3B3EF}" srcOrd="2" destOrd="0" presId="urn:microsoft.com/office/officeart/2005/8/layout/orgChart1"/>
    <dgm:cxn modelId="{6518FAB4-60FD-4C2B-B89D-BF5627A8FBF7}" type="presParOf" srcId="{23366A24-9B71-4D2A-AF40-BDA197D2D402}" destId="{23129291-F961-48DC-BAB0-22B441076990}" srcOrd="2" destOrd="0" presId="urn:microsoft.com/office/officeart/2005/8/layout/orgChart1"/>
    <dgm:cxn modelId="{729552EB-E92D-44C9-854D-E3BA2BA81875}" type="presParOf" srcId="{23366A24-9B71-4D2A-AF40-BDA197D2D402}" destId="{2AF4D1F5-7A9C-4F37-BB5D-7F83A64EBAEE}" srcOrd="3" destOrd="0" presId="urn:microsoft.com/office/officeart/2005/8/layout/orgChart1"/>
    <dgm:cxn modelId="{2A4E2051-4DB2-4C3E-894D-B82E48407A63}" type="presParOf" srcId="{2AF4D1F5-7A9C-4F37-BB5D-7F83A64EBAEE}" destId="{273DBA94-0699-4B59-88C0-0A05CC303C8A}" srcOrd="0" destOrd="0" presId="urn:microsoft.com/office/officeart/2005/8/layout/orgChart1"/>
    <dgm:cxn modelId="{E9B54FD9-D648-4033-9533-33AB32279E62}" type="presParOf" srcId="{273DBA94-0699-4B59-88C0-0A05CC303C8A}" destId="{589CF9BF-03A5-49AB-9263-DA0699948021}" srcOrd="0" destOrd="0" presId="urn:microsoft.com/office/officeart/2005/8/layout/orgChart1"/>
    <dgm:cxn modelId="{66D6AEDA-D08F-4C96-A6FF-F78AB87ECBEC}" type="presParOf" srcId="{273DBA94-0699-4B59-88C0-0A05CC303C8A}" destId="{EFCF72D0-57EC-4314-A6F7-EA7D2359CD00}" srcOrd="1" destOrd="0" presId="urn:microsoft.com/office/officeart/2005/8/layout/orgChart1"/>
    <dgm:cxn modelId="{DF586881-EBD6-461F-A615-E587588D6E85}" type="presParOf" srcId="{2AF4D1F5-7A9C-4F37-BB5D-7F83A64EBAEE}" destId="{6AB67567-87B4-4C86-8C7A-8AF8CCE5540C}" srcOrd="1" destOrd="0" presId="urn:microsoft.com/office/officeart/2005/8/layout/orgChart1"/>
    <dgm:cxn modelId="{EF9745A9-5447-44B8-8EAB-33708A239E5A}" type="presParOf" srcId="{6AB67567-87B4-4C86-8C7A-8AF8CCE5540C}" destId="{0167345C-5B42-48E3-B1E8-9116B985DDE6}" srcOrd="0" destOrd="0" presId="urn:microsoft.com/office/officeart/2005/8/layout/orgChart1"/>
    <dgm:cxn modelId="{23D038B2-F560-4415-921B-098BBF4FDC1F}" type="presParOf" srcId="{6AB67567-87B4-4C86-8C7A-8AF8CCE5540C}" destId="{0D44F3C8-FE17-473C-963E-BF8336256D7B}" srcOrd="1" destOrd="0" presId="urn:microsoft.com/office/officeart/2005/8/layout/orgChart1"/>
    <dgm:cxn modelId="{1D5933E5-3A3A-4399-B1FD-B3B2EA897D39}" type="presParOf" srcId="{0D44F3C8-FE17-473C-963E-BF8336256D7B}" destId="{84565BE1-60B4-44A3-925D-D3C400931875}" srcOrd="0" destOrd="0" presId="urn:microsoft.com/office/officeart/2005/8/layout/orgChart1"/>
    <dgm:cxn modelId="{CE507784-F3BF-4E5C-9FF7-5936503A1E62}" type="presParOf" srcId="{84565BE1-60B4-44A3-925D-D3C400931875}" destId="{C9812455-6222-4E96-8A17-BDC1DA8972F1}" srcOrd="0" destOrd="0" presId="urn:microsoft.com/office/officeart/2005/8/layout/orgChart1"/>
    <dgm:cxn modelId="{3D620D85-E0F6-468C-A152-495BE74BD89B}" type="presParOf" srcId="{84565BE1-60B4-44A3-925D-D3C400931875}" destId="{CEEA3774-BAB9-40E9-B443-461A27030615}" srcOrd="1" destOrd="0" presId="urn:microsoft.com/office/officeart/2005/8/layout/orgChart1"/>
    <dgm:cxn modelId="{EFE96D1B-CB0E-42E1-8B43-1C70AECE16DA}" type="presParOf" srcId="{0D44F3C8-FE17-473C-963E-BF8336256D7B}" destId="{17EE7BF9-562B-43CE-A422-77D2BF06197F}" srcOrd="1" destOrd="0" presId="urn:microsoft.com/office/officeart/2005/8/layout/orgChart1"/>
    <dgm:cxn modelId="{1EAD4CC3-306C-4949-8A0C-0D129A5DB515}" type="presParOf" srcId="{0D44F3C8-FE17-473C-963E-BF8336256D7B}" destId="{E8FB4131-4200-451F-8750-1746CA7773D7}" srcOrd="2" destOrd="0" presId="urn:microsoft.com/office/officeart/2005/8/layout/orgChart1"/>
    <dgm:cxn modelId="{90B8038A-C609-48DB-AB9E-6CE0E8FD795A}" type="presParOf" srcId="{2AF4D1F5-7A9C-4F37-BB5D-7F83A64EBAEE}" destId="{05CFB1CE-E574-4484-909F-FCF4589DA7B1}" srcOrd="2" destOrd="0" presId="urn:microsoft.com/office/officeart/2005/8/layout/orgChart1"/>
    <dgm:cxn modelId="{4675AAA4-1A59-47EE-BBDA-9CD464ED0D36}" type="presParOf" srcId="{23366A24-9B71-4D2A-AF40-BDA197D2D402}" destId="{6C02220A-E377-4E36-B7A1-A71A676D1745}" srcOrd="4" destOrd="0" presId="urn:microsoft.com/office/officeart/2005/8/layout/orgChart1"/>
    <dgm:cxn modelId="{B237DC53-C797-4F7A-8CD2-D93DB36E2623}" type="presParOf" srcId="{23366A24-9B71-4D2A-AF40-BDA197D2D402}" destId="{5EC950F7-A759-4B3D-850C-64D03B2A7B93}" srcOrd="5" destOrd="0" presId="urn:microsoft.com/office/officeart/2005/8/layout/orgChart1"/>
    <dgm:cxn modelId="{424C058D-DD48-43D8-A4B1-E22AEE58CA10}" type="presParOf" srcId="{5EC950F7-A759-4B3D-850C-64D03B2A7B93}" destId="{25145C6A-05BE-4910-A085-6130613516B8}" srcOrd="0" destOrd="0" presId="urn:microsoft.com/office/officeart/2005/8/layout/orgChart1"/>
    <dgm:cxn modelId="{17CC681D-38C5-43CE-8A9A-A6B9C0A1C17F}" type="presParOf" srcId="{25145C6A-05BE-4910-A085-6130613516B8}" destId="{F01082F3-36A3-41B6-9DE3-D70706CD743C}" srcOrd="0" destOrd="0" presId="urn:microsoft.com/office/officeart/2005/8/layout/orgChart1"/>
    <dgm:cxn modelId="{B0C6C869-F57B-418C-885F-95FC515B364E}" type="presParOf" srcId="{25145C6A-05BE-4910-A085-6130613516B8}" destId="{B2D68780-5728-4DF7-BD9D-2C8DF0C38E22}" srcOrd="1" destOrd="0" presId="urn:microsoft.com/office/officeart/2005/8/layout/orgChart1"/>
    <dgm:cxn modelId="{4ED2B1AB-7050-4E3F-BD56-D0276CB8413B}" type="presParOf" srcId="{5EC950F7-A759-4B3D-850C-64D03B2A7B93}" destId="{8E360777-9C78-4D8D-B4FE-3E73C0A02B82}" srcOrd="1" destOrd="0" presId="urn:microsoft.com/office/officeart/2005/8/layout/orgChart1"/>
    <dgm:cxn modelId="{D0A5BDF7-5966-4121-85CD-5F3BE17F0DED}" type="presParOf" srcId="{8E360777-9C78-4D8D-B4FE-3E73C0A02B82}" destId="{99106885-28A0-4B95-8926-0A6D27121DB7}" srcOrd="0" destOrd="0" presId="urn:microsoft.com/office/officeart/2005/8/layout/orgChart1"/>
    <dgm:cxn modelId="{A2FC4A13-8270-4847-AAF4-D7FA5D0331D7}" type="presParOf" srcId="{8E360777-9C78-4D8D-B4FE-3E73C0A02B82}" destId="{E8C4C738-DF96-4488-820B-E21B9565DF71}" srcOrd="1" destOrd="0" presId="urn:microsoft.com/office/officeart/2005/8/layout/orgChart1"/>
    <dgm:cxn modelId="{062220A8-3551-4AA9-877C-D0B3A12A3860}" type="presParOf" srcId="{E8C4C738-DF96-4488-820B-E21B9565DF71}" destId="{CEBB9983-EC76-45D8-9AA5-14CF11129598}" srcOrd="0" destOrd="0" presId="urn:microsoft.com/office/officeart/2005/8/layout/orgChart1"/>
    <dgm:cxn modelId="{CCBF65E6-4BBA-4F8A-942A-F36B3053A6D0}" type="presParOf" srcId="{CEBB9983-EC76-45D8-9AA5-14CF11129598}" destId="{FDF8637E-D5ED-4A31-BA8A-D3C16CF6E956}" srcOrd="0" destOrd="0" presId="urn:microsoft.com/office/officeart/2005/8/layout/orgChart1"/>
    <dgm:cxn modelId="{AA29CE83-55C8-4E9A-86DC-D1D560C2ECDF}" type="presParOf" srcId="{CEBB9983-EC76-45D8-9AA5-14CF11129598}" destId="{BB86E696-406E-4071-8C6B-9ED5B5800F81}" srcOrd="1" destOrd="0" presId="urn:microsoft.com/office/officeart/2005/8/layout/orgChart1"/>
    <dgm:cxn modelId="{4F442113-7EE3-4FBD-ABCA-D47154E1A67B}" type="presParOf" srcId="{E8C4C738-DF96-4488-820B-E21B9565DF71}" destId="{B27CDD99-41E0-40A4-8E49-40DF985DE09B}" srcOrd="1" destOrd="0" presId="urn:microsoft.com/office/officeart/2005/8/layout/orgChart1"/>
    <dgm:cxn modelId="{FEB3917F-72D7-4E94-905D-7641C61F5C0A}" type="presParOf" srcId="{E8C4C738-DF96-4488-820B-E21B9565DF71}" destId="{D0AD93C3-1722-477F-B1B7-99CC7FBCB79B}" srcOrd="2" destOrd="0" presId="urn:microsoft.com/office/officeart/2005/8/layout/orgChart1"/>
    <dgm:cxn modelId="{39877262-1432-4490-9452-41AC0A5AC8AA}" type="presParOf" srcId="{5EC950F7-A759-4B3D-850C-64D03B2A7B93}" destId="{EF8F5F88-74CD-4452-A717-2B623EED92A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7CBA63-C93E-46A1-B005-37AEB3A39C0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7923B71C-ADAD-41A6-826F-4C38B0F7BB14}" type="asst">
      <dgm:prSet phldrT="[Text]" custT="1"/>
      <dgm:spPr/>
      <dgm:t>
        <a:bodyPr/>
        <a:lstStyle/>
        <a:p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decline</a:t>
          </a:r>
          <a:endParaRPr lang="cs-CZ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CA80E8-4591-484A-8207-2A90E71B5E47}">
      <dgm:prSet phldrT="[Text]" custT="1"/>
      <dgm:spPr/>
      <dgm:t>
        <a:bodyPr/>
        <a:lstStyle/>
        <a:p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"Pro-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immigrant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"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discourse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EU</a:t>
          </a:r>
        </a:p>
      </dgm:t>
    </dgm:pt>
    <dgm:pt modelId="{46EDAA1C-8043-4F80-994F-544CCCF1C6A0}" type="sibTrans" cxnId="{3C2D2EA4-2EAD-4507-A99C-88C5D5AFC87B}">
      <dgm:prSet/>
      <dgm:spPr/>
      <dgm:t>
        <a:bodyPr/>
        <a:lstStyle/>
        <a:p>
          <a:endParaRPr lang="cs-CZ"/>
        </a:p>
      </dgm:t>
    </dgm:pt>
    <dgm:pt modelId="{A0820094-CEBE-4E3A-A80C-B6AC36788EC8}" type="parTrans" cxnId="{3C2D2EA4-2EAD-4507-A99C-88C5D5AFC87B}">
      <dgm:prSet/>
      <dgm:spPr/>
      <dgm:t>
        <a:bodyPr/>
        <a:lstStyle/>
        <a:p>
          <a:endParaRPr lang="cs-CZ"/>
        </a:p>
      </dgm:t>
    </dgm:pt>
    <dgm:pt modelId="{962F4CC5-3DC0-48EA-843E-93023CC4A46A}" type="sibTrans" cxnId="{7241789C-B3BE-4CDE-9ED3-86109796B7EA}">
      <dgm:prSet/>
      <dgm:spPr/>
      <dgm:t>
        <a:bodyPr/>
        <a:lstStyle/>
        <a:p>
          <a:endParaRPr lang="cs-CZ"/>
        </a:p>
      </dgm:t>
    </dgm:pt>
    <dgm:pt modelId="{5A2BF3BC-BF42-4F1D-B8F1-4CB9617566D4}" type="parTrans" cxnId="{7241789C-B3BE-4CDE-9ED3-86109796B7EA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38D2A7-D004-4760-89E3-6A716AEAD244}" type="asst">
      <dgm:prSet phldrT="[Text]" custT="1"/>
      <dgm:spPr>
        <a:ln>
          <a:solidFill>
            <a:schemeClr val="dk1">
              <a:shade val="80000"/>
              <a:hueOff val="0"/>
              <a:satOff val="0"/>
              <a:lumOff val="0"/>
              <a:alpha val="97000"/>
            </a:schemeClr>
          </a:solidFill>
        </a:ln>
      </dgm:spPr>
      <dgm:t>
        <a:bodyPr/>
        <a:lstStyle/>
        <a:p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helplessness</a:t>
          </a:r>
          <a:endParaRPr lang="cs-CZ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36B436-B7E0-4876-B1DC-DA10DDF04590}" type="parTrans" cxnId="{2EF85D34-1741-402A-9A99-B53B61CE592F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E4B0F7-D4C1-4052-BA6E-2CC6FE36A3F4}" type="sibTrans" cxnId="{2EF85D34-1741-402A-9A99-B53B61CE592F}">
      <dgm:prSet/>
      <dgm:spPr/>
      <dgm:t>
        <a:bodyPr/>
        <a:lstStyle/>
        <a:p>
          <a:endParaRPr lang="cs-CZ"/>
        </a:p>
      </dgm:t>
    </dgm:pt>
    <dgm:pt modelId="{9A7A7F93-9D31-4D39-B2FA-9FB706F19A87}">
      <dgm:prSet custT="1"/>
      <dgm:spPr/>
      <dgm:t>
        <a:bodyPr/>
        <a:lstStyle/>
        <a:p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Solidarity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with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migrants</a:t>
          </a:r>
          <a:endParaRPr lang="cs-C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615487-1CC1-484D-BFCE-0AE6A5B72A17}" type="parTrans" cxnId="{AABF4F61-D104-45FF-9401-B771A7140FA9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F0F728-6B6D-491B-990B-ABD392BD194B}" type="sibTrans" cxnId="{AABF4F61-D104-45FF-9401-B771A7140FA9}">
      <dgm:prSet/>
      <dgm:spPr/>
      <dgm:t>
        <a:bodyPr/>
        <a:lstStyle/>
        <a:p>
          <a:endParaRPr lang="cs-CZ"/>
        </a:p>
      </dgm:t>
    </dgm:pt>
    <dgm:pt modelId="{2CE40806-F9A5-4A4C-8A14-478160F94A52}">
      <dgm:prSet custT="1"/>
      <dgm:spPr/>
      <dgm:t>
        <a:bodyPr/>
        <a:lstStyle/>
        <a:p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Solidarity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with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Mediterrenean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countries</a:t>
          </a:r>
          <a:endParaRPr lang="cs-C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744DC1-66E2-4F8C-B108-767613306797}" type="parTrans" cxnId="{36C10F2A-C39F-48C7-BEA2-EDA923EE49E6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86DDB3-CCD1-4281-B2D0-FC70B4471E6A}" type="sibTrans" cxnId="{36C10F2A-C39F-48C7-BEA2-EDA923EE49E6}">
      <dgm:prSet/>
      <dgm:spPr/>
      <dgm:t>
        <a:bodyPr/>
        <a:lstStyle/>
        <a:p>
          <a:endParaRPr lang="cs-CZ"/>
        </a:p>
      </dgm:t>
    </dgm:pt>
    <dgm:pt modelId="{504931DF-DCC5-450C-A85B-AA1806F584F4}">
      <dgm:prSet custT="1"/>
      <dgm:spPr/>
      <dgm:t>
        <a:bodyPr/>
        <a:lstStyle/>
        <a:p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Lack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unity 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with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in </a:t>
          </a:r>
          <a:r>
            <a:rPr lang="cs-CZ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EU</a:t>
          </a:r>
        </a:p>
      </dgm:t>
    </dgm:pt>
    <dgm:pt modelId="{E3DD13C5-B19A-4D3C-B625-3326BC508CE9}" type="sibTrans" cxnId="{014A744D-5550-45AA-815C-F445F27240ED}">
      <dgm:prSet/>
      <dgm:spPr/>
      <dgm:t>
        <a:bodyPr/>
        <a:lstStyle/>
        <a:p>
          <a:endParaRPr lang="cs-CZ"/>
        </a:p>
      </dgm:t>
    </dgm:pt>
    <dgm:pt modelId="{661CB5C1-B2F6-44E4-B7F5-E14B4AAB6BF0}" type="parTrans" cxnId="{014A744D-5550-45AA-815C-F445F27240ED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C0524C-CA3B-4E66-9184-2810D6CCAD0A}" type="pres">
      <dgm:prSet presAssocID="{527CBA63-C93E-46A1-B005-37AEB3A39C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8DF9E8-E180-4B05-9170-BBE1B2D839C9}" type="pres">
      <dgm:prSet presAssocID="{A4CA80E8-4591-484A-8207-2A90E71B5E47}" presName="hierRoot1" presStyleCnt="0">
        <dgm:presLayoutVars>
          <dgm:hierBranch val="init"/>
        </dgm:presLayoutVars>
      </dgm:prSet>
      <dgm:spPr/>
    </dgm:pt>
    <dgm:pt modelId="{DA59F9AD-EBE0-49C8-B536-370AA3957E45}" type="pres">
      <dgm:prSet presAssocID="{A4CA80E8-4591-484A-8207-2A90E71B5E47}" presName="rootComposite1" presStyleCnt="0"/>
      <dgm:spPr/>
    </dgm:pt>
    <dgm:pt modelId="{46B2CB2E-D9BD-41E6-BA10-7B2F7A884078}" type="pres">
      <dgm:prSet presAssocID="{A4CA80E8-4591-484A-8207-2A90E71B5E47}" presName="rootText1" presStyleLbl="node0" presStyleIdx="0" presStyleCnt="1" custScaleX="123087" custScaleY="154355">
        <dgm:presLayoutVars>
          <dgm:chPref val="3"/>
        </dgm:presLayoutVars>
      </dgm:prSet>
      <dgm:spPr/>
    </dgm:pt>
    <dgm:pt modelId="{DFBFACD7-AA20-4E32-B26B-3145CB688EFD}" type="pres">
      <dgm:prSet presAssocID="{A4CA80E8-4591-484A-8207-2A90E71B5E47}" presName="rootConnector1" presStyleLbl="node1" presStyleIdx="0" presStyleCnt="0"/>
      <dgm:spPr/>
    </dgm:pt>
    <dgm:pt modelId="{2070F7CB-6B91-485B-9076-CC6B25407AA4}" type="pres">
      <dgm:prSet presAssocID="{A4CA80E8-4591-484A-8207-2A90E71B5E47}" presName="hierChild2" presStyleCnt="0"/>
      <dgm:spPr/>
    </dgm:pt>
    <dgm:pt modelId="{23366A24-9B71-4D2A-AF40-BDA197D2D402}" type="pres">
      <dgm:prSet presAssocID="{A4CA80E8-4591-484A-8207-2A90E71B5E47}" presName="hierChild3" presStyleCnt="0"/>
      <dgm:spPr/>
    </dgm:pt>
    <dgm:pt modelId="{208EDA07-52DD-4F2D-81A4-A73E543A07D9}" type="pres">
      <dgm:prSet presAssocID="{5A2BF3BC-BF42-4F1D-B8F1-4CB9617566D4}" presName="Name111" presStyleLbl="parChTrans1D2" presStyleIdx="0" presStyleCnt="2"/>
      <dgm:spPr/>
    </dgm:pt>
    <dgm:pt modelId="{963CD7BD-0BD5-4455-A52F-5D598A1048BD}" type="pres">
      <dgm:prSet presAssocID="{7923B71C-ADAD-41A6-826F-4C38B0F7BB14}" presName="hierRoot3" presStyleCnt="0">
        <dgm:presLayoutVars>
          <dgm:hierBranch val="init"/>
        </dgm:presLayoutVars>
      </dgm:prSet>
      <dgm:spPr/>
    </dgm:pt>
    <dgm:pt modelId="{6DA0FF7E-F32E-4B2D-AEB1-1D03FCD8C155}" type="pres">
      <dgm:prSet presAssocID="{7923B71C-ADAD-41A6-826F-4C38B0F7BB14}" presName="rootComposite3" presStyleCnt="0"/>
      <dgm:spPr/>
    </dgm:pt>
    <dgm:pt modelId="{DAA4747B-AA30-425E-AF92-4CA8A4EEAB42}" type="pres">
      <dgm:prSet presAssocID="{7923B71C-ADAD-41A6-826F-4C38B0F7BB14}" presName="rootText3" presStyleLbl="asst1" presStyleIdx="0" presStyleCnt="2" custScaleX="107833" custScaleY="52283" custLinFactNeighborX="-70621" custLinFactNeighborY="-11912">
        <dgm:presLayoutVars>
          <dgm:chPref val="3"/>
        </dgm:presLayoutVars>
      </dgm:prSet>
      <dgm:spPr/>
    </dgm:pt>
    <dgm:pt modelId="{5F38A9D0-5ADB-44A0-99CD-E99F259EF4E7}" type="pres">
      <dgm:prSet presAssocID="{7923B71C-ADAD-41A6-826F-4C38B0F7BB14}" presName="rootConnector3" presStyleLbl="asst1" presStyleIdx="0" presStyleCnt="2"/>
      <dgm:spPr/>
    </dgm:pt>
    <dgm:pt modelId="{521C2F94-1F36-419B-AA32-86D947D74E94}" type="pres">
      <dgm:prSet presAssocID="{7923B71C-ADAD-41A6-826F-4C38B0F7BB14}" presName="hierChild6" presStyleCnt="0"/>
      <dgm:spPr/>
    </dgm:pt>
    <dgm:pt modelId="{A46F9C0E-9202-41BA-8BFA-78858AD93246}" type="pres">
      <dgm:prSet presAssocID="{EB615487-1CC1-484D-BFCE-0AE6A5B72A17}" presName="Name37" presStyleLbl="parChTrans1D3" presStyleIdx="0" presStyleCnt="3"/>
      <dgm:spPr/>
    </dgm:pt>
    <dgm:pt modelId="{841A9BE5-B3B3-4D7E-BE5E-BA9ACD809051}" type="pres">
      <dgm:prSet presAssocID="{9A7A7F93-9D31-4D39-B2FA-9FB706F19A87}" presName="hierRoot2" presStyleCnt="0">
        <dgm:presLayoutVars>
          <dgm:hierBranch val="init"/>
        </dgm:presLayoutVars>
      </dgm:prSet>
      <dgm:spPr/>
    </dgm:pt>
    <dgm:pt modelId="{9E6DE11F-5F55-45C2-A61E-3BC58305F385}" type="pres">
      <dgm:prSet presAssocID="{9A7A7F93-9D31-4D39-B2FA-9FB706F19A87}" presName="rootComposite" presStyleCnt="0"/>
      <dgm:spPr/>
    </dgm:pt>
    <dgm:pt modelId="{0F6B6E4B-5473-4952-8A24-24A3D2DACC66}" type="pres">
      <dgm:prSet presAssocID="{9A7A7F93-9D31-4D39-B2FA-9FB706F19A87}" presName="rootText" presStyleLbl="node3" presStyleIdx="0" presStyleCnt="3">
        <dgm:presLayoutVars>
          <dgm:chPref val="3"/>
        </dgm:presLayoutVars>
      </dgm:prSet>
      <dgm:spPr/>
    </dgm:pt>
    <dgm:pt modelId="{B91988B7-374F-498B-A60B-E0F029A766A5}" type="pres">
      <dgm:prSet presAssocID="{9A7A7F93-9D31-4D39-B2FA-9FB706F19A87}" presName="rootConnector" presStyleLbl="node3" presStyleIdx="0" presStyleCnt="3"/>
      <dgm:spPr/>
    </dgm:pt>
    <dgm:pt modelId="{BEDC5174-BA27-4991-8F13-DE839B35E14E}" type="pres">
      <dgm:prSet presAssocID="{9A7A7F93-9D31-4D39-B2FA-9FB706F19A87}" presName="hierChild4" presStyleCnt="0"/>
      <dgm:spPr/>
    </dgm:pt>
    <dgm:pt modelId="{3E71EDBD-D411-4E41-A50F-5B718CEE9BFA}" type="pres">
      <dgm:prSet presAssocID="{9A7A7F93-9D31-4D39-B2FA-9FB706F19A87}" presName="hierChild5" presStyleCnt="0"/>
      <dgm:spPr/>
    </dgm:pt>
    <dgm:pt modelId="{720E2E32-2699-4432-B7CF-BDEE55338791}" type="pres">
      <dgm:prSet presAssocID="{93744DC1-66E2-4F8C-B108-767613306797}" presName="Name37" presStyleLbl="parChTrans1D3" presStyleIdx="1" presStyleCnt="3"/>
      <dgm:spPr/>
    </dgm:pt>
    <dgm:pt modelId="{6F79C55E-B3AD-4B5A-8978-8A0E9B4AA03C}" type="pres">
      <dgm:prSet presAssocID="{2CE40806-F9A5-4A4C-8A14-478160F94A52}" presName="hierRoot2" presStyleCnt="0">
        <dgm:presLayoutVars>
          <dgm:hierBranch val="init"/>
        </dgm:presLayoutVars>
      </dgm:prSet>
      <dgm:spPr/>
    </dgm:pt>
    <dgm:pt modelId="{4E44A1B6-29B6-4AB0-AFF7-7D7873DDD08E}" type="pres">
      <dgm:prSet presAssocID="{2CE40806-F9A5-4A4C-8A14-478160F94A52}" presName="rootComposite" presStyleCnt="0"/>
      <dgm:spPr/>
    </dgm:pt>
    <dgm:pt modelId="{513BA257-1069-4D75-BB7E-F31BBB89DE48}" type="pres">
      <dgm:prSet presAssocID="{2CE40806-F9A5-4A4C-8A14-478160F94A52}" presName="rootText" presStyleLbl="node3" presStyleIdx="1" presStyleCnt="3">
        <dgm:presLayoutVars>
          <dgm:chPref val="3"/>
        </dgm:presLayoutVars>
      </dgm:prSet>
      <dgm:spPr/>
    </dgm:pt>
    <dgm:pt modelId="{E1A968C5-9F32-4E00-90F2-E637770412DE}" type="pres">
      <dgm:prSet presAssocID="{2CE40806-F9A5-4A4C-8A14-478160F94A52}" presName="rootConnector" presStyleLbl="node3" presStyleIdx="1" presStyleCnt="3"/>
      <dgm:spPr/>
    </dgm:pt>
    <dgm:pt modelId="{348901E7-58C7-4E68-AEA4-72DB325F49E8}" type="pres">
      <dgm:prSet presAssocID="{2CE40806-F9A5-4A4C-8A14-478160F94A52}" presName="hierChild4" presStyleCnt="0"/>
      <dgm:spPr/>
    </dgm:pt>
    <dgm:pt modelId="{A714F6FA-9F07-42DA-91A3-671FFEF94A97}" type="pres">
      <dgm:prSet presAssocID="{2CE40806-F9A5-4A4C-8A14-478160F94A52}" presName="hierChild5" presStyleCnt="0"/>
      <dgm:spPr/>
    </dgm:pt>
    <dgm:pt modelId="{7CFDC0DC-CB94-433F-93C6-D82BFEB3B3EF}" type="pres">
      <dgm:prSet presAssocID="{7923B71C-ADAD-41A6-826F-4C38B0F7BB14}" presName="hierChild7" presStyleCnt="0"/>
      <dgm:spPr/>
    </dgm:pt>
    <dgm:pt modelId="{23129291-F961-48DC-BAB0-22B441076990}" type="pres">
      <dgm:prSet presAssocID="{3036B436-B7E0-4876-B1DC-DA10DDF04590}" presName="Name111" presStyleLbl="parChTrans1D2" presStyleIdx="1" presStyleCnt="2"/>
      <dgm:spPr/>
    </dgm:pt>
    <dgm:pt modelId="{2AF4D1F5-7A9C-4F37-BB5D-7F83A64EBAEE}" type="pres">
      <dgm:prSet presAssocID="{3838D2A7-D004-4760-89E3-6A716AEAD244}" presName="hierRoot3" presStyleCnt="0">
        <dgm:presLayoutVars>
          <dgm:hierBranch val="init"/>
        </dgm:presLayoutVars>
      </dgm:prSet>
      <dgm:spPr/>
    </dgm:pt>
    <dgm:pt modelId="{273DBA94-0699-4B59-88C0-0A05CC303C8A}" type="pres">
      <dgm:prSet presAssocID="{3838D2A7-D004-4760-89E3-6A716AEAD244}" presName="rootComposite3" presStyleCnt="0"/>
      <dgm:spPr/>
    </dgm:pt>
    <dgm:pt modelId="{589CF9BF-03A5-49AB-9263-DA0699948021}" type="pres">
      <dgm:prSet presAssocID="{3838D2A7-D004-4760-89E3-6A716AEAD244}" presName="rootText3" presStyleLbl="asst1" presStyleIdx="1" presStyleCnt="2" custScaleX="107833" custScaleY="52283" custLinFactX="30440" custLinFactNeighborX="100000" custLinFactNeighborY="-11912">
        <dgm:presLayoutVars>
          <dgm:chPref val="3"/>
        </dgm:presLayoutVars>
      </dgm:prSet>
      <dgm:spPr/>
    </dgm:pt>
    <dgm:pt modelId="{EFCF72D0-57EC-4314-A6F7-EA7D2359CD00}" type="pres">
      <dgm:prSet presAssocID="{3838D2A7-D004-4760-89E3-6A716AEAD244}" presName="rootConnector3" presStyleLbl="asst1" presStyleIdx="1" presStyleCnt="2"/>
      <dgm:spPr/>
    </dgm:pt>
    <dgm:pt modelId="{6AB67567-87B4-4C86-8C7A-8AF8CCE5540C}" type="pres">
      <dgm:prSet presAssocID="{3838D2A7-D004-4760-89E3-6A716AEAD244}" presName="hierChild6" presStyleCnt="0"/>
      <dgm:spPr/>
    </dgm:pt>
    <dgm:pt modelId="{0167345C-5B42-48E3-B1E8-9116B985DDE6}" type="pres">
      <dgm:prSet presAssocID="{661CB5C1-B2F6-44E4-B7F5-E14B4AAB6BF0}" presName="Name37" presStyleLbl="parChTrans1D3" presStyleIdx="2" presStyleCnt="3"/>
      <dgm:spPr/>
    </dgm:pt>
    <dgm:pt modelId="{0D44F3C8-FE17-473C-963E-BF8336256D7B}" type="pres">
      <dgm:prSet presAssocID="{504931DF-DCC5-450C-A85B-AA1806F584F4}" presName="hierRoot2" presStyleCnt="0">
        <dgm:presLayoutVars>
          <dgm:hierBranch val="init"/>
        </dgm:presLayoutVars>
      </dgm:prSet>
      <dgm:spPr/>
    </dgm:pt>
    <dgm:pt modelId="{84565BE1-60B4-44A3-925D-D3C400931875}" type="pres">
      <dgm:prSet presAssocID="{504931DF-DCC5-450C-A85B-AA1806F584F4}" presName="rootComposite" presStyleCnt="0"/>
      <dgm:spPr/>
    </dgm:pt>
    <dgm:pt modelId="{C9812455-6222-4E96-8A17-BDC1DA8972F1}" type="pres">
      <dgm:prSet presAssocID="{504931DF-DCC5-450C-A85B-AA1806F584F4}" presName="rootText" presStyleLbl="node3" presStyleIdx="2" presStyleCnt="3">
        <dgm:presLayoutVars>
          <dgm:chPref val="3"/>
        </dgm:presLayoutVars>
      </dgm:prSet>
      <dgm:spPr/>
    </dgm:pt>
    <dgm:pt modelId="{CEEA3774-BAB9-40E9-B443-461A27030615}" type="pres">
      <dgm:prSet presAssocID="{504931DF-DCC5-450C-A85B-AA1806F584F4}" presName="rootConnector" presStyleLbl="node3" presStyleIdx="2" presStyleCnt="3"/>
      <dgm:spPr/>
    </dgm:pt>
    <dgm:pt modelId="{17EE7BF9-562B-43CE-A422-77D2BF06197F}" type="pres">
      <dgm:prSet presAssocID="{504931DF-DCC5-450C-A85B-AA1806F584F4}" presName="hierChild4" presStyleCnt="0"/>
      <dgm:spPr/>
    </dgm:pt>
    <dgm:pt modelId="{E8FB4131-4200-451F-8750-1746CA7773D7}" type="pres">
      <dgm:prSet presAssocID="{504931DF-DCC5-450C-A85B-AA1806F584F4}" presName="hierChild5" presStyleCnt="0"/>
      <dgm:spPr/>
    </dgm:pt>
    <dgm:pt modelId="{05CFB1CE-E574-4484-909F-FCF4589DA7B1}" type="pres">
      <dgm:prSet presAssocID="{3838D2A7-D004-4760-89E3-6A716AEAD244}" presName="hierChild7" presStyleCnt="0"/>
      <dgm:spPr/>
    </dgm:pt>
  </dgm:ptLst>
  <dgm:cxnLst>
    <dgm:cxn modelId="{F001C91A-46EC-4F8E-B0B7-F2C7816E206B}" type="presOf" srcId="{7923B71C-ADAD-41A6-826F-4C38B0F7BB14}" destId="{DAA4747B-AA30-425E-AF92-4CA8A4EEAB42}" srcOrd="0" destOrd="0" presId="urn:microsoft.com/office/officeart/2005/8/layout/orgChart1"/>
    <dgm:cxn modelId="{36C10F2A-C39F-48C7-BEA2-EDA923EE49E6}" srcId="{7923B71C-ADAD-41A6-826F-4C38B0F7BB14}" destId="{2CE40806-F9A5-4A4C-8A14-478160F94A52}" srcOrd="1" destOrd="0" parTransId="{93744DC1-66E2-4F8C-B108-767613306797}" sibTransId="{1B86DDB3-CCD1-4281-B2D0-FC70B4471E6A}"/>
    <dgm:cxn modelId="{2EF85D34-1741-402A-9A99-B53B61CE592F}" srcId="{A4CA80E8-4591-484A-8207-2A90E71B5E47}" destId="{3838D2A7-D004-4760-89E3-6A716AEAD244}" srcOrd="1" destOrd="0" parTransId="{3036B436-B7E0-4876-B1DC-DA10DDF04590}" sibTransId="{D4E4B0F7-D4C1-4052-BA6E-2CC6FE36A3F4}"/>
    <dgm:cxn modelId="{D641C837-27DE-40D2-AA1B-3A94A40E5E0C}" type="presOf" srcId="{7923B71C-ADAD-41A6-826F-4C38B0F7BB14}" destId="{5F38A9D0-5ADB-44A0-99CD-E99F259EF4E7}" srcOrd="1" destOrd="0" presId="urn:microsoft.com/office/officeart/2005/8/layout/orgChart1"/>
    <dgm:cxn modelId="{0C4A803B-A0C9-4216-A403-974A72E91118}" type="presOf" srcId="{2CE40806-F9A5-4A4C-8A14-478160F94A52}" destId="{513BA257-1069-4D75-BB7E-F31BBB89DE48}" srcOrd="0" destOrd="0" presId="urn:microsoft.com/office/officeart/2005/8/layout/orgChart1"/>
    <dgm:cxn modelId="{F44E843E-6924-40FA-BDA0-57FD532F894E}" type="presOf" srcId="{661CB5C1-B2F6-44E4-B7F5-E14B4AAB6BF0}" destId="{0167345C-5B42-48E3-B1E8-9116B985DDE6}" srcOrd="0" destOrd="0" presId="urn:microsoft.com/office/officeart/2005/8/layout/orgChart1"/>
    <dgm:cxn modelId="{3D11575D-7063-45B8-A39F-1D0CC7495FCE}" type="presOf" srcId="{9A7A7F93-9D31-4D39-B2FA-9FB706F19A87}" destId="{0F6B6E4B-5473-4952-8A24-24A3D2DACC66}" srcOrd="0" destOrd="0" presId="urn:microsoft.com/office/officeart/2005/8/layout/orgChart1"/>
    <dgm:cxn modelId="{1413CD5F-AFBA-4C88-B192-909B2AE766B0}" type="presOf" srcId="{A4CA80E8-4591-484A-8207-2A90E71B5E47}" destId="{46B2CB2E-D9BD-41E6-BA10-7B2F7A884078}" srcOrd="0" destOrd="0" presId="urn:microsoft.com/office/officeart/2005/8/layout/orgChart1"/>
    <dgm:cxn modelId="{AABF4F61-D104-45FF-9401-B771A7140FA9}" srcId="{7923B71C-ADAD-41A6-826F-4C38B0F7BB14}" destId="{9A7A7F93-9D31-4D39-B2FA-9FB706F19A87}" srcOrd="0" destOrd="0" parTransId="{EB615487-1CC1-484D-BFCE-0AE6A5B72A17}" sibTransId="{9DF0F728-6B6D-491B-990B-ABD392BD194B}"/>
    <dgm:cxn modelId="{3B466B44-B0A3-4BB1-881C-55360C47FD2E}" type="presOf" srcId="{504931DF-DCC5-450C-A85B-AA1806F584F4}" destId="{CEEA3774-BAB9-40E9-B443-461A27030615}" srcOrd="1" destOrd="0" presId="urn:microsoft.com/office/officeart/2005/8/layout/orgChart1"/>
    <dgm:cxn modelId="{A398764B-2462-45C8-B490-ABC0563AE641}" type="presOf" srcId="{3036B436-B7E0-4876-B1DC-DA10DDF04590}" destId="{23129291-F961-48DC-BAB0-22B441076990}" srcOrd="0" destOrd="0" presId="urn:microsoft.com/office/officeart/2005/8/layout/orgChart1"/>
    <dgm:cxn modelId="{014A744D-5550-45AA-815C-F445F27240ED}" srcId="{3838D2A7-D004-4760-89E3-6A716AEAD244}" destId="{504931DF-DCC5-450C-A85B-AA1806F584F4}" srcOrd="0" destOrd="0" parTransId="{661CB5C1-B2F6-44E4-B7F5-E14B4AAB6BF0}" sibTransId="{E3DD13C5-B19A-4D3C-B625-3326BC508CE9}"/>
    <dgm:cxn modelId="{D58A1B70-9E40-440C-8344-CBB41EF8D078}" type="presOf" srcId="{A4CA80E8-4591-484A-8207-2A90E71B5E47}" destId="{DFBFACD7-AA20-4E32-B26B-3145CB688EFD}" srcOrd="1" destOrd="0" presId="urn:microsoft.com/office/officeart/2005/8/layout/orgChart1"/>
    <dgm:cxn modelId="{126F6E50-8B10-4F2B-91CD-BD4911869CF8}" type="presOf" srcId="{3838D2A7-D004-4760-89E3-6A716AEAD244}" destId="{EFCF72D0-57EC-4314-A6F7-EA7D2359CD00}" srcOrd="1" destOrd="0" presId="urn:microsoft.com/office/officeart/2005/8/layout/orgChart1"/>
    <dgm:cxn modelId="{565CDA55-E566-4B60-AD99-01BDDE587A91}" type="presOf" srcId="{2CE40806-F9A5-4A4C-8A14-478160F94A52}" destId="{E1A968C5-9F32-4E00-90F2-E637770412DE}" srcOrd="1" destOrd="0" presId="urn:microsoft.com/office/officeart/2005/8/layout/orgChart1"/>
    <dgm:cxn modelId="{A4A4DA59-23B0-4ED8-B500-891ACE186394}" type="presOf" srcId="{504931DF-DCC5-450C-A85B-AA1806F584F4}" destId="{C9812455-6222-4E96-8A17-BDC1DA8972F1}" srcOrd="0" destOrd="0" presId="urn:microsoft.com/office/officeart/2005/8/layout/orgChart1"/>
    <dgm:cxn modelId="{13FFF07B-A1BA-47B6-B6C9-1CC6376D3F92}" type="presOf" srcId="{5A2BF3BC-BF42-4F1D-B8F1-4CB9617566D4}" destId="{208EDA07-52DD-4F2D-81A4-A73E543A07D9}" srcOrd="0" destOrd="0" presId="urn:microsoft.com/office/officeart/2005/8/layout/orgChart1"/>
    <dgm:cxn modelId="{8A48AB94-BCBD-4F2A-B30F-43986BBE57C8}" type="presOf" srcId="{EB615487-1CC1-484D-BFCE-0AE6A5B72A17}" destId="{A46F9C0E-9202-41BA-8BFA-78858AD93246}" srcOrd="0" destOrd="0" presId="urn:microsoft.com/office/officeart/2005/8/layout/orgChart1"/>
    <dgm:cxn modelId="{7241789C-B3BE-4CDE-9ED3-86109796B7EA}" srcId="{A4CA80E8-4591-484A-8207-2A90E71B5E47}" destId="{7923B71C-ADAD-41A6-826F-4C38B0F7BB14}" srcOrd="0" destOrd="0" parTransId="{5A2BF3BC-BF42-4F1D-B8F1-4CB9617566D4}" sibTransId="{962F4CC5-3DC0-48EA-843E-93023CC4A46A}"/>
    <dgm:cxn modelId="{3C2D2EA4-2EAD-4507-A99C-88C5D5AFC87B}" srcId="{527CBA63-C93E-46A1-B005-37AEB3A39C07}" destId="{A4CA80E8-4591-484A-8207-2A90E71B5E47}" srcOrd="0" destOrd="0" parTransId="{A0820094-CEBE-4E3A-A80C-B6AC36788EC8}" sibTransId="{46EDAA1C-8043-4F80-994F-544CCCF1C6A0}"/>
    <dgm:cxn modelId="{A5B2E2D7-2A74-48D3-8C46-55E0EEE25107}" type="presOf" srcId="{93744DC1-66E2-4F8C-B108-767613306797}" destId="{720E2E32-2699-4432-B7CF-BDEE55338791}" srcOrd="0" destOrd="0" presId="urn:microsoft.com/office/officeart/2005/8/layout/orgChart1"/>
    <dgm:cxn modelId="{466350DD-D6FF-4D5F-A752-B7FFCC17210D}" type="presOf" srcId="{3838D2A7-D004-4760-89E3-6A716AEAD244}" destId="{589CF9BF-03A5-49AB-9263-DA0699948021}" srcOrd="0" destOrd="0" presId="urn:microsoft.com/office/officeart/2005/8/layout/orgChart1"/>
    <dgm:cxn modelId="{0C4574EA-9F86-4F5A-8731-4E7D8B8D3639}" type="presOf" srcId="{9A7A7F93-9D31-4D39-B2FA-9FB706F19A87}" destId="{B91988B7-374F-498B-A60B-E0F029A766A5}" srcOrd="1" destOrd="0" presId="urn:microsoft.com/office/officeart/2005/8/layout/orgChart1"/>
    <dgm:cxn modelId="{BA17CDF2-FE03-46A0-8AC5-CB43E4180ECB}" type="presOf" srcId="{527CBA63-C93E-46A1-B005-37AEB3A39C07}" destId="{4AC0524C-CA3B-4E66-9184-2810D6CCAD0A}" srcOrd="0" destOrd="0" presId="urn:microsoft.com/office/officeart/2005/8/layout/orgChart1"/>
    <dgm:cxn modelId="{4E45BDA1-7D0E-410F-9FC2-DA14D3509E0B}" type="presParOf" srcId="{4AC0524C-CA3B-4E66-9184-2810D6CCAD0A}" destId="{738DF9E8-E180-4B05-9170-BBE1B2D839C9}" srcOrd="0" destOrd="0" presId="urn:microsoft.com/office/officeart/2005/8/layout/orgChart1"/>
    <dgm:cxn modelId="{2DFD7B55-14C3-4F19-8FDF-821A60176F59}" type="presParOf" srcId="{738DF9E8-E180-4B05-9170-BBE1B2D839C9}" destId="{DA59F9AD-EBE0-49C8-B536-370AA3957E45}" srcOrd="0" destOrd="0" presId="urn:microsoft.com/office/officeart/2005/8/layout/orgChart1"/>
    <dgm:cxn modelId="{57ECA6B8-A991-417B-B562-08486F165C5D}" type="presParOf" srcId="{DA59F9AD-EBE0-49C8-B536-370AA3957E45}" destId="{46B2CB2E-D9BD-41E6-BA10-7B2F7A884078}" srcOrd="0" destOrd="0" presId="urn:microsoft.com/office/officeart/2005/8/layout/orgChart1"/>
    <dgm:cxn modelId="{9A1A9C9D-E3D4-4719-B725-72B8EBFFF21F}" type="presParOf" srcId="{DA59F9AD-EBE0-49C8-B536-370AA3957E45}" destId="{DFBFACD7-AA20-4E32-B26B-3145CB688EFD}" srcOrd="1" destOrd="0" presId="urn:microsoft.com/office/officeart/2005/8/layout/orgChart1"/>
    <dgm:cxn modelId="{753A4D4D-7585-4034-9030-74CD01DA7C9A}" type="presParOf" srcId="{738DF9E8-E180-4B05-9170-BBE1B2D839C9}" destId="{2070F7CB-6B91-485B-9076-CC6B25407AA4}" srcOrd="1" destOrd="0" presId="urn:microsoft.com/office/officeart/2005/8/layout/orgChart1"/>
    <dgm:cxn modelId="{B7E8A454-6C1B-4000-BB26-232BC5DD3BF9}" type="presParOf" srcId="{738DF9E8-E180-4B05-9170-BBE1B2D839C9}" destId="{23366A24-9B71-4D2A-AF40-BDA197D2D402}" srcOrd="2" destOrd="0" presId="urn:microsoft.com/office/officeart/2005/8/layout/orgChart1"/>
    <dgm:cxn modelId="{9F58C451-924B-4890-8341-8EBFF51BD5A9}" type="presParOf" srcId="{23366A24-9B71-4D2A-AF40-BDA197D2D402}" destId="{208EDA07-52DD-4F2D-81A4-A73E543A07D9}" srcOrd="0" destOrd="0" presId="urn:microsoft.com/office/officeart/2005/8/layout/orgChart1"/>
    <dgm:cxn modelId="{29FE13DE-5231-4754-9985-85FEC23A8B2B}" type="presParOf" srcId="{23366A24-9B71-4D2A-AF40-BDA197D2D402}" destId="{963CD7BD-0BD5-4455-A52F-5D598A1048BD}" srcOrd="1" destOrd="0" presId="urn:microsoft.com/office/officeart/2005/8/layout/orgChart1"/>
    <dgm:cxn modelId="{A80A4C12-E467-44FC-A21E-8B3E20EC138E}" type="presParOf" srcId="{963CD7BD-0BD5-4455-A52F-5D598A1048BD}" destId="{6DA0FF7E-F32E-4B2D-AEB1-1D03FCD8C155}" srcOrd="0" destOrd="0" presId="urn:microsoft.com/office/officeart/2005/8/layout/orgChart1"/>
    <dgm:cxn modelId="{80508BF1-2413-4ABC-91C9-FBB32A1575D5}" type="presParOf" srcId="{6DA0FF7E-F32E-4B2D-AEB1-1D03FCD8C155}" destId="{DAA4747B-AA30-425E-AF92-4CA8A4EEAB42}" srcOrd="0" destOrd="0" presId="urn:microsoft.com/office/officeart/2005/8/layout/orgChart1"/>
    <dgm:cxn modelId="{4B810DFF-180F-49E1-B563-9010D1BB1F1D}" type="presParOf" srcId="{6DA0FF7E-F32E-4B2D-AEB1-1D03FCD8C155}" destId="{5F38A9D0-5ADB-44A0-99CD-E99F259EF4E7}" srcOrd="1" destOrd="0" presId="urn:microsoft.com/office/officeart/2005/8/layout/orgChart1"/>
    <dgm:cxn modelId="{089EE549-2574-4FC6-9E23-C187EA281CA0}" type="presParOf" srcId="{963CD7BD-0BD5-4455-A52F-5D598A1048BD}" destId="{521C2F94-1F36-419B-AA32-86D947D74E94}" srcOrd="1" destOrd="0" presId="urn:microsoft.com/office/officeart/2005/8/layout/orgChart1"/>
    <dgm:cxn modelId="{8DE91FBB-BED0-43D6-A7EF-F32294E19CB3}" type="presParOf" srcId="{521C2F94-1F36-419B-AA32-86D947D74E94}" destId="{A46F9C0E-9202-41BA-8BFA-78858AD93246}" srcOrd="0" destOrd="0" presId="urn:microsoft.com/office/officeart/2005/8/layout/orgChart1"/>
    <dgm:cxn modelId="{E3D07107-E366-46E7-8A98-8C7A4E693F36}" type="presParOf" srcId="{521C2F94-1F36-419B-AA32-86D947D74E94}" destId="{841A9BE5-B3B3-4D7E-BE5E-BA9ACD809051}" srcOrd="1" destOrd="0" presId="urn:microsoft.com/office/officeart/2005/8/layout/orgChart1"/>
    <dgm:cxn modelId="{BAF17D9E-3B92-461A-B1CB-48F3DEC8F7B8}" type="presParOf" srcId="{841A9BE5-B3B3-4D7E-BE5E-BA9ACD809051}" destId="{9E6DE11F-5F55-45C2-A61E-3BC58305F385}" srcOrd="0" destOrd="0" presId="urn:microsoft.com/office/officeart/2005/8/layout/orgChart1"/>
    <dgm:cxn modelId="{566857AD-D6CF-4DE2-BF6B-AD86B9A87858}" type="presParOf" srcId="{9E6DE11F-5F55-45C2-A61E-3BC58305F385}" destId="{0F6B6E4B-5473-4952-8A24-24A3D2DACC66}" srcOrd="0" destOrd="0" presId="urn:microsoft.com/office/officeart/2005/8/layout/orgChart1"/>
    <dgm:cxn modelId="{6A086906-FD54-4BB9-B1E5-4C4979835DB7}" type="presParOf" srcId="{9E6DE11F-5F55-45C2-A61E-3BC58305F385}" destId="{B91988B7-374F-498B-A60B-E0F029A766A5}" srcOrd="1" destOrd="0" presId="urn:microsoft.com/office/officeart/2005/8/layout/orgChart1"/>
    <dgm:cxn modelId="{7435A486-B4AB-4822-94B9-20AEB23360E5}" type="presParOf" srcId="{841A9BE5-B3B3-4D7E-BE5E-BA9ACD809051}" destId="{BEDC5174-BA27-4991-8F13-DE839B35E14E}" srcOrd="1" destOrd="0" presId="urn:microsoft.com/office/officeart/2005/8/layout/orgChart1"/>
    <dgm:cxn modelId="{5AB3567E-57F1-4DFB-91F1-BEFD058D2731}" type="presParOf" srcId="{841A9BE5-B3B3-4D7E-BE5E-BA9ACD809051}" destId="{3E71EDBD-D411-4E41-A50F-5B718CEE9BFA}" srcOrd="2" destOrd="0" presId="urn:microsoft.com/office/officeart/2005/8/layout/orgChart1"/>
    <dgm:cxn modelId="{99BF2581-E89B-4596-807A-45EBC8EFE761}" type="presParOf" srcId="{521C2F94-1F36-419B-AA32-86D947D74E94}" destId="{720E2E32-2699-4432-B7CF-BDEE55338791}" srcOrd="2" destOrd="0" presId="urn:microsoft.com/office/officeart/2005/8/layout/orgChart1"/>
    <dgm:cxn modelId="{A482A4EA-7C7D-4FDF-A86A-1171C7EB4C98}" type="presParOf" srcId="{521C2F94-1F36-419B-AA32-86D947D74E94}" destId="{6F79C55E-B3AD-4B5A-8978-8A0E9B4AA03C}" srcOrd="3" destOrd="0" presId="urn:microsoft.com/office/officeart/2005/8/layout/orgChart1"/>
    <dgm:cxn modelId="{0BEBCB2A-5B73-415D-9C35-1E1FC887E569}" type="presParOf" srcId="{6F79C55E-B3AD-4B5A-8978-8A0E9B4AA03C}" destId="{4E44A1B6-29B6-4AB0-AFF7-7D7873DDD08E}" srcOrd="0" destOrd="0" presId="urn:microsoft.com/office/officeart/2005/8/layout/orgChart1"/>
    <dgm:cxn modelId="{BA481A43-E553-457B-96AB-B75B041CFF3B}" type="presParOf" srcId="{4E44A1B6-29B6-4AB0-AFF7-7D7873DDD08E}" destId="{513BA257-1069-4D75-BB7E-F31BBB89DE48}" srcOrd="0" destOrd="0" presId="urn:microsoft.com/office/officeart/2005/8/layout/orgChart1"/>
    <dgm:cxn modelId="{F4F3E7E3-7553-4D8F-8C1A-61AA7C04CBF2}" type="presParOf" srcId="{4E44A1B6-29B6-4AB0-AFF7-7D7873DDD08E}" destId="{E1A968C5-9F32-4E00-90F2-E637770412DE}" srcOrd="1" destOrd="0" presId="urn:microsoft.com/office/officeart/2005/8/layout/orgChart1"/>
    <dgm:cxn modelId="{3E5D5DFB-030D-4BF8-B4AA-31607B2FEBA8}" type="presParOf" srcId="{6F79C55E-B3AD-4B5A-8978-8A0E9B4AA03C}" destId="{348901E7-58C7-4E68-AEA4-72DB325F49E8}" srcOrd="1" destOrd="0" presId="urn:microsoft.com/office/officeart/2005/8/layout/orgChart1"/>
    <dgm:cxn modelId="{2408C4C2-5800-4589-997B-C7580E36165A}" type="presParOf" srcId="{6F79C55E-B3AD-4B5A-8978-8A0E9B4AA03C}" destId="{A714F6FA-9F07-42DA-91A3-671FFEF94A97}" srcOrd="2" destOrd="0" presId="urn:microsoft.com/office/officeart/2005/8/layout/orgChart1"/>
    <dgm:cxn modelId="{513104FD-339F-497C-95AC-3D488E5FAF7F}" type="presParOf" srcId="{963CD7BD-0BD5-4455-A52F-5D598A1048BD}" destId="{7CFDC0DC-CB94-433F-93C6-D82BFEB3B3EF}" srcOrd="2" destOrd="0" presId="urn:microsoft.com/office/officeart/2005/8/layout/orgChart1"/>
    <dgm:cxn modelId="{6518FAB4-60FD-4C2B-B89D-BF5627A8FBF7}" type="presParOf" srcId="{23366A24-9B71-4D2A-AF40-BDA197D2D402}" destId="{23129291-F961-48DC-BAB0-22B441076990}" srcOrd="2" destOrd="0" presId="urn:microsoft.com/office/officeart/2005/8/layout/orgChart1"/>
    <dgm:cxn modelId="{729552EB-E92D-44C9-854D-E3BA2BA81875}" type="presParOf" srcId="{23366A24-9B71-4D2A-AF40-BDA197D2D402}" destId="{2AF4D1F5-7A9C-4F37-BB5D-7F83A64EBAEE}" srcOrd="3" destOrd="0" presId="urn:microsoft.com/office/officeart/2005/8/layout/orgChart1"/>
    <dgm:cxn modelId="{2A4E2051-4DB2-4C3E-894D-B82E48407A63}" type="presParOf" srcId="{2AF4D1F5-7A9C-4F37-BB5D-7F83A64EBAEE}" destId="{273DBA94-0699-4B59-88C0-0A05CC303C8A}" srcOrd="0" destOrd="0" presId="urn:microsoft.com/office/officeart/2005/8/layout/orgChart1"/>
    <dgm:cxn modelId="{E9B54FD9-D648-4033-9533-33AB32279E62}" type="presParOf" srcId="{273DBA94-0699-4B59-88C0-0A05CC303C8A}" destId="{589CF9BF-03A5-49AB-9263-DA0699948021}" srcOrd="0" destOrd="0" presId="urn:microsoft.com/office/officeart/2005/8/layout/orgChart1"/>
    <dgm:cxn modelId="{66D6AEDA-D08F-4C96-A6FF-F78AB87ECBEC}" type="presParOf" srcId="{273DBA94-0699-4B59-88C0-0A05CC303C8A}" destId="{EFCF72D0-57EC-4314-A6F7-EA7D2359CD00}" srcOrd="1" destOrd="0" presId="urn:microsoft.com/office/officeart/2005/8/layout/orgChart1"/>
    <dgm:cxn modelId="{DF586881-EBD6-461F-A615-E587588D6E85}" type="presParOf" srcId="{2AF4D1F5-7A9C-4F37-BB5D-7F83A64EBAEE}" destId="{6AB67567-87B4-4C86-8C7A-8AF8CCE5540C}" srcOrd="1" destOrd="0" presId="urn:microsoft.com/office/officeart/2005/8/layout/orgChart1"/>
    <dgm:cxn modelId="{EF9745A9-5447-44B8-8EAB-33708A239E5A}" type="presParOf" srcId="{6AB67567-87B4-4C86-8C7A-8AF8CCE5540C}" destId="{0167345C-5B42-48E3-B1E8-9116B985DDE6}" srcOrd="0" destOrd="0" presId="urn:microsoft.com/office/officeart/2005/8/layout/orgChart1"/>
    <dgm:cxn modelId="{23D038B2-F560-4415-921B-098BBF4FDC1F}" type="presParOf" srcId="{6AB67567-87B4-4C86-8C7A-8AF8CCE5540C}" destId="{0D44F3C8-FE17-473C-963E-BF8336256D7B}" srcOrd="1" destOrd="0" presId="urn:microsoft.com/office/officeart/2005/8/layout/orgChart1"/>
    <dgm:cxn modelId="{1D5933E5-3A3A-4399-B1FD-B3B2EA897D39}" type="presParOf" srcId="{0D44F3C8-FE17-473C-963E-BF8336256D7B}" destId="{84565BE1-60B4-44A3-925D-D3C400931875}" srcOrd="0" destOrd="0" presId="urn:microsoft.com/office/officeart/2005/8/layout/orgChart1"/>
    <dgm:cxn modelId="{CE507784-F3BF-4E5C-9FF7-5936503A1E62}" type="presParOf" srcId="{84565BE1-60B4-44A3-925D-D3C400931875}" destId="{C9812455-6222-4E96-8A17-BDC1DA8972F1}" srcOrd="0" destOrd="0" presId="urn:microsoft.com/office/officeart/2005/8/layout/orgChart1"/>
    <dgm:cxn modelId="{3D620D85-E0F6-468C-A152-495BE74BD89B}" type="presParOf" srcId="{84565BE1-60B4-44A3-925D-D3C400931875}" destId="{CEEA3774-BAB9-40E9-B443-461A27030615}" srcOrd="1" destOrd="0" presId="urn:microsoft.com/office/officeart/2005/8/layout/orgChart1"/>
    <dgm:cxn modelId="{EFE96D1B-CB0E-42E1-8B43-1C70AECE16DA}" type="presParOf" srcId="{0D44F3C8-FE17-473C-963E-BF8336256D7B}" destId="{17EE7BF9-562B-43CE-A422-77D2BF06197F}" srcOrd="1" destOrd="0" presId="urn:microsoft.com/office/officeart/2005/8/layout/orgChart1"/>
    <dgm:cxn modelId="{1EAD4CC3-306C-4949-8A0C-0D129A5DB515}" type="presParOf" srcId="{0D44F3C8-FE17-473C-963E-BF8336256D7B}" destId="{E8FB4131-4200-451F-8750-1746CA7773D7}" srcOrd="2" destOrd="0" presId="urn:microsoft.com/office/officeart/2005/8/layout/orgChart1"/>
    <dgm:cxn modelId="{90B8038A-C609-48DB-AB9E-6CE0E8FD795A}" type="presParOf" srcId="{2AF4D1F5-7A9C-4F37-BB5D-7F83A64EBAEE}" destId="{05CFB1CE-E574-4484-909F-FCF4589DA7B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06885-28A0-4B95-8926-0A6D27121DB7}">
      <dsp:nvSpPr>
        <dsp:cNvPr id="0" name=""/>
        <dsp:cNvSpPr/>
      </dsp:nvSpPr>
      <dsp:spPr>
        <a:xfrm>
          <a:off x="5611878" y="2197693"/>
          <a:ext cx="761374" cy="108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1374" y="108687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2220A-E377-4E36-B7A1-A71A676D1745}">
      <dsp:nvSpPr>
        <dsp:cNvPr id="0" name=""/>
        <dsp:cNvSpPr/>
      </dsp:nvSpPr>
      <dsp:spPr>
        <a:xfrm>
          <a:off x="4354531" y="1276067"/>
          <a:ext cx="300423" cy="691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734"/>
              </a:lnTo>
              <a:lnTo>
                <a:pt x="300423" y="69173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7345C-5B42-48E3-B1E8-9116B985DDE6}">
      <dsp:nvSpPr>
        <dsp:cNvPr id="0" name=""/>
        <dsp:cNvSpPr/>
      </dsp:nvSpPr>
      <dsp:spPr>
        <a:xfrm>
          <a:off x="7002231" y="2195337"/>
          <a:ext cx="789504" cy="1084286"/>
        </a:xfrm>
        <a:custGeom>
          <a:avLst/>
          <a:gdLst/>
          <a:ahLst/>
          <a:cxnLst/>
          <a:rect l="0" t="0" r="0" b="0"/>
          <a:pathLst>
            <a:path>
              <a:moveTo>
                <a:pt x="789504" y="0"/>
              </a:moveTo>
              <a:lnTo>
                <a:pt x="0" y="108428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29291-F961-48DC-BAB0-22B441076990}">
      <dsp:nvSpPr>
        <dsp:cNvPr id="0" name=""/>
        <dsp:cNvSpPr/>
      </dsp:nvSpPr>
      <dsp:spPr>
        <a:xfrm>
          <a:off x="4354531" y="1276067"/>
          <a:ext cx="2480280" cy="689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377"/>
              </a:lnTo>
              <a:lnTo>
                <a:pt x="2480280" y="68937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6F9C0E-9202-41BA-8BFA-78858AD93246}">
      <dsp:nvSpPr>
        <dsp:cNvPr id="0" name=""/>
        <dsp:cNvSpPr/>
      </dsp:nvSpPr>
      <dsp:spPr>
        <a:xfrm>
          <a:off x="956923" y="2188112"/>
          <a:ext cx="1372011" cy="1078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8389"/>
              </a:lnTo>
              <a:lnTo>
                <a:pt x="1372011" y="10783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EDA07-52DD-4F2D-81A4-A73E543A07D9}">
      <dsp:nvSpPr>
        <dsp:cNvPr id="0" name=""/>
        <dsp:cNvSpPr/>
      </dsp:nvSpPr>
      <dsp:spPr>
        <a:xfrm>
          <a:off x="1913846" y="1276067"/>
          <a:ext cx="2440685" cy="682152"/>
        </a:xfrm>
        <a:custGeom>
          <a:avLst/>
          <a:gdLst/>
          <a:ahLst/>
          <a:cxnLst/>
          <a:rect l="0" t="0" r="0" b="0"/>
          <a:pathLst>
            <a:path>
              <a:moveTo>
                <a:pt x="2440685" y="0"/>
              </a:moveTo>
              <a:lnTo>
                <a:pt x="2440685" y="682152"/>
              </a:lnTo>
              <a:lnTo>
                <a:pt x="0" y="6821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2CB2E-D9BD-41E6-BA10-7B2F7A884078}">
      <dsp:nvSpPr>
        <dsp:cNvPr id="0" name=""/>
        <dsp:cNvSpPr/>
      </dsp:nvSpPr>
      <dsp:spPr>
        <a:xfrm>
          <a:off x="3336573" y="1591"/>
          <a:ext cx="2035916" cy="12744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"Anti-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immigrant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"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discouse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EU</a:t>
          </a:r>
        </a:p>
      </dsp:txBody>
      <dsp:txXfrm>
        <a:off x="3336573" y="1591"/>
        <a:ext cx="2035916" cy="1274475"/>
      </dsp:txXfrm>
    </dsp:sp>
    <dsp:sp modelId="{DAA4747B-AA30-425E-AF92-4CA8A4EEAB42}">
      <dsp:nvSpPr>
        <dsp:cNvPr id="0" name=""/>
        <dsp:cNvSpPr/>
      </dsp:nvSpPr>
      <dsp:spPr>
        <a:xfrm>
          <a:off x="0" y="1728327"/>
          <a:ext cx="1913846" cy="459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decline</a:t>
          </a:r>
          <a:endParaRPr lang="cs-CZ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28327"/>
        <a:ext cx="1913846" cy="459785"/>
      </dsp:txXfrm>
    </dsp:sp>
    <dsp:sp modelId="{0F6B6E4B-5473-4952-8A24-24A3D2DACC66}">
      <dsp:nvSpPr>
        <dsp:cNvPr id="0" name=""/>
        <dsp:cNvSpPr/>
      </dsp:nvSpPr>
      <dsp:spPr>
        <a:xfrm>
          <a:off x="2328934" y="2846460"/>
          <a:ext cx="1680164" cy="8400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Migration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is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problem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threat</a:t>
          </a:r>
          <a:endParaRPr lang="cs-C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8934" y="2846460"/>
        <a:ext cx="1680164" cy="840082"/>
      </dsp:txXfrm>
    </dsp:sp>
    <dsp:sp modelId="{589CF9BF-03A5-49AB-9263-DA0699948021}">
      <dsp:nvSpPr>
        <dsp:cNvPr id="0" name=""/>
        <dsp:cNvSpPr/>
      </dsp:nvSpPr>
      <dsp:spPr>
        <a:xfrm>
          <a:off x="6834812" y="1735552"/>
          <a:ext cx="1913846" cy="459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 val="9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helplessness</a:t>
          </a:r>
          <a:endParaRPr lang="cs-CZ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34812" y="1735552"/>
        <a:ext cx="1913846" cy="459785"/>
      </dsp:txXfrm>
    </dsp:sp>
    <dsp:sp modelId="{C9812455-6222-4E96-8A17-BDC1DA8972F1}">
      <dsp:nvSpPr>
        <dsp:cNvPr id="0" name=""/>
        <dsp:cNvSpPr/>
      </dsp:nvSpPr>
      <dsp:spPr>
        <a:xfrm>
          <a:off x="7002231" y="2843017"/>
          <a:ext cx="1746427" cy="873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EU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is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weak</a:t>
          </a:r>
          <a:endParaRPr lang="cs-C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2231" y="2843017"/>
        <a:ext cx="1746427" cy="873213"/>
      </dsp:txXfrm>
    </dsp:sp>
    <dsp:sp modelId="{F01082F3-36A3-41B6-9DE3-D70706CD743C}">
      <dsp:nvSpPr>
        <dsp:cNvPr id="0" name=""/>
        <dsp:cNvSpPr/>
      </dsp:nvSpPr>
      <dsp:spPr>
        <a:xfrm>
          <a:off x="4654955" y="1737908"/>
          <a:ext cx="1913846" cy="459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 val="9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control</a:t>
          </a:r>
          <a:endParaRPr lang="cs-CZ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4955" y="1737908"/>
        <a:ext cx="1913846" cy="459785"/>
      </dsp:txXfrm>
    </dsp:sp>
    <dsp:sp modelId="{FDF8637E-D5ED-4A31-BA8A-D3C16CF6E956}">
      <dsp:nvSpPr>
        <dsp:cNvPr id="0" name=""/>
        <dsp:cNvSpPr/>
      </dsp:nvSpPr>
      <dsp:spPr>
        <a:xfrm>
          <a:off x="4666420" y="2857861"/>
          <a:ext cx="1706832" cy="853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EU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manages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dictates</a:t>
          </a:r>
          <a:endParaRPr lang="cs-C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6420" y="2857861"/>
        <a:ext cx="1706832" cy="853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345C-5B42-48E3-B1E8-9116B985DDE6}">
      <dsp:nvSpPr>
        <dsp:cNvPr id="0" name=""/>
        <dsp:cNvSpPr/>
      </dsp:nvSpPr>
      <dsp:spPr>
        <a:xfrm>
          <a:off x="6605626" y="1859254"/>
          <a:ext cx="203272" cy="910346"/>
        </a:xfrm>
        <a:custGeom>
          <a:avLst/>
          <a:gdLst/>
          <a:ahLst/>
          <a:cxnLst/>
          <a:rect l="0" t="0" r="0" b="0"/>
          <a:pathLst>
            <a:path>
              <a:moveTo>
                <a:pt x="203272" y="0"/>
              </a:moveTo>
              <a:lnTo>
                <a:pt x="203272" y="910346"/>
              </a:lnTo>
              <a:lnTo>
                <a:pt x="0" y="91034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29291-F961-48DC-BAB0-22B441076990}">
      <dsp:nvSpPr>
        <dsp:cNvPr id="0" name=""/>
        <dsp:cNvSpPr/>
      </dsp:nvSpPr>
      <dsp:spPr>
        <a:xfrm>
          <a:off x="4032250" y="1102384"/>
          <a:ext cx="2008354" cy="570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615"/>
              </a:lnTo>
              <a:lnTo>
                <a:pt x="2008354" y="5706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E2E32-2699-4432-B7CF-BDEE55338791}">
      <dsp:nvSpPr>
        <dsp:cNvPr id="0" name=""/>
        <dsp:cNvSpPr/>
      </dsp:nvSpPr>
      <dsp:spPr>
        <a:xfrm>
          <a:off x="1220839" y="1859254"/>
          <a:ext cx="1236817" cy="192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075"/>
              </a:lnTo>
              <a:lnTo>
                <a:pt x="1236817" y="192207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6F9C0E-9202-41BA-8BFA-78858AD93246}">
      <dsp:nvSpPr>
        <dsp:cNvPr id="0" name=""/>
        <dsp:cNvSpPr/>
      </dsp:nvSpPr>
      <dsp:spPr>
        <a:xfrm>
          <a:off x="1220839" y="1859254"/>
          <a:ext cx="1236817" cy="910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346"/>
              </a:lnTo>
              <a:lnTo>
                <a:pt x="1236817" y="91034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EDA07-52DD-4F2D-81A4-A73E543A07D9}">
      <dsp:nvSpPr>
        <dsp:cNvPr id="0" name=""/>
        <dsp:cNvSpPr/>
      </dsp:nvSpPr>
      <dsp:spPr>
        <a:xfrm>
          <a:off x="1989134" y="1102384"/>
          <a:ext cx="2043115" cy="570615"/>
        </a:xfrm>
        <a:custGeom>
          <a:avLst/>
          <a:gdLst/>
          <a:ahLst/>
          <a:cxnLst/>
          <a:rect l="0" t="0" r="0" b="0"/>
          <a:pathLst>
            <a:path>
              <a:moveTo>
                <a:pt x="2043115" y="0"/>
              </a:moveTo>
              <a:lnTo>
                <a:pt x="2043115" y="570615"/>
              </a:lnTo>
              <a:lnTo>
                <a:pt x="0" y="5706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2CB2E-D9BD-41E6-BA10-7B2F7A884078}">
      <dsp:nvSpPr>
        <dsp:cNvPr id="0" name=""/>
        <dsp:cNvSpPr/>
      </dsp:nvSpPr>
      <dsp:spPr>
        <a:xfrm>
          <a:off x="3155272" y="2627"/>
          <a:ext cx="1753954" cy="10997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"Pro-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immigrant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"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discourse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EU</a:t>
          </a:r>
        </a:p>
      </dsp:txBody>
      <dsp:txXfrm>
        <a:off x="3155272" y="2627"/>
        <a:ext cx="1753954" cy="1099757"/>
      </dsp:txXfrm>
    </dsp:sp>
    <dsp:sp modelId="{DAA4747B-AA30-425E-AF92-4CA8A4EEAB42}">
      <dsp:nvSpPr>
        <dsp:cNvPr id="0" name=""/>
        <dsp:cNvSpPr/>
      </dsp:nvSpPr>
      <dsp:spPr>
        <a:xfrm>
          <a:off x="452545" y="1486745"/>
          <a:ext cx="1536589" cy="372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decline</a:t>
          </a:r>
          <a:endParaRPr lang="cs-CZ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545" y="1486745"/>
        <a:ext cx="1536589" cy="372508"/>
      </dsp:txXfrm>
    </dsp:sp>
    <dsp:sp modelId="{0F6B6E4B-5473-4952-8A24-24A3D2DACC66}">
      <dsp:nvSpPr>
        <dsp:cNvPr id="0" name=""/>
        <dsp:cNvSpPr/>
      </dsp:nvSpPr>
      <dsp:spPr>
        <a:xfrm>
          <a:off x="2457656" y="2413357"/>
          <a:ext cx="1424971" cy="712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Solidarity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with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migrants</a:t>
          </a:r>
          <a:endParaRPr lang="cs-C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57656" y="2413357"/>
        <a:ext cx="1424971" cy="712485"/>
      </dsp:txXfrm>
    </dsp:sp>
    <dsp:sp modelId="{513BA257-1069-4D75-BB7E-F31BBB89DE48}">
      <dsp:nvSpPr>
        <dsp:cNvPr id="0" name=""/>
        <dsp:cNvSpPr/>
      </dsp:nvSpPr>
      <dsp:spPr>
        <a:xfrm>
          <a:off x="2457656" y="3425087"/>
          <a:ext cx="1424971" cy="712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Solidarity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with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Mediterrenean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countries</a:t>
          </a:r>
          <a:endParaRPr lang="cs-C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57656" y="3425087"/>
        <a:ext cx="1424971" cy="712485"/>
      </dsp:txXfrm>
    </dsp:sp>
    <dsp:sp modelId="{589CF9BF-03A5-49AB-9263-DA0699948021}">
      <dsp:nvSpPr>
        <dsp:cNvPr id="0" name=""/>
        <dsp:cNvSpPr/>
      </dsp:nvSpPr>
      <dsp:spPr>
        <a:xfrm>
          <a:off x="6040604" y="1486745"/>
          <a:ext cx="1536589" cy="372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 val="9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Stor</a:t>
          </a:r>
          <a:r>
            <a:rPr lang="en-US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ies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helplessness</a:t>
          </a:r>
          <a:endParaRPr lang="cs-CZ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40604" y="1486745"/>
        <a:ext cx="1536589" cy="372508"/>
      </dsp:txXfrm>
    </dsp:sp>
    <dsp:sp modelId="{C9812455-6222-4E96-8A17-BDC1DA8972F1}">
      <dsp:nvSpPr>
        <dsp:cNvPr id="0" name=""/>
        <dsp:cNvSpPr/>
      </dsp:nvSpPr>
      <dsp:spPr>
        <a:xfrm>
          <a:off x="5180654" y="2413357"/>
          <a:ext cx="1424971" cy="712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Lack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unity </a:t>
          </a:r>
          <a:r>
            <a:rPr 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with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 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EU</a:t>
          </a:r>
        </a:p>
      </dsp:txBody>
      <dsp:txXfrm>
        <a:off x="5180654" y="2413357"/>
        <a:ext cx="1424971" cy="712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E119AC-FE8C-4B46-A866-B64930A9E6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234704-EFA1-402B-86CC-9D0DE3F2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00" y="309694"/>
            <a:ext cx="8064900" cy="451576"/>
          </a:xfrm>
        </p:spPr>
        <p:txBody>
          <a:bodyPr/>
          <a:lstStyle/>
          <a:p>
            <a:r>
              <a:rPr lang="cs-CZ" sz="2800" dirty="0"/>
              <a:t>Finální práce a její prezentace</a:t>
            </a:r>
            <a:endParaRPr lang="en-US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E0322C-BA8D-4A8B-977F-7CECA1277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945589"/>
            <a:ext cx="7397369" cy="5098092"/>
          </a:xfrm>
        </p:spPr>
        <p:txBody>
          <a:bodyPr/>
          <a:lstStyle/>
          <a:p>
            <a:pPr marL="54000" indent="0">
              <a:buNone/>
            </a:pPr>
            <a:r>
              <a:rPr lang="cs-CZ" sz="1600" dirty="0"/>
              <a:t>Čas  5-7 minut, vyvarujte se </a:t>
            </a:r>
            <a:r>
              <a:rPr lang="cs-CZ" sz="1600" dirty="0" err="1"/>
              <a:t>normativity</a:t>
            </a:r>
            <a:r>
              <a:rPr lang="cs-CZ" sz="1600" dirty="0"/>
              <a:t>, toto není </a:t>
            </a:r>
            <a:r>
              <a:rPr lang="cs-CZ" sz="1600" dirty="0" err="1"/>
              <a:t>position</a:t>
            </a:r>
            <a:r>
              <a:rPr lang="cs-CZ" sz="1600" dirty="0"/>
              <a:t> </a:t>
            </a:r>
            <a:r>
              <a:rPr lang="cs-CZ" sz="1600" dirty="0" err="1"/>
              <a:t>paper</a:t>
            </a:r>
            <a:endParaRPr lang="cs-CZ" sz="1600" dirty="0"/>
          </a:p>
          <a:p>
            <a:pPr marL="54000" indent="0">
              <a:buNone/>
            </a:pPr>
            <a:r>
              <a:rPr lang="cs-CZ" sz="1600" dirty="0" err="1"/>
              <a:t>Policy</a:t>
            </a:r>
            <a:r>
              <a:rPr lang="cs-CZ" sz="1600" dirty="0"/>
              <a:t> </a:t>
            </a:r>
            <a:r>
              <a:rPr lang="cs-CZ" sz="1600" dirty="0" err="1"/>
              <a:t>paper</a:t>
            </a:r>
            <a:r>
              <a:rPr lang="cs-CZ" sz="1600" dirty="0"/>
              <a:t> vs návrh výzkumného projektu. </a:t>
            </a:r>
          </a:p>
          <a:p>
            <a:pPr marL="54000" indent="0">
              <a:buNone/>
            </a:pPr>
            <a:endParaRPr lang="cs-CZ" sz="1600" dirty="0"/>
          </a:p>
          <a:p>
            <a:pPr marL="54000" indent="0">
              <a:buNone/>
            </a:pPr>
            <a:r>
              <a:rPr lang="cs-CZ" sz="1600" dirty="0" err="1"/>
              <a:t>Policy</a:t>
            </a:r>
            <a:r>
              <a:rPr lang="cs-CZ" sz="1600" dirty="0"/>
              <a:t> </a:t>
            </a:r>
            <a:r>
              <a:rPr lang="cs-CZ" sz="1600" dirty="0" err="1"/>
              <a:t>paper</a:t>
            </a:r>
            <a:endParaRPr lang="cs-CZ" sz="1600" dirty="0"/>
          </a:p>
          <a:p>
            <a:pPr marL="511200" indent="-457200">
              <a:buAutoNum type="arabicPeriod"/>
            </a:pPr>
            <a:r>
              <a:rPr lang="cs-CZ" sz="1600" dirty="0"/>
              <a:t>Úvod: popíšete „problém“ a potřebu jeho řešení (cca 750 slov) </a:t>
            </a:r>
          </a:p>
          <a:p>
            <a:pPr marL="511200" indent="-457200">
              <a:buAutoNum type="arabicPeriod"/>
            </a:pPr>
            <a:r>
              <a:rPr lang="cs-CZ" sz="1600" dirty="0"/>
              <a:t>Navrhnete a popíšete řešení, které může vycházet z jiné praxe, nebo to může být vaše invence – v takovém případě, musíte doložit, jak jste k tomu došli (cca 1000 slov)</a:t>
            </a:r>
          </a:p>
          <a:p>
            <a:pPr marL="511200" indent="-457200">
              <a:buAutoNum type="arabicPeriod"/>
            </a:pPr>
            <a:r>
              <a:rPr lang="cs-CZ" sz="1600" dirty="0"/>
              <a:t>Diskuse, shrnutí (750) </a:t>
            </a:r>
          </a:p>
          <a:p>
            <a:pPr marL="54000" indent="0">
              <a:buNone/>
            </a:pPr>
            <a:endParaRPr lang="cs-CZ" sz="1600" dirty="0"/>
          </a:p>
          <a:p>
            <a:pPr marL="54000" indent="0">
              <a:buNone/>
            </a:pPr>
            <a:r>
              <a:rPr lang="cs-CZ" sz="1600" dirty="0"/>
              <a:t>Návrh výzkumného projektu</a:t>
            </a:r>
          </a:p>
          <a:p>
            <a:pPr marL="511200" indent="-457200">
              <a:buAutoNum type="arabicPeriod"/>
            </a:pPr>
            <a:r>
              <a:rPr lang="cs-CZ" sz="1600" dirty="0"/>
              <a:t>Úvod: popíšete, co chcete zkoumat, ale vysvětlíte, proč je to důležité (cca 700 slov)</a:t>
            </a:r>
          </a:p>
          <a:p>
            <a:pPr marL="511200" indent="-457200">
              <a:buAutoNum type="arabicPeriod"/>
            </a:pPr>
            <a:r>
              <a:rPr lang="cs-CZ" sz="1600" b="1" dirty="0"/>
              <a:t>Navrhnete výzkumnou otázku nebo</a:t>
            </a:r>
            <a:r>
              <a:rPr lang="cs-CZ" sz="1600" dirty="0"/>
              <a:t> </a:t>
            </a:r>
            <a:r>
              <a:rPr lang="cs-CZ" sz="1600" b="1" dirty="0"/>
              <a:t>hypotézu, </a:t>
            </a:r>
            <a:r>
              <a:rPr lang="cs-CZ" sz="1600" dirty="0"/>
              <a:t>metodu a teorii  (cca 500 slov)</a:t>
            </a:r>
          </a:p>
          <a:p>
            <a:pPr marL="511200" indent="-457200">
              <a:buAutoNum type="arabicPeriod"/>
            </a:pPr>
            <a:r>
              <a:rPr lang="cs-CZ" sz="1600" dirty="0"/>
              <a:t>Ilustrujete předběžné výsledky (cca 700 slov)</a:t>
            </a:r>
          </a:p>
          <a:p>
            <a:pPr marL="511200" indent="-457200">
              <a:buAutoNum type="arabicPeriod"/>
            </a:pPr>
            <a:r>
              <a:rPr lang="cs-CZ" sz="1600" dirty="0"/>
              <a:t>Diskuse, shrnutí (cca 700 slov)</a:t>
            </a:r>
          </a:p>
          <a:p>
            <a:pPr marL="5400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3590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08C892-C61D-4630-BC04-A01D4BB0D0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F0FCB1-A413-4C75-9F01-487DB9745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29788"/>
            <a:ext cx="8064900" cy="4384513"/>
          </a:xfrm>
        </p:spPr>
        <p:txBody>
          <a:bodyPr/>
          <a:lstStyle/>
          <a:p>
            <a:pPr marL="54000" indent="0">
              <a:buNone/>
            </a:pPr>
            <a:r>
              <a:rPr lang="cs-CZ" sz="1600" b="1" dirty="0"/>
              <a:t>Co chceme zkoumat? Výzkumná otázka:</a:t>
            </a:r>
            <a:endParaRPr lang="cs-CZ" sz="1600" dirty="0"/>
          </a:p>
          <a:p>
            <a:pPr marL="54000" indent="0">
              <a:buNone/>
            </a:pPr>
            <a:r>
              <a:rPr lang="cs-CZ" sz="1600" dirty="0"/>
              <a:t>Jak česká veřejnost vnímá legitimitu EU v rámci evropské migrační a azylové politiky?</a:t>
            </a:r>
          </a:p>
          <a:p>
            <a:pPr marL="54000" indent="0">
              <a:buNone/>
            </a:pPr>
            <a:endParaRPr lang="cs-CZ" sz="1600" dirty="0"/>
          </a:p>
          <a:p>
            <a:pPr marL="54000" indent="0">
              <a:buNone/>
            </a:pPr>
            <a:r>
              <a:rPr lang="cs-CZ" sz="1600" b="1" dirty="0"/>
              <a:t>Proč to chceme zkoumat?</a:t>
            </a:r>
          </a:p>
          <a:p>
            <a:pPr marL="511200" indent="-457200">
              <a:buAutoNum type="arabicPeriod"/>
            </a:pPr>
            <a:r>
              <a:rPr lang="cs-CZ" sz="1600" dirty="0"/>
              <a:t>Výzkumy odhalují, že čím více média mluví o migraci, tím rostou anti-imigrační a euroskeptické postoje (</a:t>
            </a: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 </a:t>
            </a:r>
            <a:r>
              <a:rPr lang="en-GB" sz="1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Vreese</a:t>
            </a: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and </a:t>
            </a:r>
            <a:r>
              <a:rPr lang="en-GB" sz="1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Boomgaarden</a:t>
            </a: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2005; </a:t>
            </a:r>
            <a:r>
              <a:rPr lang="en-GB" sz="1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Hobolt</a:t>
            </a: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2016)</a:t>
            </a:r>
            <a:r>
              <a:rPr lang="cs-CZ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. Tento vztah mezi vnímáním migrace a EU není prozkoumán, a to především z kvalitativního hlediska. Co přesně a jak Češi dávají EU do souvislosti s migrací? </a:t>
            </a:r>
          </a:p>
          <a:p>
            <a:pPr marL="511200" indent="-457200">
              <a:buAutoNum type="arabicPeriod"/>
            </a:pPr>
            <a:endParaRPr lang="cs-CZ" sz="16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511200" indent="-457200">
              <a:buAutoNum type="arabicPeriod"/>
            </a:pPr>
            <a:r>
              <a:rPr lang="cs-CZ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Průzkumy veřejného mínění ukazují, že Češi (42 %) hned po Kypřanech si myslí, že nejdůležitějším problém, kterému EU čelí je migrace. Zároveň jen 44% Čechů podporuje společnou evropskou migrační a azylovou politiku. Výzkum se snaží vysvětlit, proč to tak je.</a:t>
            </a:r>
            <a:endParaRPr lang="en-US" sz="1600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78FCB22E-04EF-4E6B-A72C-470030AE7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720725"/>
            <a:ext cx="8064500" cy="450850"/>
          </a:xfrm>
        </p:spPr>
        <p:txBody>
          <a:bodyPr/>
          <a:lstStyle/>
          <a:p>
            <a:r>
              <a:rPr lang="en-US" sz="2400" dirty="0"/>
              <a:t>The legitimacy of the EU in the migration “crisis” from the perspective of the Czech public</a:t>
            </a:r>
          </a:p>
        </p:txBody>
      </p:sp>
    </p:spTree>
    <p:extLst>
      <p:ext uri="{BB962C8B-B14F-4D97-AF65-F5344CB8AC3E}">
        <p14:creationId xmlns:p14="http://schemas.microsoft.com/office/powerpoint/2010/main" val="304080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825471-92A0-428B-9D89-5594CDBD43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4EE0F9-7016-4264-8A08-EF5DBFC4B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A08D2E-444F-444A-B5E3-EC73DF87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1997277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/>
              <a:t>Jak to chceme zkoumat?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Pomocí individuálních </a:t>
            </a:r>
            <a:r>
              <a:rPr lang="cs-CZ" dirty="0" err="1"/>
              <a:t>semi</a:t>
            </a:r>
            <a:r>
              <a:rPr lang="cs-CZ" dirty="0"/>
              <a:t>-strukturovaných rozhovorů s českou veřejností a pomocí narativů, které se objevují v jejich diskursu.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Narativy změny vs. narativy moci (Stone 2012)</a:t>
            </a:r>
          </a:p>
          <a:p>
            <a:pPr marL="54000" indent="0">
              <a:buNone/>
            </a:pPr>
            <a:r>
              <a:rPr lang="cs-CZ" dirty="0"/>
              <a:t>Narativy změny se skládají z narativu úpadku a narativu růstu.</a:t>
            </a:r>
          </a:p>
          <a:p>
            <a:pPr marL="54000" indent="0">
              <a:buNone/>
            </a:pPr>
            <a:r>
              <a:rPr lang="cs-CZ" dirty="0"/>
              <a:t>Narativy moci se skládají z narativu kontroly a narativu bezmoci.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en-US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32A15019-C7F9-469B-AE6E-08264FB5A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720725"/>
            <a:ext cx="8064500" cy="450850"/>
          </a:xfrm>
        </p:spPr>
        <p:txBody>
          <a:bodyPr/>
          <a:lstStyle/>
          <a:p>
            <a:r>
              <a:rPr lang="en-US" sz="2400" dirty="0"/>
              <a:t>The legitimacy of the EU in the migration “crisis” from the perspective of the Czech public</a:t>
            </a:r>
          </a:p>
        </p:txBody>
      </p:sp>
    </p:spTree>
    <p:extLst>
      <p:ext uri="{BB962C8B-B14F-4D97-AF65-F5344CB8AC3E}">
        <p14:creationId xmlns:p14="http://schemas.microsoft.com/office/powerpoint/2010/main" val="152917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A9E878-238F-4CE2-BB9D-C8C69B054A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7AFF0F-2FF6-4A36-80DE-5AB4606F3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legitimacy of the EU in the migration “crisis” from the perspective of the Czech public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D32E34-6785-42D6-AFBE-49491CC7A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760818"/>
            <a:ext cx="8064900" cy="3877940"/>
          </a:xfrm>
        </p:spPr>
        <p:txBody>
          <a:bodyPr/>
          <a:lstStyle/>
          <a:p>
            <a:pPr marL="54000" indent="0">
              <a:buNone/>
            </a:pPr>
            <a:r>
              <a:rPr lang="cs-CZ" sz="1800" dirty="0"/>
              <a:t>Jakou teorií je výzkum rámován? </a:t>
            </a:r>
            <a:r>
              <a:rPr lang="cs-CZ" sz="1800" b="1" dirty="0"/>
              <a:t>Legitimita EU</a:t>
            </a:r>
          </a:p>
          <a:p>
            <a:pPr marL="54000" indent="0">
              <a:buNone/>
            </a:pPr>
            <a:endParaRPr lang="cs-CZ" sz="1800" dirty="0"/>
          </a:p>
          <a:p>
            <a:pPr marL="54000" indent="0">
              <a:buNone/>
            </a:pPr>
            <a:r>
              <a:rPr lang="cs-CZ" sz="1800" b="1" dirty="0"/>
              <a:t>Input legitimita </a:t>
            </a:r>
            <a:r>
              <a:rPr lang="cs-CZ" sz="1800" dirty="0"/>
              <a:t>- 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representation and accountability performed vis-à-vis the citizens (Beetham and Lord, 1998; </a:t>
            </a:r>
            <a:r>
              <a:rPr lang="en-GB" sz="1800" dirty="0" err="1">
                <a:effectLst/>
                <a:ea typeface="Times New Roman" panose="02020603050405020304" pitchFamily="18" charset="0"/>
              </a:rPr>
              <a:t>Thomassen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2009).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Lack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democracy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democratic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deficit 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etc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54000" indent="0">
              <a:buNone/>
            </a:pPr>
            <a:endParaRPr lang="cs-CZ" sz="1800" dirty="0"/>
          </a:p>
          <a:p>
            <a:pPr marL="54000" indent="0">
              <a:buNone/>
            </a:pPr>
            <a:r>
              <a:rPr lang="cs-CZ" sz="1800" b="1" dirty="0"/>
              <a:t>Output legitimita </a:t>
            </a:r>
            <a:r>
              <a:rPr lang="cs-CZ" sz="1800" dirty="0"/>
              <a:t>- 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EU capacity and ability to solve problems and deliver efficient policies (</a:t>
            </a:r>
            <a:r>
              <a:rPr lang="en-GB" sz="1800" dirty="0" err="1">
                <a:effectLst/>
                <a:ea typeface="Times New Roman" panose="02020603050405020304" pitchFamily="18" charset="0"/>
              </a:rPr>
              <a:t>Majone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1998;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ea typeface="Times New Roman" panose="02020603050405020304" pitchFamily="18" charset="0"/>
              </a:rPr>
              <a:t>Scharpf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1999)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54000" indent="0">
              <a:buNone/>
            </a:pPr>
            <a:endParaRPr lang="cs-CZ" sz="1800" dirty="0"/>
          </a:p>
          <a:p>
            <a:pPr marL="54000" indent="0">
              <a:buNone/>
            </a:pPr>
            <a:r>
              <a:rPr lang="cs-CZ" sz="1800" dirty="0" err="1"/>
              <a:t>Throughput</a:t>
            </a:r>
            <a:r>
              <a:rPr lang="cs-CZ" sz="1800" dirty="0"/>
              <a:t> legitimita - 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focus is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on actual interactions between diverse groups, 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arenas,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and institutions during the making of public policy in the EU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394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1DFA61-E6CF-43BE-A748-CBCD5179CF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5100E2-01C2-4FF7-A0B1-EA97C8E0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16618"/>
            <a:ext cx="8064900" cy="451576"/>
          </a:xfrm>
        </p:spPr>
        <p:txBody>
          <a:bodyPr/>
          <a:lstStyle/>
          <a:p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Narratives about the EU in relation to “anti-immigrant” discourse</a:t>
            </a:r>
            <a:endParaRPr lang="en-US" sz="36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8E6C993-67BE-4CF1-AE97-CFDA793D1A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6806471"/>
              </p:ext>
            </p:extLst>
          </p:nvPr>
        </p:nvGraphicFramePr>
        <p:xfrm>
          <a:off x="84841" y="1583704"/>
          <a:ext cx="8748659" cy="5109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27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41848F-AAD5-4147-90D3-754DF618B7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A5A14E-7770-433A-A0CD-9053306B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Narratives about the EU in relation to “pro-immigrant” discourse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5DCBD97-CCD0-4F97-83A3-0859F82C4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896698"/>
              </p:ext>
            </p:extLst>
          </p:nvPr>
        </p:nvGraphicFramePr>
        <p:xfrm>
          <a:off x="539750" y="1692275"/>
          <a:ext cx="80645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3898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ABAE8F-5A30-472D-975D-2532D6516A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E57473-CD3A-4324-AAAA-4D206EE46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a závěr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522D14-9C70-4EEB-9B1A-2C71137A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00899"/>
            <a:ext cx="8064900" cy="4427406"/>
          </a:xfrm>
        </p:spPr>
        <p:txBody>
          <a:bodyPr/>
          <a:lstStyle/>
          <a:p>
            <a:r>
              <a:rPr lang="cs-CZ" dirty="0"/>
              <a:t>Ani jedna strana, jak pro-imigrační, tak proti-imigrační není spokojena s tím, jak EU jednala během tzv. migrační krize</a:t>
            </a:r>
          </a:p>
          <a:p>
            <a:endParaRPr lang="cs-CZ" dirty="0"/>
          </a:p>
          <a:p>
            <a:r>
              <a:rPr lang="cs-CZ" dirty="0"/>
              <a:t>V „pro-imigračním“ diskursu lidé kritizovali input legitimitu v souvislosti se zdlouhavým vyjednávání mezi členskými zeměmi, které se stejně nedokázaly dohodnout. Output legitimita byla kritizována z toho úhlu pohledu, že se jedná jen o ochranu hranic a EU se nepostará o migranty, žijících v otřesných podmínek uprchlických táborů.</a:t>
            </a:r>
          </a:p>
          <a:p>
            <a:endParaRPr lang="cs-CZ" dirty="0"/>
          </a:p>
          <a:p>
            <a:r>
              <a:rPr lang="cs-CZ" dirty="0"/>
              <a:t>V „anti-imigračním“ diskursu lidé kritizovali input legitimitu, protože EU je řízena neschopnými, nevolenými lídry, jež mají pozice jen díky „trafikám“, output legitimita byla kritizována, protože EU je instituce, která zavinila „migrační krizi“ a kvůli ní dochází v Evropě k úpadku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1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84CD2A-3674-4337-A144-4F508E88CE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36D374-63D0-45C2-B01F-2291F176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 dalšího výzkumu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5DA8A6-EB7A-4C57-B15A-0D97729CA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Narativ růstu téměř chyběl v diskursu české veřejnosti. Je ČR v tomto smysle výjimkou? Jsou mezi zeměmi a regiony rozdíly v tomto ohledu? Otázky pro další výzkum, nicméně:</a:t>
            </a:r>
          </a:p>
          <a:p>
            <a:endParaRPr lang="cs-CZ" dirty="0"/>
          </a:p>
          <a:p>
            <a:r>
              <a:rPr lang="cs-CZ" dirty="0"/>
              <a:t>V Německu je narativ růstu relativně pevně usazen, migranti jsou vnímáni jako nutnost z ekonomického a populačního hlediska. Německo mělo čas od 70. let pozitivní narativ a tzv. „</a:t>
            </a:r>
            <a:r>
              <a:rPr lang="cs-CZ" dirty="0" err="1"/>
              <a:t>welcome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“ adaptovat a institucionalizovat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GB" sz="2000" dirty="0" err="1">
                <a:effectLst/>
                <a:ea typeface="Times New Roman" panose="02020603050405020304" pitchFamily="18" charset="0"/>
              </a:rPr>
              <a:t>Hase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 2021)</a:t>
            </a:r>
            <a:r>
              <a:rPr lang="cs-CZ" dirty="0"/>
              <a:t>. V ČR nebyla migrace do „migrační krize“ téma, a tak politici a další aktéři neměli na čem stavět svou „pro-imigrační“ strategii.</a:t>
            </a:r>
          </a:p>
          <a:p>
            <a:endParaRPr lang="cs-CZ" dirty="0"/>
          </a:p>
          <a:p>
            <a:r>
              <a:rPr lang="cs-CZ" dirty="0"/>
              <a:t>Další směr výzkumu: Jak Češi vnímají legitimitu EU v ostatních politikách?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333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847DAA-0626-49F3-A0E3-598A6BF95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4FFE1A-BB82-48D9-988B-F30CD3676F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322695-F614-4686-904A-CC6AEEAF5AC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2721</TotalTime>
  <Words>809</Words>
  <Application>Microsoft Office PowerPoint</Application>
  <PresentationFormat>Předvádění na obrazovce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Presentation_MU_EN</vt:lpstr>
      <vt:lpstr>Finální práce a její prezentace</vt:lpstr>
      <vt:lpstr>The legitimacy of the EU in the migration “crisis” from the perspective of the Czech public</vt:lpstr>
      <vt:lpstr>The legitimacy of the EU in the migration “crisis” from the perspective of the Czech public</vt:lpstr>
      <vt:lpstr>The legitimacy of the EU in the migration “crisis” from the perspective of the Czech public</vt:lpstr>
      <vt:lpstr>Narratives about the EU in relation to “anti-immigrant” discourse</vt:lpstr>
      <vt:lpstr>Narratives about the EU in relation to “pro-immigrant” discourse</vt:lpstr>
      <vt:lpstr>Shrnutí a závěr</vt:lpstr>
      <vt:lpstr>Směr dalšího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Finální práce a její prezentace</dc:title>
  <dc:creator>Jan Krotký</dc:creator>
  <cp:lastModifiedBy>Jan Krotký</cp:lastModifiedBy>
  <cp:revision>6</cp:revision>
  <dcterms:created xsi:type="dcterms:W3CDTF">2021-11-25T14:55:45Z</dcterms:created>
  <dcterms:modified xsi:type="dcterms:W3CDTF">2021-11-27T12:22:07Z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