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76" r:id="rId18"/>
    <p:sldId id="269" r:id="rId19"/>
    <p:sldId id="270" r:id="rId20"/>
    <p:sldId id="26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07.10.2021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Po 2008 několik let ekonomická krize (EU se zaměřovala spíše na vnitřní problémy), dnes dopady COVID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„VELKÁ TROJKA“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UK</a:t>
            </a:r>
            <a:r>
              <a:rPr lang="cs-CZ" dirty="0" smtClean="0"/>
              <a:t>, Francie, </a:t>
            </a:r>
            <a:r>
              <a:rPr lang="cs-CZ" dirty="0" smtClean="0"/>
              <a:t>Německo – dnes zůstává jen dvojka</a:t>
            </a:r>
            <a:endParaRPr lang="cs-CZ" dirty="0" smtClean="0"/>
          </a:p>
          <a:p>
            <a:r>
              <a:rPr lang="cs-CZ" dirty="0" smtClean="0"/>
              <a:t>Tři </a:t>
            </a:r>
            <a:r>
              <a:rPr lang="cs-CZ" dirty="0" smtClean="0"/>
              <a:t>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</a:t>
            </a:r>
            <a:r>
              <a:rPr lang="cs-CZ" dirty="0" smtClean="0"/>
              <a:t>Švédsko a poté Nizozemsko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</a:t>
            </a:r>
            <a:r>
              <a:rPr lang="cs-CZ" dirty="0" smtClean="0"/>
              <a:t>2017 podporovaly existenci SZBP tři čtvrtiny </a:t>
            </a:r>
            <a:r>
              <a:rPr lang="cs-CZ" dirty="0" smtClean="0"/>
              <a:t>občanů EU, skutečnou zahraniční politiku pak dvě třetiny (dle </a:t>
            </a:r>
            <a:r>
              <a:rPr lang="cs-CZ" dirty="0" err="1" smtClean="0"/>
              <a:t>Eurobarometru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529398" cy="5757955"/>
          </a:xfrm>
        </p:spPr>
      </p:pic>
    </p:spTree>
    <p:extLst>
      <p:ext uri="{BB962C8B-B14F-4D97-AF65-F5344CB8AC3E}">
        <p14:creationId xmlns:p14="http://schemas.microsoft.com/office/powerpoint/2010/main" val="4006026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22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65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</a:p>
          <a:p>
            <a:r>
              <a:rPr lang="cs-CZ" dirty="0" smtClean="0"/>
              <a:t>2019 – Charles Michel, </a:t>
            </a:r>
            <a:r>
              <a:rPr lang="cs-CZ" dirty="0" err="1" smtClean="0"/>
              <a:t>Josep</a:t>
            </a:r>
            <a:r>
              <a:rPr lang="cs-CZ" dirty="0" smtClean="0"/>
              <a:t> </a:t>
            </a:r>
            <a:r>
              <a:rPr lang="cs-CZ" dirty="0" err="1" smtClean="0"/>
              <a:t>Borrell</a:t>
            </a:r>
            <a:r>
              <a:rPr lang="cs-CZ" dirty="0" smtClean="0"/>
              <a:t>, Ursula von der </a:t>
            </a:r>
            <a:r>
              <a:rPr lang="cs-CZ" dirty="0" err="1" smtClean="0"/>
              <a:t>Leyen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intergovernmentální</a:t>
            </a:r>
            <a:r>
              <a:rPr lang="cs-CZ" dirty="0" smtClean="0"/>
              <a:t> </a:t>
            </a:r>
            <a:r>
              <a:rPr lang="cs-CZ" dirty="0" smtClean="0"/>
              <a:t>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 – EU pro ně ne zcela uchopitelná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r>
              <a:rPr lang="cs-CZ" dirty="0" smtClean="0"/>
              <a:t> - </a:t>
            </a:r>
            <a:r>
              <a:rPr lang="cs-CZ" dirty="0" err="1" smtClean="0"/>
              <a:t>Moravcsik</a:t>
            </a:r>
            <a:endParaRPr lang="cs-CZ" dirty="0" smtClean="0"/>
          </a:p>
          <a:p>
            <a:r>
              <a:rPr lang="cs-CZ" dirty="0" smtClean="0"/>
              <a:t>Konstruktivisté – role </a:t>
            </a:r>
            <a:r>
              <a:rPr lang="cs-CZ" dirty="0" err="1" smtClean="0"/>
              <a:t>ideí</a:t>
            </a:r>
            <a:r>
              <a:rPr lang="cs-CZ" dirty="0" smtClean="0"/>
              <a:t> a hodnost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33190</TotalTime>
  <Words>825</Words>
  <Application>Microsoft Office PowerPoint</Application>
  <PresentationFormat>Předvádění na obrazovce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Century Schoolbook</vt:lpstr>
      <vt:lpstr>Courier New</vt:lpstr>
      <vt:lpstr>Wingdings</vt:lpstr>
      <vt:lpstr>Wingdings 2</vt:lpstr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„VELKÁ TROJKA“</vt:lpstr>
      <vt:lpstr>Evropská identita</vt:lpstr>
      <vt:lpstr>Vnitřní faktory podporující SZP</vt:lpstr>
      <vt:lpstr>Externí faktory</vt:lpstr>
      <vt:lpstr>Prezentace aplikace PowerPoint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35</cp:revision>
  <dcterms:created xsi:type="dcterms:W3CDTF">2014-02-03T08:16:31Z</dcterms:created>
  <dcterms:modified xsi:type="dcterms:W3CDTF">2021-10-07T11:41:04Z</dcterms:modified>
</cp:coreProperties>
</file>