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79" r:id="rId7"/>
    <p:sldId id="258" r:id="rId8"/>
    <p:sldId id="265" r:id="rId9"/>
    <p:sldId id="274" r:id="rId10"/>
    <p:sldId id="261" r:id="rId11"/>
    <p:sldId id="272" r:id="rId12"/>
    <p:sldId id="267" r:id="rId13"/>
    <p:sldId id="266" r:id="rId14"/>
    <p:sldId id="264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61450" autoAdjust="0"/>
  </p:normalViewPr>
  <p:slideViewPr>
    <p:cSldViewPr snapToGrid="0">
      <p:cViewPr varScale="1">
        <p:scale>
          <a:sx n="119" d="100"/>
          <a:sy n="119" d="100"/>
        </p:scale>
        <p:origin x="11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Chovančík" userId="4952bc1d-ff08-4933-8f82-d30ef8d8602b" providerId="ADAL" clId="{B93E72D0-DA72-4D52-8B5B-835AE2CEC9B8}"/>
    <pc:docChg chg="custSel modSld">
      <pc:chgData name="Martin Chovančík" userId="4952bc1d-ff08-4933-8f82-d30ef8d8602b" providerId="ADAL" clId="{B93E72D0-DA72-4D52-8B5B-835AE2CEC9B8}" dt="2021-09-21T10:27:26.278" v="8" actId="20577"/>
      <pc:docMkLst>
        <pc:docMk/>
      </pc:docMkLst>
      <pc:sldChg chg="modSp mod">
        <pc:chgData name="Martin Chovančík" userId="4952bc1d-ff08-4933-8f82-d30ef8d8602b" providerId="ADAL" clId="{B93E72D0-DA72-4D52-8B5B-835AE2CEC9B8}" dt="2021-09-21T10:25:55.440" v="1" actId="20577"/>
        <pc:sldMkLst>
          <pc:docMk/>
          <pc:sldMk cId="401567019" sldId="256"/>
        </pc:sldMkLst>
        <pc:spChg chg="mod">
          <ac:chgData name="Martin Chovančík" userId="4952bc1d-ff08-4933-8f82-d30ef8d8602b" providerId="ADAL" clId="{B93E72D0-DA72-4D52-8B5B-835AE2CEC9B8}" dt="2021-09-21T10:25:55.440" v="1" actId="20577"/>
          <ac:spMkLst>
            <pc:docMk/>
            <pc:sldMk cId="401567019" sldId="256"/>
            <ac:spMk id="3" creationId="{00000000-0000-0000-0000-000000000000}"/>
          </ac:spMkLst>
        </pc:spChg>
      </pc:sldChg>
      <pc:sldChg chg="delSp mod">
        <pc:chgData name="Martin Chovančík" userId="4952bc1d-ff08-4933-8f82-d30ef8d8602b" providerId="ADAL" clId="{B93E72D0-DA72-4D52-8B5B-835AE2CEC9B8}" dt="2021-09-21T10:26:14.305" v="6" actId="478"/>
        <pc:sldMkLst>
          <pc:docMk/>
          <pc:sldMk cId="4278880993" sldId="257"/>
        </pc:sldMkLst>
        <pc:spChg chg="del">
          <ac:chgData name="Martin Chovančík" userId="4952bc1d-ff08-4933-8f82-d30ef8d8602b" providerId="ADAL" clId="{B93E72D0-DA72-4D52-8B5B-835AE2CEC9B8}" dt="2021-09-21T10:26:12.420" v="3" actId="478"/>
          <ac:spMkLst>
            <pc:docMk/>
            <pc:sldMk cId="4278880993" sldId="257"/>
            <ac:spMk id="5" creationId="{00000000-0000-0000-0000-000000000000}"/>
          </ac:spMkLst>
        </pc:spChg>
        <pc:spChg chg="del">
          <ac:chgData name="Martin Chovančík" userId="4952bc1d-ff08-4933-8f82-d30ef8d8602b" providerId="ADAL" clId="{B93E72D0-DA72-4D52-8B5B-835AE2CEC9B8}" dt="2021-09-21T10:26:13.280" v="4" actId="478"/>
          <ac:spMkLst>
            <pc:docMk/>
            <pc:sldMk cId="4278880993" sldId="257"/>
            <ac:spMk id="6" creationId="{00000000-0000-0000-0000-000000000000}"/>
          </ac:spMkLst>
        </pc:spChg>
        <pc:spChg chg="del">
          <ac:chgData name="Martin Chovančík" userId="4952bc1d-ff08-4933-8f82-d30ef8d8602b" providerId="ADAL" clId="{B93E72D0-DA72-4D52-8B5B-835AE2CEC9B8}" dt="2021-09-21T10:26:13.798" v="5" actId="478"/>
          <ac:spMkLst>
            <pc:docMk/>
            <pc:sldMk cId="4278880993" sldId="257"/>
            <ac:spMk id="7" creationId="{00000000-0000-0000-0000-000000000000}"/>
          </ac:spMkLst>
        </pc:spChg>
        <pc:spChg chg="del">
          <ac:chgData name="Martin Chovančík" userId="4952bc1d-ff08-4933-8f82-d30ef8d8602b" providerId="ADAL" clId="{B93E72D0-DA72-4D52-8B5B-835AE2CEC9B8}" dt="2021-09-21T10:26:14.305" v="6" actId="478"/>
          <ac:spMkLst>
            <pc:docMk/>
            <pc:sldMk cId="4278880993" sldId="257"/>
            <ac:spMk id="8" creationId="{00000000-0000-0000-0000-000000000000}"/>
          </ac:spMkLst>
        </pc:spChg>
        <pc:graphicFrameChg chg="del">
          <ac:chgData name="Martin Chovančík" userId="4952bc1d-ff08-4933-8f82-d30ef8d8602b" providerId="ADAL" clId="{B93E72D0-DA72-4D52-8B5B-835AE2CEC9B8}" dt="2021-09-21T10:26:10.953" v="2" actId="478"/>
          <ac:graphicFrameMkLst>
            <pc:docMk/>
            <pc:sldMk cId="4278880993" sldId="257"/>
            <ac:graphicFrameMk id="4" creationId="{00000000-0000-0000-0000-000000000000}"/>
          </ac:graphicFrameMkLst>
        </pc:graphicFrameChg>
      </pc:sldChg>
      <pc:sldChg chg="modSp mod">
        <pc:chgData name="Martin Chovančík" userId="4952bc1d-ff08-4933-8f82-d30ef8d8602b" providerId="ADAL" clId="{B93E72D0-DA72-4D52-8B5B-835AE2CEC9B8}" dt="2021-09-21T10:27:26.278" v="8" actId="20577"/>
        <pc:sldMkLst>
          <pc:docMk/>
          <pc:sldMk cId="3465146211" sldId="272"/>
        </pc:sldMkLst>
        <pc:spChg chg="mod">
          <ac:chgData name="Martin Chovančík" userId="4952bc1d-ff08-4933-8f82-d30ef8d8602b" providerId="ADAL" clId="{B93E72D0-DA72-4D52-8B5B-835AE2CEC9B8}" dt="2021-09-21T10:27:26.278" v="8" actId="20577"/>
          <ac:spMkLst>
            <pc:docMk/>
            <pc:sldMk cId="3465146211" sldId="272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09E36-AA7C-47EC-B553-2E280C49704F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8697A422-4D0D-4EEA-8BE0-3C372512FE4E}">
      <dgm:prSet phldrT="[Text]"/>
      <dgm:spPr/>
      <dgm:t>
        <a:bodyPr/>
        <a:lstStyle/>
        <a:p>
          <a:r>
            <a:rPr lang="en-US" dirty="0"/>
            <a:t>Global</a:t>
          </a:r>
          <a:endParaRPr lang="cs-CZ" dirty="0"/>
        </a:p>
      </dgm:t>
    </dgm:pt>
    <dgm:pt modelId="{B0DB541E-7185-4E73-9829-B59F068FE14B}" type="parTrans" cxnId="{54E6BAF1-C367-494A-8E26-B21FFA4CBCAA}">
      <dgm:prSet/>
      <dgm:spPr/>
      <dgm:t>
        <a:bodyPr/>
        <a:lstStyle/>
        <a:p>
          <a:endParaRPr lang="cs-CZ"/>
        </a:p>
      </dgm:t>
    </dgm:pt>
    <dgm:pt modelId="{9360939C-D4AD-439A-BC40-20E99A319907}" type="sibTrans" cxnId="{54E6BAF1-C367-494A-8E26-B21FFA4CBCAA}">
      <dgm:prSet/>
      <dgm:spPr/>
      <dgm:t>
        <a:bodyPr/>
        <a:lstStyle/>
        <a:p>
          <a:endParaRPr lang="cs-CZ"/>
        </a:p>
      </dgm:t>
    </dgm:pt>
    <dgm:pt modelId="{4C3BE3B4-0664-47F8-A4AF-422CF8A599BB}">
      <dgm:prSet phldrT="[Text]"/>
      <dgm:spPr/>
      <dgm:t>
        <a:bodyPr/>
        <a:lstStyle/>
        <a:p>
          <a:r>
            <a:rPr lang="en-US" dirty="0"/>
            <a:t>International</a:t>
          </a:r>
          <a:endParaRPr lang="cs-CZ" dirty="0"/>
        </a:p>
      </dgm:t>
    </dgm:pt>
    <dgm:pt modelId="{63CC08F0-6AB4-4B9B-84BB-030B61EEB025}" type="parTrans" cxnId="{D0D30278-C0A3-43D4-A5D4-BE56F6AC6D80}">
      <dgm:prSet/>
      <dgm:spPr/>
      <dgm:t>
        <a:bodyPr/>
        <a:lstStyle/>
        <a:p>
          <a:endParaRPr lang="cs-CZ"/>
        </a:p>
      </dgm:t>
    </dgm:pt>
    <dgm:pt modelId="{069402BF-D845-42A4-B93C-9C52A7F39979}" type="sibTrans" cxnId="{D0D30278-C0A3-43D4-A5D4-BE56F6AC6D80}">
      <dgm:prSet/>
      <dgm:spPr/>
      <dgm:t>
        <a:bodyPr/>
        <a:lstStyle/>
        <a:p>
          <a:endParaRPr lang="cs-CZ"/>
        </a:p>
      </dgm:t>
    </dgm:pt>
    <dgm:pt modelId="{A91A4A03-9F3E-48B9-8A9C-ED7ECA63F1E4}">
      <dgm:prSet phldrT="[Text]"/>
      <dgm:spPr/>
      <dgm:t>
        <a:bodyPr/>
        <a:lstStyle/>
        <a:p>
          <a:r>
            <a:rPr lang="en-US" dirty="0"/>
            <a:t>National</a:t>
          </a:r>
          <a:endParaRPr lang="cs-CZ" dirty="0"/>
        </a:p>
      </dgm:t>
    </dgm:pt>
    <dgm:pt modelId="{867C6A3D-D0B3-4A8D-BA49-88AF38085C4F}" type="parTrans" cxnId="{88C5CA5B-DFA7-469B-93E2-E88335A81A57}">
      <dgm:prSet/>
      <dgm:spPr/>
      <dgm:t>
        <a:bodyPr/>
        <a:lstStyle/>
        <a:p>
          <a:endParaRPr lang="cs-CZ"/>
        </a:p>
      </dgm:t>
    </dgm:pt>
    <dgm:pt modelId="{492EABAD-A867-4CCC-AC68-93ED32DEE75A}" type="sibTrans" cxnId="{88C5CA5B-DFA7-469B-93E2-E88335A81A57}">
      <dgm:prSet/>
      <dgm:spPr/>
      <dgm:t>
        <a:bodyPr/>
        <a:lstStyle/>
        <a:p>
          <a:endParaRPr lang="cs-CZ"/>
        </a:p>
      </dgm:t>
    </dgm:pt>
    <dgm:pt modelId="{5FCCDFDB-1756-4E17-A0FC-83434F800E65}">
      <dgm:prSet phldrT="[Text]"/>
      <dgm:spPr/>
      <dgm:t>
        <a:bodyPr/>
        <a:lstStyle/>
        <a:p>
          <a:r>
            <a:rPr lang="en-US" dirty="0"/>
            <a:t>Individual</a:t>
          </a:r>
          <a:endParaRPr lang="cs-CZ" dirty="0"/>
        </a:p>
      </dgm:t>
    </dgm:pt>
    <dgm:pt modelId="{4B3A3C97-E64E-4763-9A75-CE1D8C0AFF92}" type="parTrans" cxnId="{A07465BA-17A0-4580-BBBB-6FA438AA6AD8}">
      <dgm:prSet/>
      <dgm:spPr/>
      <dgm:t>
        <a:bodyPr/>
        <a:lstStyle/>
        <a:p>
          <a:endParaRPr lang="cs-CZ"/>
        </a:p>
      </dgm:t>
    </dgm:pt>
    <dgm:pt modelId="{B3589EAF-8217-49C3-A021-D1DAEFBD8170}" type="sibTrans" cxnId="{A07465BA-17A0-4580-BBBB-6FA438AA6AD8}">
      <dgm:prSet/>
      <dgm:spPr/>
      <dgm:t>
        <a:bodyPr/>
        <a:lstStyle/>
        <a:p>
          <a:endParaRPr lang="cs-CZ"/>
        </a:p>
      </dgm:t>
    </dgm:pt>
    <dgm:pt modelId="{AE0C6491-45B9-4F6F-9C84-122F0BCD625D}" type="pres">
      <dgm:prSet presAssocID="{10709E36-AA7C-47EC-B553-2E280C4970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F6D6AB3-0B97-4CF0-A192-DFD86A8E4B56}" type="pres">
      <dgm:prSet presAssocID="{8697A422-4D0D-4EEA-8BE0-3C372512FE4E}" presName="comp" presStyleCnt="0"/>
      <dgm:spPr/>
    </dgm:pt>
    <dgm:pt modelId="{1F670FAC-9CAE-4BDC-B90C-F59DEE5A7176}" type="pres">
      <dgm:prSet presAssocID="{8697A422-4D0D-4EEA-8BE0-3C372512FE4E}" presName="box" presStyleLbl="node1" presStyleIdx="0" presStyleCnt="4"/>
      <dgm:spPr/>
      <dgm:t>
        <a:bodyPr/>
        <a:lstStyle/>
        <a:p>
          <a:endParaRPr lang="cs-CZ"/>
        </a:p>
      </dgm:t>
    </dgm:pt>
    <dgm:pt modelId="{A02C9AF1-E470-45B0-A35C-E61B729A4147}" type="pres">
      <dgm:prSet presAssocID="{8697A422-4D0D-4EEA-8BE0-3C372512FE4E}" presName="img" presStyleLbl="fgImgPlace1" presStyleIdx="0" presStyleCnt="4"/>
      <dgm:spPr/>
    </dgm:pt>
    <dgm:pt modelId="{48C347B9-6D96-4F39-85A0-4A5FB7BAFE76}" type="pres">
      <dgm:prSet presAssocID="{8697A422-4D0D-4EEA-8BE0-3C372512FE4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B4CA09-8B42-4A75-AE54-333DFB31A833}" type="pres">
      <dgm:prSet presAssocID="{9360939C-D4AD-439A-BC40-20E99A319907}" presName="spacer" presStyleCnt="0"/>
      <dgm:spPr/>
    </dgm:pt>
    <dgm:pt modelId="{45898C81-B27F-44E4-BE8E-9686501F0A2E}" type="pres">
      <dgm:prSet presAssocID="{4C3BE3B4-0664-47F8-A4AF-422CF8A599BB}" presName="comp" presStyleCnt="0"/>
      <dgm:spPr/>
    </dgm:pt>
    <dgm:pt modelId="{4A1BAFD4-FA12-493E-94A3-5FBFAA2E695E}" type="pres">
      <dgm:prSet presAssocID="{4C3BE3B4-0664-47F8-A4AF-422CF8A599BB}" presName="box" presStyleLbl="node1" presStyleIdx="1" presStyleCnt="4"/>
      <dgm:spPr/>
      <dgm:t>
        <a:bodyPr/>
        <a:lstStyle/>
        <a:p>
          <a:endParaRPr lang="cs-CZ"/>
        </a:p>
      </dgm:t>
    </dgm:pt>
    <dgm:pt modelId="{60937DD2-942F-458D-AE00-A9E2E8358435}" type="pres">
      <dgm:prSet presAssocID="{4C3BE3B4-0664-47F8-A4AF-422CF8A599BB}" presName="img" presStyleLbl="fgImgPlace1" presStyleIdx="1" presStyleCnt="4"/>
      <dgm:spPr/>
    </dgm:pt>
    <dgm:pt modelId="{086FBE2B-7F6F-4373-9D0D-7803D2F832D1}" type="pres">
      <dgm:prSet presAssocID="{4C3BE3B4-0664-47F8-A4AF-422CF8A599B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9E296F-40B8-4776-81D6-8C108905C079}" type="pres">
      <dgm:prSet presAssocID="{069402BF-D845-42A4-B93C-9C52A7F39979}" presName="spacer" presStyleCnt="0"/>
      <dgm:spPr/>
    </dgm:pt>
    <dgm:pt modelId="{96F8A8B0-71BB-4740-B701-B51B351EAF5D}" type="pres">
      <dgm:prSet presAssocID="{A91A4A03-9F3E-48B9-8A9C-ED7ECA63F1E4}" presName="comp" presStyleCnt="0"/>
      <dgm:spPr/>
    </dgm:pt>
    <dgm:pt modelId="{C32B91F8-8A17-4789-9C2B-B83FE8628FA7}" type="pres">
      <dgm:prSet presAssocID="{A91A4A03-9F3E-48B9-8A9C-ED7ECA63F1E4}" presName="box" presStyleLbl="node1" presStyleIdx="2" presStyleCnt="4"/>
      <dgm:spPr/>
      <dgm:t>
        <a:bodyPr/>
        <a:lstStyle/>
        <a:p>
          <a:endParaRPr lang="cs-CZ"/>
        </a:p>
      </dgm:t>
    </dgm:pt>
    <dgm:pt modelId="{BC8671EB-CD8D-4F4B-B97A-3524AE6D0BBC}" type="pres">
      <dgm:prSet presAssocID="{A91A4A03-9F3E-48B9-8A9C-ED7ECA63F1E4}" presName="img" presStyleLbl="fgImgPlace1" presStyleIdx="2" presStyleCnt="4"/>
      <dgm:spPr/>
    </dgm:pt>
    <dgm:pt modelId="{B05FF40F-4FE5-4194-98C8-7DAE6ACFE473}" type="pres">
      <dgm:prSet presAssocID="{A91A4A03-9F3E-48B9-8A9C-ED7ECA63F1E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9A25B1-2889-41FE-A3B5-F7EB71DAF7C5}" type="pres">
      <dgm:prSet presAssocID="{492EABAD-A867-4CCC-AC68-93ED32DEE75A}" presName="spacer" presStyleCnt="0"/>
      <dgm:spPr/>
    </dgm:pt>
    <dgm:pt modelId="{0249DB8B-B94F-4C31-A88F-5B3229EB05F6}" type="pres">
      <dgm:prSet presAssocID="{5FCCDFDB-1756-4E17-A0FC-83434F800E65}" presName="comp" presStyleCnt="0"/>
      <dgm:spPr/>
    </dgm:pt>
    <dgm:pt modelId="{62039D7C-526A-4A32-B318-8E52781CB8C2}" type="pres">
      <dgm:prSet presAssocID="{5FCCDFDB-1756-4E17-A0FC-83434F800E65}" presName="box" presStyleLbl="node1" presStyleIdx="3" presStyleCnt="4"/>
      <dgm:spPr/>
      <dgm:t>
        <a:bodyPr/>
        <a:lstStyle/>
        <a:p>
          <a:endParaRPr lang="cs-CZ"/>
        </a:p>
      </dgm:t>
    </dgm:pt>
    <dgm:pt modelId="{E025C7E8-B0BA-41D0-BD0A-A3EA040D5769}" type="pres">
      <dgm:prSet presAssocID="{5FCCDFDB-1756-4E17-A0FC-83434F800E65}" presName="img" presStyleLbl="fgImgPlace1" presStyleIdx="3" presStyleCnt="4"/>
      <dgm:spPr/>
    </dgm:pt>
    <dgm:pt modelId="{0B91B12B-7B16-4150-AA70-BECFEF43BD81}" type="pres">
      <dgm:prSet presAssocID="{5FCCDFDB-1756-4E17-A0FC-83434F800E6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989D51C-1BB3-4BB4-9D43-2D25B325B09E}" type="presOf" srcId="{5FCCDFDB-1756-4E17-A0FC-83434F800E65}" destId="{62039D7C-526A-4A32-B318-8E52781CB8C2}" srcOrd="0" destOrd="0" presId="urn:microsoft.com/office/officeart/2005/8/layout/vList4"/>
    <dgm:cxn modelId="{6861DC1F-39D5-49B6-B2ED-4C2ECF266344}" type="presOf" srcId="{10709E36-AA7C-47EC-B553-2E280C49704F}" destId="{AE0C6491-45B9-4F6F-9C84-122F0BCD625D}" srcOrd="0" destOrd="0" presId="urn:microsoft.com/office/officeart/2005/8/layout/vList4"/>
    <dgm:cxn modelId="{21A2CAF3-0870-4E58-9A2D-AFC146B182C8}" type="presOf" srcId="{8697A422-4D0D-4EEA-8BE0-3C372512FE4E}" destId="{1F670FAC-9CAE-4BDC-B90C-F59DEE5A7176}" srcOrd="0" destOrd="0" presId="urn:microsoft.com/office/officeart/2005/8/layout/vList4"/>
    <dgm:cxn modelId="{05D9C890-BD56-4E9E-BAE5-1F23312D74A5}" type="presOf" srcId="{A91A4A03-9F3E-48B9-8A9C-ED7ECA63F1E4}" destId="{C32B91F8-8A17-4789-9C2B-B83FE8628FA7}" srcOrd="0" destOrd="0" presId="urn:microsoft.com/office/officeart/2005/8/layout/vList4"/>
    <dgm:cxn modelId="{17855FA0-7CD5-490D-B628-5A8CC65737B2}" type="presOf" srcId="{4C3BE3B4-0664-47F8-A4AF-422CF8A599BB}" destId="{086FBE2B-7F6F-4373-9D0D-7803D2F832D1}" srcOrd="1" destOrd="0" presId="urn:microsoft.com/office/officeart/2005/8/layout/vList4"/>
    <dgm:cxn modelId="{10B38A8D-D34D-4FA9-B36F-4FDEA9FB7084}" type="presOf" srcId="{5FCCDFDB-1756-4E17-A0FC-83434F800E65}" destId="{0B91B12B-7B16-4150-AA70-BECFEF43BD81}" srcOrd="1" destOrd="0" presId="urn:microsoft.com/office/officeart/2005/8/layout/vList4"/>
    <dgm:cxn modelId="{EE84EAE9-BF84-4C42-85F5-6DD972D8C424}" type="presOf" srcId="{A91A4A03-9F3E-48B9-8A9C-ED7ECA63F1E4}" destId="{B05FF40F-4FE5-4194-98C8-7DAE6ACFE473}" srcOrd="1" destOrd="0" presId="urn:microsoft.com/office/officeart/2005/8/layout/vList4"/>
    <dgm:cxn modelId="{D0D30278-C0A3-43D4-A5D4-BE56F6AC6D80}" srcId="{10709E36-AA7C-47EC-B553-2E280C49704F}" destId="{4C3BE3B4-0664-47F8-A4AF-422CF8A599BB}" srcOrd="1" destOrd="0" parTransId="{63CC08F0-6AB4-4B9B-84BB-030B61EEB025}" sibTransId="{069402BF-D845-42A4-B93C-9C52A7F39979}"/>
    <dgm:cxn modelId="{A07465BA-17A0-4580-BBBB-6FA438AA6AD8}" srcId="{10709E36-AA7C-47EC-B553-2E280C49704F}" destId="{5FCCDFDB-1756-4E17-A0FC-83434F800E65}" srcOrd="3" destOrd="0" parTransId="{4B3A3C97-E64E-4763-9A75-CE1D8C0AFF92}" sibTransId="{B3589EAF-8217-49C3-A021-D1DAEFBD8170}"/>
    <dgm:cxn modelId="{54E6BAF1-C367-494A-8E26-B21FFA4CBCAA}" srcId="{10709E36-AA7C-47EC-B553-2E280C49704F}" destId="{8697A422-4D0D-4EEA-8BE0-3C372512FE4E}" srcOrd="0" destOrd="0" parTransId="{B0DB541E-7185-4E73-9829-B59F068FE14B}" sibTransId="{9360939C-D4AD-439A-BC40-20E99A319907}"/>
    <dgm:cxn modelId="{88C5CA5B-DFA7-469B-93E2-E88335A81A57}" srcId="{10709E36-AA7C-47EC-B553-2E280C49704F}" destId="{A91A4A03-9F3E-48B9-8A9C-ED7ECA63F1E4}" srcOrd="2" destOrd="0" parTransId="{867C6A3D-D0B3-4A8D-BA49-88AF38085C4F}" sibTransId="{492EABAD-A867-4CCC-AC68-93ED32DEE75A}"/>
    <dgm:cxn modelId="{FC59E151-85E2-435E-AABF-07C3B0BC7EBB}" type="presOf" srcId="{8697A422-4D0D-4EEA-8BE0-3C372512FE4E}" destId="{48C347B9-6D96-4F39-85A0-4A5FB7BAFE76}" srcOrd="1" destOrd="0" presId="urn:microsoft.com/office/officeart/2005/8/layout/vList4"/>
    <dgm:cxn modelId="{D3C2619D-1886-4C47-8ACE-802BA4F4E13F}" type="presOf" srcId="{4C3BE3B4-0664-47F8-A4AF-422CF8A599BB}" destId="{4A1BAFD4-FA12-493E-94A3-5FBFAA2E695E}" srcOrd="0" destOrd="0" presId="urn:microsoft.com/office/officeart/2005/8/layout/vList4"/>
    <dgm:cxn modelId="{E0045155-964E-400D-A742-10DEFFC74800}" type="presParOf" srcId="{AE0C6491-45B9-4F6F-9C84-122F0BCD625D}" destId="{0F6D6AB3-0B97-4CF0-A192-DFD86A8E4B56}" srcOrd="0" destOrd="0" presId="urn:microsoft.com/office/officeart/2005/8/layout/vList4"/>
    <dgm:cxn modelId="{4FEABA35-3DD0-467F-A328-3CA329BECC8E}" type="presParOf" srcId="{0F6D6AB3-0B97-4CF0-A192-DFD86A8E4B56}" destId="{1F670FAC-9CAE-4BDC-B90C-F59DEE5A7176}" srcOrd="0" destOrd="0" presId="urn:microsoft.com/office/officeart/2005/8/layout/vList4"/>
    <dgm:cxn modelId="{5E77299C-CDF5-44E0-8530-2F970546FD48}" type="presParOf" srcId="{0F6D6AB3-0B97-4CF0-A192-DFD86A8E4B56}" destId="{A02C9AF1-E470-45B0-A35C-E61B729A4147}" srcOrd="1" destOrd="0" presId="urn:microsoft.com/office/officeart/2005/8/layout/vList4"/>
    <dgm:cxn modelId="{2407C379-1121-4C36-BC44-6A2F043443A6}" type="presParOf" srcId="{0F6D6AB3-0B97-4CF0-A192-DFD86A8E4B56}" destId="{48C347B9-6D96-4F39-85A0-4A5FB7BAFE76}" srcOrd="2" destOrd="0" presId="urn:microsoft.com/office/officeart/2005/8/layout/vList4"/>
    <dgm:cxn modelId="{6676F87E-0D38-44F4-A409-672B338A89DE}" type="presParOf" srcId="{AE0C6491-45B9-4F6F-9C84-122F0BCD625D}" destId="{43B4CA09-8B42-4A75-AE54-333DFB31A833}" srcOrd="1" destOrd="0" presId="urn:microsoft.com/office/officeart/2005/8/layout/vList4"/>
    <dgm:cxn modelId="{0818D5D1-8369-4642-8224-B434BECB1BE3}" type="presParOf" srcId="{AE0C6491-45B9-4F6F-9C84-122F0BCD625D}" destId="{45898C81-B27F-44E4-BE8E-9686501F0A2E}" srcOrd="2" destOrd="0" presId="urn:microsoft.com/office/officeart/2005/8/layout/vList4"/>
    <dgm:cxn modelId="{628F2AF3-B786-4E3F-9A24-41823E1C1388}" type="presParOf" srcId="{45898C81-B27F-44E4-BE8E-9686501F0A2E}" destId="{4A1BAFD4-FA12-493E-94A3-5FBFAA2E695E}" srcOrd="0" destOrd="0" presId="urn:microsoft.com/office/officeart/2005/8/layout/vList4"/>
    <dgm:cxn modelId="{CB029800-6026-4BD2-9D7B-69503636A8BB}" type="presParOf" srcId="{45898C81-B27F-44E4-BE8E-9686501F0A2E}" destId="{60937DD2-942F-458D-AE00-A9E2E8358435}" srcOrd="1" destOrd="0" presId="urn:microsoft.com/office/officeart/2005/8/layout/vList4"/>
    <dgm:cxn modelId="{5B00967A-1DB8-4289-A1BC-B0C71CF53C9F}" type="presParOf" srcId="{45898C81-B27F-44E4-BE8E-9686501F0A2E}" destId="{086FBE2B-7F6F-4373-9D0D-7803D2F832D1}" srcOrd="2" destOrd="0" presId="urn:microsoft.com/office/officeart/2005/8/layout/vList4"/>
    <dgm:cxn modelId="{C16265F1-7EEE-430A-8872-F6C3376198DA}" type="presParOf" srcId="{AE0C6491-45B9-4F6F-9C84-122F0BCD625D}" destId="{3A9E296F-40B8-4776-81D6-8C108905C079}" srcOrd="3" destOrd="0" presId="urn:microsoft.com/office/officeart/2005/8/layout/vList4"/>
    <dgm:cxn modelId="{1589D5E5-9DE6-49DF-BA7B-4050162EEF2D}" type="presParOf" srcId="{AE0C6491-45B9-4F6F-9C84-122F0BCD625D}" destId="{96F8A8B0-71BB-4740-B701-B51B351EAF5D}" srcOrd="4" destOrd="0" presId="urn:microsoft.com/office/officeart/2005/8/layout/vList4"/>
    <dgm:cxn modelId="{32405965-120D-4970-A06F-0826BEBDCF8D}" type="presParOf" srcId="{96F8A8B0-71BB-4740-B701-B51B351EAF5D}" destId="{C32B91F8-8A17-4789-9C2B-B83FE8628FA7}" srcOrd="0" destOrd="0" presId="urn:microsoft.com/office/officeart/2005/8/layout/vList4"/>
    <dgm:cxn modelId="{D87BB04F-6AB6-41F1-8DCA-0F76B01AA154}" type="presParOf" srcId="{96F8A8B0-71BB-4740-B701-B51B351EAF5D}" destId="{BC8671EB-CD8D-4F4B-B97A-3524AE6D0BBC}" srcOrd="1" destOrd="0" presId="urn:microsoft.com/office/officeart/2005/8/layout/vList4"/>
    <dgm:cxn modelId="{23FD691A-F3F2-4F2E-839B-773DA63FD452}" type="presParOf" srcId="{96F8A8B0-71BB-4740-B701-B51B351EAF5D}" destId="{B05FF40F-4FE5-4194-98C8-7DAE6ACFE473}" srcOrd="2" destOrd="0" presId="urn:microsoft.com/office/officeart/2005/8/layout/vList4"/>
    <dgm:cxn modelId="{8A801AF9-317E-44B5-9A2E-E72F164A2E62}" type="presParOf" srcId="{AE0C6491-45B9-4F6F-9C84-122F0BCD625D}" destId="{959A25B1-2889-41FE-A3B5-F7EB71DAF7C5}" srcOrd="5" destOrd="0" presId="urn:microsoft.com/office/officeart/2005/8/layout/vList4"/>
    <dgm:cxn modelId="{3B819013-D6A7-4173-ACD3-09A53667AD0F}" type="presParOf" srcId="{AE0C6491-45B9-4F6F-9C84-122F0BCD625D}" destId="{0249DB8B-B94F-4C31-A88F-5B3229EB05F6}" srcOrd="6" destOrd="0" presId="urn:microsoft.com/office/officeart/2005/8/layout/vList4"/>
    <dgm:cxn modelId="{D2A3FE80-F03F-4543-B633-3A24B0FB9700}" type="presParOf" srcId="{0249DB8B-B94F-4C31-A88F-5B3229EB05F6}" destId="{62039D7C-526A-4A32-B318-8E52781CB8C2}" srcOrd="0" destOrd="0" presId="urn:microsoft.com/office/officeart/2005/8/layout/vList4"/>
    <dgm:cxn modelId="{1BDF452F-827B-48FA-ACAE-1B8D6C571F4A}" type="presParOf" srcId="{0249DB8B-B94F-4C31-A88F-5B3229EB05F6}" destId="{E025C7E8-B0BA-41D0-BD0A-A3EA040D5769}" srcOrd="1" destOrd="0" presId="urn:microsoft.com/office/officeart/2005/8/layout/vList4"/>
    <dgm:cxn modelId="{B511A837-9CF8-481D-BD56-157E3D5D7D07}" type="presParOf" srcId="{0249DB8B-B94F-4C31-A88F-5B3229EB05F6}" destId="{0B91B12B-7B16-4150-AA70-BECFEF43BD8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55503-E8A3-43C3-8B59-4929433DFF10}" type="doc">
      <dgm:prSet loTypeId="urn:microsoft.com/office/officeart/2005/8/layout/funnel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4AFFEB88-9881-4726-A2EB-F28A073197BD}">
      <dgm:prSet phldrT="[Text]"/>
      <dgm:spPr/>
      <dgm:t>
        <a:bodyPr/>
        <a:lstStyle/>
        <a:p>
          <a:r>
            <a:rPr lang="en-US" dirty="0"/>
            <a:t>Impact</a:t>
          </a:r>
          <a:endParaRPr lang="cs-CZ" dirty="0"/>
        </a:p>
      </dgm:t>
    </dgm:pt>
    <dgm:pt modelId="{CC0FB417-CEE7-4173-8B96-06D2EEBF4517}" type="parTrans" cxnId="{D753B9F6-4055-42BD-AE71-D0B8695B405A}">
      <dgm:prSet/>
      <dgm:spPr/>
      <dgm:t>
        <a:bodyPr/>
        <a:lstStyle/>
        <a:p>
          <a:endParaRPr lang="cs-CZ"/>
        </a:p>
      </dgm:t>
    </dgm:pt>
    <dgm:pt modelId="{B0B45FDD-75CC-4FF5-B300-A749242A16BA}" type="sibTrans" cxnId="{D753B9F6-4055-42BD-AE71-D0B8695B405A}">
      <dgm:prSet/>
      <dgm:spPr/>
      <dgm:t>
        <a:bodyPr/>
        <a:lstStyle/>
        <a:p>
          <a:endParaRPr lang="cs-CZ"/>
        </a:p>
      </dgm:t>
    </dgm:pt>
    <dgm:pt modelId="{BF3C0D5F-220F-48F0-AA51-5794B7C43905}">
      <dgm:prSet phldrT="[Text]"/>
      <dgm:spPr/>
      <dgm:t>
        <a:bodyPr/>
        <a:lstStyle/>
        <a:p>
          <a:r>
            <a:rPr lang="en-US" dirty="0"/>
            <a:t>Threat</a:t>
          </a:r>
          <a:endParaRPr lang="cs-CZ" dirty="0"/>
        </a:p>
      </dgm:t>
    </dgm:pt>
    <dgm:pt modelId="{BA7AFDB3-E957-499F-A54D-85EDF15D0369}" type="parTrans" cxnId="{BBBFDE97-F575-4642-87CE-5DE6CB6D82D9}">
      <dgm:prSet/>
      <dgm:spPr/>
      <dgm:t>
        <a:bodyPr/>
        <a:lstStyle/>
        <a:p>
          <a:endParaRPr lang="cs-CZ"/>
        </a:p>
      </dgm:t>
    </dgm:pt>
    <dgm:pt modelId="{0A416928-3F36-456A-AFB3-9B356A95C369}" type="sibTrans" cxnId="{BBBFDE97-F575-4642-87CE-5DE6CB6D82D9}">
      <dgm:prSet/>
      <dgm:spPr/>
      <dgm:t>
        <a:bodyPr/>
        <a:lstStyle/>
        <a:p>
          <a:endParaRPr lang="cs-CZ"/>
        </a:p>
      </dgm:t>
    </dgm:pt>
    <dgm:pt modelId="{6068A0EB-27A9-4934-A145-C809A8045483}">
      <dgm:prSet phldrT="[Text]"/>
      <dgm:spPr/>
      <dgm:t>
        <a:bodyPr/>
        <a:lstStyle/>
        <a:p>
          <a:r>
            <a:rPr lang="en-US" dirty="0"/>
            <a:t>Vulnerability</a:t>
          </a:r>
          <a:endParaRPr lang="cs-CZ" dirty="0"/>
        </a:p>
      </dgm:t>
    </dgm:pt>
    <dgm:pt modelId="{53499C13-CAD3-4F95-8422-9705F7EE4F5B}" type="parTrans" cxnId="{ACDC4FCD-8C64-4F36-9183-1E161A66A951}">
      <dgm:prSet/>
      <dgm:spPr/>
      <dgm:t>
        <a:bodyPr/>
        <a:lstStyle/>
        <a:p>
          <a:endParaRPr lang="cs-CZ"/>
        </a:p>
      </dgm:t>
    </dgm:pt>
    <dgm:pt modelId="{18FB48D5-8106-4515-A175-E392AAD321D0}" type="sibTrans" cxnId="{ACDC4FCD-8C64-4F36-9183-1E161A66A951}">
      <dgm:prSet/>
      <dgm:spPr/>
      <dgm:t>
        <a:bodyPr/>
        <a:lstStyle/>
        <a:p>
          <a:endParaRPr lang="cs-CZ"/>
        </a:p>
      </dgm:t>
    </dgm:pt>
    <dgm:pt modelId="{D1EACB6A-331B-4CB8-B216-7E9598DE2658}">
      <dgm:prSet phldrT="[Text]"/>
      <dgm:spPr/>
      <dgm:t>
        <a:bodyPr/>
        <a:lstStyle/>
        <a:p>
          <a:r>
            <a:rPr lang="en-US" dirty="0"/>
            <a:t>RISK</a:t>
          </a:r>
          <a:endParaRPr lang="cs-CZ" dirty="0"/>
        </a:p>
      </dgm:t>
    </dgm:pt>
    <dgm:pt modelId="{3A124E85-8EA3-4CF3-9ACC-A2BA8BD95651}" type="parTrans" cxnId="{8E02F3BF-73E8-416B-BF56-DF21B0D451C8}">
      <dgm:prSet/>
      <dgm:spPr/>
      <dgm:t>
        <a:bodyPr/>
        <a:lstStyle/>
        <a:p>
          <a:endParaRPr lang="cs-CZ"/>
        </a:p>
      </dgm:t>
    </dgm:pt>
    <dgm:pt modelId="{01246403-4E9B-40A4-BEFC-7BA5AAC49827}" type="sibTrans" cxnId="{8E02F3BF-73E8-416B-BF56-DF21B0D451C8}">
      <dgm:prSet/>
      <dgm:spPr/>
      <dgm:t>
        <a:bodyPr/>
        <a:lstStyle/>
        <a:p>
          <a:endParaRPr lang="cs-CZ"/>
        </a:p>
      </dgm:t>
    </dgm:pt>
    <dgm:pt modelId="{42F7A1DE-E89F-49AC-A425-5025C1BE95B6}" type="pres">
      <dgm:prSet presAssocID="{BAF55503-E8A3-43C3-8B59-4929433DFF1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E5423B6-B5E2-4A0E-B57D-A3A811281307}" type="pres">
      <dgm:prSet presAssocID="{BAF55503-E8A3-43C3-8B59-4929433DFF10}" presName="ellipse" presStyleLbl="trBgShp" presStyleIdx="0" presStyleCnt="1"/>
      <dgm:spPr/>
    </dgm:pt>
    <dgm:pt modelId="{DA322B9D-4621-4E53-9872-854964C352A8}" type="pres">
      <dgm:prSet presAssocID="{BAF55503-E8A3-43C3-8B59-4929433DFF10}" presName="arrow1" presStyleLbl="fgShp" presStyleIdx="0" presStyleCnt="1"/>
      <dgm:spPr/>
    </dgm:pt>
    <dgm:pt modelId="{F1289A55-0EF9-4BA8-9CFD-7E049D4967D6}" type="pres">
      <dgm:prSet presAssocID="{BAF55503-E8A3-43C3-8B59-4929433DFF1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A531C6-5A02-4AEB-BA56-AF895DA6B67A}" type="pres">
      <dgm:prSet presAssocID="{BF3C0D5F-220F-48F0-AA51-5794B7C4390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63C470-52FF-4A7A-9C6F-2885F3EF512C}" type="pres">
      <dgm:prSet presAssocID="{6068A0EB-27A9-4934-A145-C809A804548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CD1FC0-D399-4D85-9373-6C975C3365CA}" type="pres">
      <dgm:prSet presAssocID="{D1EACB6A-331B-4CB8-B216-7E9598DE265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DAB074-6C45-4BC1-8A36-3FA099EAF8F2}" type="pres">
      <dgm:prSet presAssocID="{BAF55503-E8A3-43C3-8B59-4929433DFF10}" presName="funnel" presStyleLbl="trAlignAcc1" presStyleIdx="0" presStyleCnt="1"/>
      <dgm:spPr/>
    </dgm:pt>
  </dgm:ptLst>
  <dgm:cxnLst>
    <dgm:cxn modelId="{BBBFDE97-F575-4642-87CE-5DE6CB6D82D9}" srcId="{BAF55503-E8A3-43C3-8B59-4929433DFF10}" destId="{BF3C0D5F-220F-48F0-AA51-5794B7C43905}" srcOrd="1" destOrd="0" parTransId="{BA7AFDB3-E957-499F-A54D-85EDF15D0369}" sibTransId="{0A416928-3F36-456A-AFB3-9B356A95C369}"/>
    <dgm:cxn modelId="{71EA508F-ACFB-4A05-BD02-8182B75B7D10}" type="presOf" srcId="{D1EACB6A-331B-4CB8-B216-7E9598DE2658}" destId="{F1289A55-0EF9-4BA8-9CFD-7E049D4967D6}" srcOrd="0" destOrd="0" presId="urn:microsoft.com/office/officeart/2005/8/layout/funnel1"/>
    <dgm:cxn modelId="{ACDC4FCD-8C64-4F36-9183-1E161A66A951}" srcId="{BAF55503-E8A3-43C3-8B59-4929433DFF10}" destId="{6068A0EB-27A9-4934-A145-C809A8045483}" srcOrd="2" destOrd="0" parTransId="{53499C13-CAD3-4F95-8422-9705F7EE4F5B}" sibTransId="{18FB48D5-8106-4515-A175-E392AAD321D0}"/>
    <dgm:cxn modelId="{1FA9327F-E2E1-4550-93EC-5A13ADFCD48B}" type="presOf" srcId="{4AFFEB88-9881-4726-A2EB-F28A073197BD}" destId="{D9CD1FC0-D399-4D85-9373-6C975C3365CA}" srcOrd="0" destOrd="0" presId="urn:microsoft.com/office/officeart/2005/8/layout/funnel1"/>
    <dgm:cxn modelId="{5AD8FEDA-0BFD-42CD-9A24-1DE1AB02C971}" type="presOf" srcId="{6068A0EB-27A9-4934-A145-C809A8045483}" destId="{22A531C6-5A02-4AEB-BA56-AF895DA6B67A}" srcOrd="0" destOrd="0" presId="urn:microsoft.com/office/officeart/2005/8/layout/funnel1"/>
    <dgm:cxn modelId="{83AFBD9B-F718-47CD-9C6F-EEE95C44951D}" type="presOf" srcId="{BF3C0D5F-220F-48F0-AA51-5794B7C43905}" destId="{3463C470-52FF-4A7A-9C6F-2885F3EF512C}" srcOrd="0" destOrd="0" presId="urn:microsoft.com/office/officeart/2005/8/layout/funnel1"/>
    <dgm:cxn modelId="{D753B9F6-4055-42BD-AE71-D0B8695B405A}" srcId="{BAF55503-E8A3-43C3-8B59-4929433DFF10}" destId="{4AFFEB88-9881-4726-A2EB-F28A073197BD}" srcOrd="0" destOrd="0" parTransId="{CC0FB417-CEE7-4173-8B96-06D2EEBF4517}" sibTransId="{B0B45FDD-75CC-4FF5-B300-A749242A16BA}"/>
    <dgm:cxn modelId="{8E02F3BF-73E8-416B-BF56-DF21B0D451C8}" srcId="{BAF55503-E8A3-43C3-8B59-4929433DFF10}" destId="{D1EACB6A-331B-4CB8-B216-7E9598DE2658}" srcOrd="3" destOrd="0" parTransId="{3A124E85-8EA3-4CF3-9ACC-A2BA8BD95651}" sibTransId="{01246403-4E9B-40A4-BEFC-7BA5AAC49827}"/>
    <dgm:cxn modelId="{28349266-041A-4E57-BDAA-AF96F37FA14F}" type="presOf" srcId="{BAF55503-E8A3-43C3-8B59-4929433DFF10}" destId="{42F7A1DE-E89F-49AC-A425-5025C1BE95B6}" srcOrd="0" destOrd="0" presId="urn:microsoft.com/office/officeart/2005/8/layout/funnel1"/>
    <dgm:cxn modelId="{B640E8EB-2EAE-4F3C-A613-97993E671FA1}" type="presParOf" srcId="{42F7A1DE-E89F-49AC-A425-5025C1BE95B6}" destId="{DE5423B6-B5E2-4A0E-B57D-A3A811281307}" srcOrd="0" destOrd="0" presId="urn:microsoft.com/office/officeart/2005/8/layout/funnel1"/>
    <dgm:cxn modelId="{6CAE2A1A-83E0-4BC2-A85B-9E06653CDCA4}" type="presParOf" srcId="{42F7A1DE-E89F-49AC-A425-5025C1BE95B6}" destId="{DA322B9D-4621-4E53-9872-854964C352A8}" srcOrd="1" destOrd="0" presId="urn:microsoft.com/office/officeart/2005/8/layout/funnel1"/>
    <dgm:cxn modelId="{F12D48B5-BF4D-4520-9D04-A0B4E7A0E6C1}" type="presParOf" srcId="{42F7A1DE-E89F-49AC-A425-5025C1BE95B6}" destId="{F1289A55-0EF9-4BA8-9CFD-7E049D4967D6}" srcOrd="2" destOrd="0" presId="urn:microsoft.com/office/officeart/2005/8/layout/funnel1"/>
    <dgm:cxn modelId="{07E92E43-BA21-4B59-BE7E-510D406FAC35}" type="presParOf" srcId="{42F7A1DE-E89F-49AC-A425-5025C1BE95B6}" destId="{22A531C6-5A02-4AEB-BA56-AF895DA6B67A}" srcOrd="3" destOrd="0" presId="urn:microsoft.com/office/officeart/2005/8/layout/funnel1"/>
    <dgm:cxn modelId="{364B4F78-E68D-431B-8FED-E77DCBC93C42}" type="presParOf" srcId="{42F7A1DE-E89F-49AC-A425-5025C1BE95B6}" destId="{3463C470-52FF-4A7A-9C6F-2885F3EF512C}" srcOrd="4" destOrd="0" presId="urn:microsoft.com/office/officeart/2005/8/layout/funnel1"/>
    <dgm:cxn modelId="{E5BDA8CB-B695-43F6-9F69-E694ACF3A829}" type="presParOf" srcId="{42F7A1DE-E89F-49AC-A425-5025C1BE95B6}" destId="{D9CD1FC0-D399-4D85-9373-6C975C3365CA}" srcOrd="5" destOrd="0" presId="urn:microsoft.com/office/officeart/2005/8/layout/funnel1"/>
    <dgm:cxn modelId="{CEE24929-17C2-4A0D-82FA-902FE60462D1}" type="presParOf" srcId="{42F7A1DE-E89F-49AC-A425-5025C1BE95B6}" destId="{D3DAB074-6C45-4BC1-8A36-3FA099EAF8F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70FAC-9CAE-4BDC-B90C-F59DEE5A7176}">
      <dsp:nvSpPr>
        <dsp:cNvPr id="0" name=""/>
        <dsp:cNvSpPr/>
      </dsp:nvSpPr>
      <dsp:spPr>
        <a:xfrm>
          <a:off x="0" y="0"/>
          <a:ext cx="1822245" cy="9243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Global</a:t>
          </a:r>
          <a:endParaRPr lang="cs-CZ" sz="1400" kern="1200" dirty="0"/>
        </a:p>
      </dsp:txBody>
      <dsp:txXfrm>
        <a:off x="456886" y="0"/>
        <a:ext cx="1365358" cy="924376"/>
      </dsp:txXfrm>
    </dsp:sp>
    <dsp:sp modelId="{A02C9AF1-E470-45B0-A35C-E61B729A4147}">
      <dsp:nvSpPr>
        <dsp:cNvPr id="0" name=""/>
        <dsp:cNvSpPr/>
      </dsp:nvSpPr>
      <dsp:spPr>
        <a:xfrm>
          <a:off x="92437" y="92437"/>
          <a:ext cx="364449" cy="73950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AFD4-FA12-493E-94A3-5FBFAA2E695E}">
      <dsp:nvSpPr>
        <dsp:cNvPr id="0" name=""/>
        <dsp:cNvSpPr/>
      </dsp:nvSpPr>
      <dsp:spPr>
        <a:xfrm>
          <a:off x="0" y="1016813"/>
          <a:ext cx="1822245" cy="924376"/>
        </a:xfrm>
        <a:prstGeom prst="roundRect">
          <a:avLst>
            <a:gd name="adj" fmla="val 10000"/>
          </a:avLst>
        </a:prstGeom>
        <a:solidFill>
          <a:schemeClr val="accent4">
            <a:hueOff val="-230174"/>
            <a:satOff val="14226"/>
            <a:lumOff val="-58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International</a:t>
          </a:r>
          <a:endParaRPr lang="cs-CZ" sz="1400" kern="1200" dirty="0"/>
        </a:p>
      </dsp:txBody>
      <dsp:txXfrm>
        <a:off x="456886" y="1016813"/>
        <a:ext cx="1365358" cy="924376"/>
      </dsp:txXfrm>
    </dsp:sp>
    <dsp:sp modelId="{60937DD2-942F-458D-AE00-A9E2E8358435}">
      <dsp:nvSpPr>
        <dsp:cNvPr id="0" name=""/>
        <dsp:cNvSpPr/>
      </dsp:nvSpPr>
      <dsp:spPr>
        <a:xfrm>
          <a:off x="92437" y="1109251"/>
          <a:ext cx="364449" cy="73950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68495"/>
            <a:satOff val="11887"/>
            <a:lumOff val="15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B91F8-8A17-4789-9C2B-B83FE8628FA7}">
      <dsp:nvSpPr>
        <dsp:cNvPr id="0" name=""/>
        <dsp:cNvSpPr/>
      </dsp:nvSpPr>
      <dsp:spPr>
        <a:xfrm>
          <a:off x="0" y="2033627"/>
          <a:ext cx="1822245" cy="924376"/>
        </a:xfrm>
        <a:prstGeom prst="roundRect">
          <a:avLst>
            <a:gd name="adj" fmla="val 10000"/>
          </a:avLst>
        </a:prstGeom>
        <a:solidFill>
          <a:schemeClr val="accent4">
            <a:hueOff val="-460347"/>
            <a:satOff val="28451"/>
            <a:lumOff val="-117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National</a:t>
          </a:r>
          <a:endParaRPr lang="cs-CZ" sz="1400" kern="1200" dirty="0"/>
        </a:p>
      </dsp:txBody>
      <dsp:txXfrm>
        <a:off x="456886" y="2033627"/>
        <a:ext cx="1365358" cy="924376"/>
      </dsp:txXfrm>
    </dsp:sp>
    <dsp:sp modelId="{BC8671EB-CD8D-4F4B-B97A-3524AE6D0BBC}">
      <dsp:nvSpPr>
        <dsp:cNvPr id="0" name=""/>
        <dsp:cNvSpPr/>
      </dsp:nvSpPr>
      <dsp:spPr>
        <a:xfrm>
          <a:off x="92437" y="2126065"/>
          <a:ext cx="364449" cy="73950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36990"/>
            <a:satOff val="23773"/>
            <a:lumOff val="31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39D7C-526A-4A32-B318-8E52781CB8C2}">
      <dsp:nvSpPr>
        <dsp:cNvPr id="0" name=""/>
        <dsp:cNvSpPr/>
      </dsp:nvSpPr>
      <dsp:spPr>
        <a:xfrm>
          <a:off x="0" y="3050441"/>
          <a:ext cx="1822245" cy="924376"/>
        </a:xfrm>
        <a:prstGeom prst="roundRect">
          <a:avLst>
            <a:gd name="adj" fmla="val 10000"/>
          </a:avLst>
        </a:prstGeom>
        <a:solidFill>
          <a:schemeClr val="accent4">
            <a:hueOff val="-690521"/>
            <a:satOff val="42677"/>
            <a:lumOff val="-17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Individual</a:t>
          </a:r>
          <a:endParaRPr lang="cs-CZ" sz="1400" kern="1200" dirty="0"/>
        </a:p>
      </dsp:txBody>
      <dsp:txXfrm>
        <a:off x="456886" y="3050441"/>
        <a:ext cx="1365358" cy="924376"/>
      </dsp:txXfrm>
    </dsp:sp>
    <dsp:sp modelId="{E025C7E8-B0BA-41D0-BD0A-A3EA040D5769}">
      <dsp:nvSpPr>
        <dsp:cNvPr id="0" name=""/>
        <dsp:cNvSpPr/>
      </dsp:nvSpPr>
      <dsp:spPr>
        <a:xfrm>
          <a:off x="92437" y="3142879"/>
          <a:ext cx="364449" cy="73950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505486"/>
            <a:satOff val="35660"/>
            <a:lumOff val="47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423B6-B5E2-4A0E-B57D-A3A811281307}">
      <dsp:nvSpPr>
        <dsp:cNvPr id="0" name=""/>
        <dsp:cNvSpPr/>
      </dsp:nvSpPr>
      <dsp:spPr>
        <a:xfrm>
          <a:off x="700984" y="235552"/>
          <a:ext cx="2561671" cy="88963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22B9D-4621-4E53-9872-854964C352A8}">
      <dsp:nvSpPr>
        <dsp:cNvPr id="0" name=""/>
        <dsp:cNvSpPr/>
      </dsp:nvSpPr>
      <dsp:spPr>
        <a:xfrm>
          <a:off x="1737567" y="2413965"/>
          <a:ext cx="496447" cy="317726"/>
        </a:xfrm>
        <a:prstGeom prst="down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89A55-0EF9-4BA8-9CFD-7E049D4967D6}">
      <dsp:nvSpPr>
        <dsp:cNvPr id="0" name=""/>
        <dsp:cNvSpPr/>
      </dsp:nvSpPr>
      <dsp:spPr>
        <a:xfrm>
          <a:off x="794316" y="2668146"/>
          <a:ext cx="2382949" cy="59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RISK</a:t>
          </a:r>
          <a:endParaRPr lang="cs-CZ" sz="2100" kern="1200" dirty="0"/>
        </a:p>
      </dsp:txBody>
      <dsp:txXfrm>
        <a:off x="794316" y="2668146"/>
        <a:ext cx="2382949" cy="595737"/>
      </dsp:txXfrm>
    </dsp:sp>
    <dsp:sp modelId="{22A531C6-5A02-4AEB-BA56-AF895DA6B67A}">
      <dsp:nvSpPr>
        <dsp:cNvPr id="0" name=""/>
        <dsp:cNvSpPr/>
      </dsp:nvSpPr>
      <dsp:spPr>
        <a:xfrm>
          <a:off x="1632320" y="1193895"/>
          <a:ext cx="893606" cy="89360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Vulnerability</a:t>
          </a:r>
          <a:endParaRPr lang="cs-CZ" sz="900" kern="1200" dirty="0"/>
        </a:p>
      </dsp:txBody>
      <dsp:txXfrm>
        <a:off x="1763186" y="1324761"/>
        <a:ext cx="631874" cy="631874"/>
      </dsp:txXfrm>
    </dsp:sp>
    <dsp:sp modelId="{3463C470-52FF-4A7A-9C6F-2885F3EF512C}">
      <dsp:nvSpPr>
        <dsp:cNvPr id="0" name=""/>
        <dsp:cNvSpPr/>
      </dsp:nvSpPr>
      <dsp:spPr>
        <a:xfrm>
          <a:off x="992895" y="523492"/>
          <a:ext cx="893606" cy="893606"/>
        </a:xfrm>
        <a:prstGeom prst="ellipse">
          <a:avLst/>
        </a:prstGeom>
        <a:solidFill>
          <a:schemeClr val="accent1">
            <a:shade val="80000"/>
            <a:hueOff val="259810"/>
            <a:satOff val="-27698"/>
            <a:lumOff val="2197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Threat</a:t>
          </a:r>
          <a:endParaRPr lang="cs-CZ" sz="900" kern="1200" dirty="0"/>
        </a:p>
      </dsp:txBody>
      <dsp:txXfrm>
        <a:off x="1123761" y="654358"/>
        <a:ext cx="631874" cy="631874"/>
      </dsp:txXfrm>
    </dsp:sp>
    <dsp:sp modelId="{D9CD1FC0-D399-4D85-9373-6C975C3365CA}">
      <dsp:nvSpPr>
        <dsp:cNvPr id="0" name=""/>
        <dsp:cNvSpPr/>
      </dsp:nvSpPr>
      <dsp:spPr>
        <a:xfrm>
          <a:off x="1906359" y="307437"/>
          <a:ext cx="893606" cy="893606"/>
        </a:xfrm>
        <a:prstGeom prst="ellipse">
          <a:avLst/>
        </a:prstGeom>
        <a:solidFill>
          <a:schemeClr val="accent1">
            <a:shade val="80000"/>
            <a:hueOff val="519620"/>
            <a:satOff val="-55397"/>
            <a:lumOff val="4395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Impact</a:t>
          </a:r>
          <a:endParaRPr lang="cs-CZ" sz="900" kern="1200" dirty="0"/>
        </a:p>
      </dsp:txBody>
      <dsp:txXfrm>
        <a:off x="2037225" y="438303"/>
        <a:ext cx="631874" cy="631874"/>
      </dsp:txXfrm>
    </dsp:sp>
    <dsp:sp modelId="{D3DAB074-6C45-4BC1-8A36-3FA099EAF8F2}">
      <dsp:nvSpPr>
        <dsp:cNvPr id="0" name=""/>
        <dsp:cNvSpPr/>
      </dsp:nvSpPr>
      <dsp:spPr>
        <a:xfrm>
          <a:off x="595737" y="126333"/>
          <a:ext cx="2780108" cy="22240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D7C2-5ADD-44E0-8E45-8BF0C4E2C724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2554-46D1-461C-8965-E5441296FE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54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  <a:p>
            <a:endParaRPr lang="en-US" b="1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77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96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9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79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eforum.org/reports/the-global-risks-report-2019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security - ireb1007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2021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946710-89F4-4684-BC70-5FBE93D4D3B2}"/>
              </a:ext>
            </a:extLst>
          </p:cNvPr>
          <p:cNvSpPr txBox="1"/>
          <p:nvPr/>
        </p:nvSpPr>
        <p:spPr>
          <a:xfrm>
            <a:off x="581191" y="5181600"/>
            <a:ext cx="7024954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Security terms and theories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7D2B24F-EDAE-42E3-8C48-E4CF6DC79392}"/>
              </a:ext>
            </a:extLst>
          </p:cNvPr>
          <p:cNvSpPr txBox="1"/>
          <p:nvPr/>
        </p:nvSpPr>
        <p:spPr>
          <a:xfrm>
            <a:off x="9377007" y="5704820"/>
            <a:ext cx="25717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dr. Martin Chovančík</a:t>
            </a:r>
          </a:p>
        </p:txBody>
      </p:sp>
    </p:spTree>
    <p:extLst>
      <p:ext uri="{BB962C8B-B14F-4D97-AF65-F5344CB8AC3E}">
        <p14:creationId xmlns:p14="http://schemas.microsoft.com/office/powerpoint/2010/main" val="40156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7598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a risk negative or positive?</a:t>
            </a:r>
          </a:p>
          <a:p>
            <a:endParaRPr lang="en-US" dirty="0"/>
          </a:p>
          <a:p>
            <a:r>
              <a:rPr lang="en-US" dirty="0"/>
              <a:t>likelihood of occurrence 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Uncertainty arises when the future is unknown but no actual probabilities (objective or subjective) are attached to alternative outcomes. </a:t>
            </a:r>
            <a:r>
              <a:rPr lang="en-US" b="1" i="1" dirty="0"/>
              <a:t>Risk arises when specific numerical probabilities are attached to alternative outcomes</a:t>
            </a:r>
            <a:r>
              <a:rPr lang="en-US" dirty="0"/>
              <a:t>”(</a:t>
            </a:r>
            <a:r>
              <a:rPr lang="en-US" dirty="0" err="1"/>
              <a:t>Llewllyn</a:t>
            </a:r>
            <a:r>
              <a:rPr lang="en-US" dirty="0"/>
              <a:t> 1996:744)</a:t>
            </a:r>
          </a:p>
          <a:p>
            <a:endParaRPr lang="en-US" dirty="0"/>
          </a:p>
          <a:p>
            <a:r>
              <a:rPr lang="en-US" dirty="0"/>
              <a:t>probability of a loss coupled with our evaluation of its size and significance</a:t>
            </a:r>
          </a:p>
          <a:p>
            <a:r>
              <a:rPr lang="en-US" i="1" dirty="0"/>
              <a:t>What is a risk appetite? </a:t>
            </a:r>
            <a:endParaRPr lang="cs-CZ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4157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Risk management</a:t>
            </a:r>
          </a:p>
          <a:p>
            <a:pPr lvl="1"/>
            <a:r>
              <a:rPr lang="en-US" dirty="0"/>
              <a:t>just weigh the risk of climate change against the risk of economic downturn if policies are applied</a:t>
            </a:r>
          </a:p>
          <a:p>
            <a:pPr lvl="2"/>
            <a:r>
              <a:rPr lang="en-US" dirty="0"/>
              <a:t>How aggressively?</a:t>
            </a:r>
          </a:p>
          <a:p>
            <a:pPr lvl="2"/>
            <a:r>
              <a:rPr lang="en-US" dirty="0"/>
              <a:t>How “risky” is it to stall?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Broadest equation: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13792706"/>
              </p:ext>
            </p:extLst>
          </p:nvPr>
        </p:nvGraphicFramePr>
        <p:xfrm>
          <a:off x="8363974" y="3544220"/>
          <a:ext cx="3971583" cy="339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17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matrix</a:t>
            </a:r>
            <a:endParaRPr lang="cs-CZ" dirty="0"/>
          </a:p>
        </p:txBody>
      </p:sp>
      <p:pic>
        <p:nvPicPr>
          <p:cNvPr id="2050" name="Picture 2" descr="Image result for threat risk matri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0" y="1976283"/>
            <a:ext cx="6568649" cy="27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reat risk mat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33" y="4342836"/>
            <a:ext cx="45624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8677" y="2563954"/>
            <a:ext cx="5072356" cy="367830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referent or referent object</a:t>
            </a:r>
          </a:p>
          <a:p>
            <a:r>
              <a:rPr lang="en-US" dirty="0"/>
              <a:t>entity whose security is to be assured</a:t>
            </a:r>
          </a:p>
          <a:p>
            <a:r>
              <a:rPr lang="en-US" dirty="0"/>
              <a:t>national security – state</a:t>
            </a:r>
          </a:p>
          <a:p>
            <a:r>
              <a:rPr lang="en-US" dirty="0"/>
              <a:t>human security – individual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broadening category – regions, communities, minorities, institutions, etc.</a:t>
            </a:r>
          </a:p>
          <a:p>
            <a:pPr lvl="1"/>
            <a:r>
              <a:rPr lang="en-US" dirty="0"/>
              <a:t>all require </a:t>
            </a:r>
            <a:r>
              <a:rPr lang="en-US" b="1" dirty="0"/>
              <a:t>actorness</a:t>
            </a:r>
            <a:r>
              <a:rPr lang="en-US" dirty="0"/>
              <a:t>: i.e. the ability to take decisions as a social actor</a:t>
            </a:r>
          </a:p>
          <a:p>
            <a:endParaRPr lang="en-US" dirty="0"/>
          </a:p>
          <a:p>
            <a:endParaRPr lang="cs-CZ" dirty="0"/>
          </a:p>
        </p:txBody>
      </p:sp>
      <p:pic>
        <p:nvPicPr>
          <p:cNvPr id="6146" name="Picture 2" descr="Image result for security refe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45" y="1715955"/>
            <a:ext cx="6066503" cy="45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4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en-US" dirty="0"/>
              <a:t>threat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27819" y="5166852"/>
            <a:ext cx="1184789" cy="1691148"/>
          </a:xfrm>
        </p:spPr>
        <p:txBody>
          <a:bodyPr>
            <a:normAutofit/>
          </a:bodyPr>
          <a:lstStyle/>
          <a:p>
            <a:r>
              <a:rPr lang="cs-CZ" sz="1100" dirty="0" err="1"/>
              <a:t>Brauch</a:t>
            </a:r>
            <a:r>
              <a:rPr lang="en-US" sz="1100" dirty="0"/>
              <a:t> 2011: 101</a:t>
            </a:r>
          </a:p>
          <a:p>
            <a:r>
              <a:rPr lang="en-US" sz="1100" dirty="0"/>
              <a:t>Concepts of Security Threats, Challenges, Vulnerabilities and Risks</a:t>
            </a:r>
            <a:endParaRPr lang="cs-CZ" sz="11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27" y="0"/>
            <a:ext cx="10751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1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E0402-A009-4E9C-99E4-11E83B41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discussion</a:t>
            </a:r>
            <a:endParaRPr lang="cs-CZ" dirty="0" err="1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745529-589C-459A-8DD6-7B749FD2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3034919"/>
            <a:ext cx="11029615" cy="3680513"/>
          </a:xfrm>
        </p:spPr>
        <p:txBody>
          <a:bodyPr>
            <a:normAutofit/>
          </a:bodyPr>
          <a:lstStyle/>
          <a:p>
            <a:pPr marL="305435" indent="-305435">
              <a:spcAft>
                <a:spcPts val="1200"/>
              </a:spcAft>
            </a:pPr>
            <a:r>
              <a:rPr lang="en-CA" sz="2400" dirty="0"/>
              <a:t>Is security survival?</a:t>
            </a:r>
          </a:p>
          <a:p>
            <a:pPr marL="305435" indent="-305435">
              <a:spcAft>
                <a:spcPts val="1200"/>
              </a:spcAft>
            </a:pPr>
            <a:r>
              <a:rPr lang="en-CA" sz="2400" dirty="0"/>
              <a:t>Is security absolute or relational?</a:t>
            </a:r>
          </a:p>
          <a:p>
            <a:pPr marL="305435" indent="-305435">
              <a:spcAft>
                <a:spcPts val="1200"/>
              </a:spcAft>
            </a:pPr>
            <a:r>
              <a:rPr lang="en-CA" sz="2400" dirty="0"/>
              <a:t>Is state/national security paramount?</a:t>
            </a:r>
          </a:p>
          <a:p>
            <a:pPr marL="305435" indent="-305435">
              <a:spcAft>
                <a:spcPts val="1200"/>
              </a:spcAft>
            </a:pPr>
            <a:r>
              <a:rPr lang="en-CA" sz="2400" dirty="0"/>
              <a:t>How do we know we’re (not) secure? Who decides</a:t>
            </a:r>
            <a:r>
              <a:rPr lang="en-CA" sz="2400" dirty="0" smtClean="0"/>
              <a:t>? </a:t>
            </a:r>
            <a:br>
              <a:rPr lang="en-CA" sz="2400" dirty="0" smtClean="0"/>
            </a:br>
            <a:r>
              <a:rPr lang="en-CA" sz="2400" i="1" dirty="0" smtClean="0"/>
              <a:t>(think individual but also collective)</a:t>
            </a:r>
            <a:endParaRPr lang="en-CA" sz="2400" i="1" dirty="0"/>
          </a:p>
          <a:p>
            <a:pPr>
              <a:spcAft>
                <a:spcPts val="1200"/>
              </a:spcAft>
            </a:pPr>
            <a:r>
              <a:rPr lang="en-US" sz="2400" dirty="0"/>
              <a:t>Who improves or damages security (which actors)?</a:t>
            </a:r>
          </a:p>
          <a:p>
            <a:endParaRPr lang="en-US" sz="2400" dirty="0"/>
          </a:p>
          <a:p>
            <a:pPr marL="305435" indent="-305435"/>
            <a:endParaRPr lang="en-CA" sz="2400" dirty="0"/>
          </a:p>
          <a:p>
            <a:pPr marL="305435" indent="-305435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788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Group work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Make a group of 4</a:t>
            </a:r>
          </a:p>
          <a:p>
            <a:r>
              <a:rPr lang="en-US" sz="2000" dirty="0" smtClean="0"/>
              <a:t>Pick exactly ONE country – any country (if more of you or some of you are from that country all the better)</a:t>
            </a:r>
          </a:p>
          <a:p>
            <a:r>
              <a:rPr lang="en-US" sz="2000" dirty="0" smtClean="0"/>
              <a:t>Come up with a list of top 5 security issues the population of said country is facing</a:t>
            </a:r>
          </a:p>
          <a:p>
            <a:r>
              <a:rPr lang="en-US" sz="2000" dirty="0" smtClean="0"/>
              <a:t>This is a priority list</a:t>
            </a:r>
          </a:p>
          <a:p>
            <a:r>
              <a:rPr lang="en-US" sz="2000" dirty="0" smtClean="0"/>
              <a:t>What is lower on the list might not be addressed – enjoy the same resources</a:t>
            </a:r>
          </a:p>
          <a:p>
            <a:endParaRPr lang="en-US" sz="2000" dirty="0"/>
          </a:p>
          <a:p>
            <a:r>
              <a:rPr lang="en-CA" sz="2000" dirty="0" smtClean="0"/>
              <a:t>So what </a:t>
            </a:r>
            <a:r>
              <a:rPr lang="en-CA" sz="2000" dirty="0"/>
              <a:t>makes us most insecure? </a:t>
            </a:r>
            <a:r>
              <a:rPr lang="en-US" sz="2000" dirty="0"/>
              <a:t>(WMD, or climate, or race, or conflict?)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5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risks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180496"/>
            <a:ext cx="4882348" cy="3678303"/>
          </a:xfrm>
        </p:spPr>
        <p:txBody>
          <a:bodyPr/>
          <a:lstStyle/>
          <a:p>
            <a:r>
              <a:rPr lang="en-US" dirty="0"/>
              <a:t>World Economic Forum</a:t>
            </a:r>
          </a:p>
          <a:p>
            <a:endParaRPr lang="en-US" b="1" dirty="0"/>
          </a:p>
          <a:p>
            <a:r>
              <a:rPr lang="en-US" b="1" dirty="0"/>
              <a:t>The Global Risks Report 2019 14th Edition</a:t>
            </a:r>
          </a:p>
          <a:p>
            <a:endParaRPr lang="en-US" dirty="0"/>
          </a:p>
          <a:p>
            <a:r>
              <a:rPr lang="cs-CZ" dirty="0">
                <a:hlinkClick r:id="rId2"/>
              </a:rPr>
              <a:t>https://www.weforum.org/reports/the-global-risks-report-2019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brightnessContrast bright="-13000" contras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1359" y="0"/>
            <a:ext cx="6620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1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8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96036" y="4626591"/>
            <a:ext cx="5527343" cy="1146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7310" y="2031073"/>
            <a:ext cx="11029615" cy="4414332"/>
          </a:xfrm>
        </p:spPr>
        <p:txBody>
          <a:bodyPr/>
          <a:lstStyle/>
          <a:p>
            <a:r>
              <a:rPr lang="en-US" dirty="0"/>
              <a:t>security is </a:t>
            </a:r>
            <a:r>
              <a:rPr lang="en-US" b="1" dirty="0"/>
              <a:t>survival plus</a:t>
            </a:r>
          </a:p>
          <a:p>
            <a:r>
              <a:rPr lang="en-US" dirty="0"/>
              <a:t>while survival is easier to define the plus is not</a:t>
            </a:r>
          </a:p>
          <a:p>
            <a:r>
              <a:rPr lang="en-US" dirty="0"/>
              <a:t>depending on the level of analysis (read Singer) survival will consist of: </a:t>
            </a:r>
          </a:p>
          <a:p>
            <a:pPr lvl="1"/>
            <a:r>
              <a:rPr lang="en-US" dirty="0"/>
              <a:t>a degree of sovereignty, independence, and territorial integrity</a:t>
            </a:r>
          </a:p>
          <a:p>
            <a:pPr marL="324000" lvl="1" indent="0">
              <a:buNone/>
            </a:pPr>
            <a:endParaRPr lang="en-US" dirty="0"/>
          </a:p>
          <a:p>
            <a:pPr marL="324000" lvl="1" indent="0">
              <a:buNone/>
            </a:pPr>
            <a:endParaRPr lang="en-US" dirty="0"/>
          </a:p>
          <a:p>
            <a:r>
              <a:rPr lang="en-US" dirty="0"/>
              <a:t>the prevention/mitigation of threats to values </a:t>
            </a:r>
          </a:p>
          <a:p>
            <a:r>
              <a:rPr lang="en-US" dirty="0"/>
              <a:t>freedom from (persecution)</a:t>
            </a:r>
          </a:p>
          <a:p>
            <a:r>
              <a:rPr lang="en-US" dirty="0"/>
              <a:t>and freedom to (pursue happiness)</a:t>
            </a:r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477891"/>
              </p:ext>
            </p:extLst>
          </p:nvPr>
        </p:nvGraphicFramePr>
        <p:xfrm>
          <a:off x="9788562" y="2031073"/>
          <a:ext cx="1822245" cy="397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Kříž 5"/>
          <p:cNvSpPr/>
          <p:nvPr/>
        </p:nvSpPr>
        <p:spPr>
          <a:xfrm>
            <a:off x="2352547" y="3984185"/>
            <a:ext cx="501446" cy="508108"/>
          </a:xfrm>
          <a:prstGeom prst="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8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625213"/>
            <a:ext cx="5422390" cy="408038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primary phenomenon endangering values</a:t>
            </a:r>
          </a:p>
          <a:p>
            <a:r>
              <a:rPr lang="en-US" b="1" dirty="0"/>
              <a:t>severity corresponds to how core the value is</a:t>
            </a:r>
          </a:p>
          <a:p>
            <a:r>
              <a:rPr lang="en-US" dirty="0"/>
              <a:t>national security threat as an action or sequence of events that (Ullman 1983): </a:t>
            </a:r>
          </a:p>
          <a:p>
            <a:pPr lvl="1"/>
            <a:r>
              <a:rPr lang="en-US" dirty="0"/>
              <a:t>1) threatens drastically and over a relatively brief span of time to degrade the quality of life for the inhabitants of a state; or </a:t>
            </a:r>
          </a:p>
          <a:p>
            <a:pPr lvl="1"/>
            <a:r>
              <a:rPr lang="en-US" dirty="0"/>
              <a:t>2) threatens significantly to narrow the range of policy choices available to the government of a state or to private non-governmental entities (persons, groups, corporations) within the state</a:t>
            </a:r>
          </a:p>
          <a:p>
            <a:endParaRPr lang="en-US" dirty="0"/>
          </a:p>
          <a:p>
            <a:r>
              <a:rPr lang="en-US" dirty="0"/>
              <a:t> ever broadening list with varying weights of impact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97615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Cold War</a:t>
            </a:r>
          </a:p>
          <a:p>
            <a:pPr lvl="1"/>
            <a:r>
              <a:rPr lang="en-US" dirty="0"/>
              <a:t>dual threat to state security – physical and ideological</a:t>
            </a:r>
          </a:p>
          <a:p>
            <a:pPr lvl="1"/>
            <a:r>
              <a:rPr lang="en-US" dirty="0"/>
              <a:t>dual as source – internal and external</a:t>
            </a:r>
          </a:p>
          <a:p>
            <a:pPr lvl="1"/>
            <a:r>
              <a:rPr lang="en-US" dirty="0"/>
              <a:t>oriented at military</a:t>
            </a:r>
          </a:p>
          <a:p>
            <a:pPr lvl="1"/>
            <a:r>
              <a:rPr lang="en-US" i="1" dirty="0"/>
              <a:t>Collective defense</a:t>
            </a:r>
          </a:p>
          <a:p>
            <a:pPr marL="324000" lvl="1" indent="0">
              <a:buNone/>
            </a:pPr>
            <a:endParaRPr lang="en-US" dirty="0"/>
          </a:p>
          <a:p>
            <a:r>
              <a:rPr lang="en-US" dirty="0"/>
              <a:t>Current</a:t>
            </a:r>
          </a:p>
          <a:p>
            <a:pPr lvl="1"/>
            <a:r>
              <a:rPr lang="en-US" dirty="0"/>
              <a:t>societal and environmental threats</a:t>
            </a:r>
          </a:p>
          <a:p>
            <a:pPr lvl="1"/>
            <a:r>
              <a:rPr lang="en-US" dirty="0"/>
              <a:t>previous are present, but less important</a:t>
            </a:r>
          </a:p>
          <a:p>
            <a:pPr lvl="1"/>
            <a:r>
              <a:rPr lang="en-US" i="1" dirty="0"/>
              <a:t>Collective security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733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challenge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711438"/>
            <a:ext cx="6763505" cy="3678303"/>
          </a:xfrm>
        </p:spPr>
        <p:txBody>
          <a:bodyPr/>
          <a:lstStyle/>
          <a:p>
            <a:r>
              <a:rPr lang="en-US" b="1" dirty="0"/>
              <a:t>Is it just a threat?</a:t>
            </a:r>
          </a:p>
          <a:p>
            <a:endParaRPr lang="en-US" dirty="0"/>
          </a:p>
          <a:p>
            <a:r>
              <a:rPr lang="en-US" dirty="0"/>
              <a:t>technically a synonym, but used to underline collective security and increase the standing of remote but shared threats </a:t>
            </a:r>
          </a:p>
          <a:p>
            <a:r>
              <a:rPr lang="en-US" dirty="0"/>
              <a:t>often “soft security”:</a:t>
            </a:r>
          </a:p>
          <a:p>
            <a:pPr lvl="1"/>
            <a:r>
              <a:rPr lang="en-US" dirty="0"/>
              <a:t>i.e.: contagions, environmental degradation, migration, antibiotic resistance, drought, ageing populations, and many others growing in importance due to globalization</a:t>
            </a:r>
          </a:p>
          <a:p>
            <a:pPr lvl="1"/>
            <a:endParaRPr lang="en-US" dirty="0"/>
          </a:p>
          <a:p>
            <a:r>
              <a:rPr lang="en-US" dirty="0"/>
              <a:t>does not have to name an adversary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 descr="Image result for security global challe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5" y="4659082"/>
            <a:ext cx="5087815" cy="21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37579" y="2242265"/>
            <a:ext cx="4261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/>
              <a:t>In Collective </a:t>
            </a:r>
            <a:r>
              <a:rPr lang="en-US" sz="1600" i="1" dirty="0"/>
              <a:t>Security, threat is not known in advance</a:t>
            </a:r>
          </a:p>
          <a:p>
            <a:r>
              <a:rPr lang="en-US" sz="1600" i="1" dirty="0"/>
              <a:t>In Collective </a:t>
            </a:r>
            <a:r>
              <a:rPr lang="en-US" sz="1600" i="1" dirty="0" err="1"/>
              <a:t>Defence</a:t>
            </a:r>
            <a:r>
              <a:rPr lang="en-US" sz="1600" i="1" dirty="0"/>
              <a:t>, threat is known in advance</a:t>
            </a:r>
          </a:p>
          <a:p>
            <a:endParaRPr lang="en-US" sz="1600" i="1" dirty="0"/>
          </a:p>
          <a:p>
            <a:r>
              <a:rPr lang="en-US" sz="1600" i="1" dirty="0"/>
              <a:t>In Collective Security enemy is not known in advance</a:t>
            </a:r>
          </a:p>
          <a:p>
            <a:r>
              <a:rPr lang="en-US" sz="1600" i="1" dirty="0"/>
              <a:t>In Collective </a:t>
            </a:r>
            <a:r>
              <a:rPr lang="en-US" sz="1600" i="1" dirty="0" err="1"/>
              <a:t>Defence</a:t>
            </a:r>
            <a:r>
              <a:rPr lang="en-US" sz="1600" i="1" dirty="0"/>
              <a:t> enemy is known in advance</a:t>
            </a:r>
          </a:p>
          <a:p>
            <a:endParaRPr lang="en-US" sz="1600" i="1" dirty="0"/>
          </a:p>
          <a:p>
            <a:r>
              <a:rPr lang="en-US" sz="1600" i="1" dirty="0"/>
              <a:t>Collective Security is global in nature</a:t>
            </a:r>
          </a:p>
          <a:p>
            <a:r>
              <a:rPr lang="en-US" sz="1600" i="1" dirty="0"/>
              <a:t>Collective </a:t>
            </a:r>
            <a:r>
              <a:rPr lang="en-US" sz="1600" i="1" dirty="0" err="1"/>
              <a:t>Defence</a:t>
            </a:r>
            <a:r>
              <a:rPr lang="en-US" sz="1600" i="1" dirty="0"/>
              <a:t> is regional and continental</a:t>
            </a:r>
          </a:p>
          <a:p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4651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59852" y="2060854"/>
            <a:ext cx="5915515" cy="40646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level AND area-specific weakness/exposure </a:t>
            </a:r>
            <a:r>
              <a:rPr lang="en-US" dirty="0"/>
              <a:t>to threats</a:t>
            </a:r>
          </a:p>
          <a:p>
            <a:endParaRPr lang="en-US" dirty="0"/>
          </a:p>
          <a:p>
            <a:r>
              <a:rPr lang="en-US" dirty="0"/>
              <a:t>susceptibility to threat, being exposed, or sensitive to </a:t>
            </a:r>
            <a:r>
              <a:rPr lang="en-US" b="1" u="sng" dirty="0"/>
              <a:t>STRESSORS</a:t>
            </a:r>
            <a:r>
              <a:rPr lang="en-US" dirty="0"/>
              <a:t> in a particular area and at a particular level </a:t>
            </a:r>
          </a:p>
          <a:p>
            <a:r>
              <a:rPr lang="en-US" dirty="0"/>
              <a:t>follows the logic of security challenges and discourse is guided away from military and national security vulnerabilities, to more societal and environmental definitions</a:t>
            </a:r>
          </a:p>
          <a:p>
            <a:endParaRPr lang="en-US" dirty="0"/>
          </a:p>
          <a:p>
            <a:pPr lvl="1"/>
            <a:r>
              <a:rPr lang="en-US" i="1" dirty="0" smtClean="0"/>
              <a:t>How would you conduct a structural </a:t>
            </a:r>
            <a:r>
              <a:rPr lang="en-US" i="1" dirty="0"/>
              <a:t>vulnerability assessment? </a:t>
            </a:r>
            <a:endParaRPr lang="en-US" i="1" dirty="0" smtClean="0"/>
          </a:p>
          <a:p>
            <a:pPr lvl="1"/>
            <a:r>
              <a:rPr lang="en-US" i="1" dirty="0" smtClean="0"/>
              <a:t>What is resilience?</a:t>
            </a:r>
            <a:endParaRPr lang="en-US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53084" y="2351904"/>
            <a:ext cx="4315274" cy="3633047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dirty="0"/>
              <a:t>from physical exposure: </a:t>
            </a:r>
            <a:r>
              <a:rPr lang="en-US" dirty="0"/>
              <a:t>presence and density of the people, habitat, networks, goods and services in risk zones, physical military or civilian infrastructure</a:t>
            </a:r>
          </a:p>
          <a:p>
            <a:endParaRPr lang="en-US" dirty="0"/>
          </a:p>
          <a:p>
            <a:r>
              <a:rPr lang="en-US" b="1" dirty="0"/>
              <a:t>to concepts of resilience:  </a:t>
            </a:r>
            <a:r>
              <a:rPr lang="en-US" dirty="0"/>
              <a:t>societal capacity to retain values and recover from attacks negative influence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1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FDBE2A047744590A4F7CDFA53DF0D" ma:contentTypeVersion="14" ma:contentTypeDescription="Vytvoří nový dokument" ma:contentTypeScope="" ma:versionID="2befe5373e72b08ebae848a0b33ac11c">
  <xsd:schema xmlns:xsd="http://www.w3.org/2001/XMLSchema" xmlns:xs="http://www.w3.org/2001/XMLSchema" xmlns:p="http://schemas.microsoft.com/office/2006/metadata/properties" xmlns:ns3="3b3cc35a-851c-4481-8562-6ce9f9f5548c" xmlns:ns4="97dd56d9-7586-4c47-a2ff-6e29f46bf72a" targetNamespace="http://schemas.microsoft.com/office/2006/metadata/properties" ma:root="true" ma:fieldsID="8265792de1bdaf31d453e00daf07461a" ns3:_="" ns4:_="">
    <xsd:import namespace="3b3cc35a-851c-4481-8562-6ce9f9f5548c"/>
    <xsd:import namespace="97dd56d9-7586-4c47-a2ff-6e29f46bf7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cc35a-851c-4481-8562-6ce9f9f554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d56d9-7586-4c47-a2ff-6e29f46bf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D5D820-D4D8-4820-97CC-BB4D65381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3cc35a-851c-4481-8562-6ce9f9f5548c"/>
    <ds:schemaRef ds:uri="97dd56d9-7586-4c47-a2ff-6e29f46bf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37E093-713B-4F2F-AC43-E2172531C0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6A256-E2B0-4B69-8549-47F3F9D0632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b3cc35a-851c-4481-8562-6ce9f9f5548c"/>
    <ds:schemaRef ds:uri="97dd56d9-7586-4c47-a2ff-6e29f46bf72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656</TotalTime>
  <Words>756</Words>
  <Application>Microsoft Office PowerPoint</Application>
  <PresentationFormat>Širokoúhlá obrazovka</PresentationFormat>
  <Paragraphs>128</Paragraphs>
  <Slides>13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Calibri</vt:lpstr>
      <vt:lpstr>Gill Sans MT</vt:lpstr>
      <vt:lpstr>Wingdings 2</vt:lpstr>
      <vt:lpstr>Dividend</vt:lpstr>
      <vt:lpstr>International security - ireb1007</vt:lpstr>
      <vt:lpstr>Starting discussion</vt:lpstr>
      <vt:lpstr>Short Group work </vt:lpstr>
      <vt:lpstr>Global risks</vt:lpstr>
      <vt:lpstr>Prezentace aplikace PowerPoint</vt:lpstr>
      <vt:lpstr>security</vt:lpstr>
      <vt:lpstr>threat</vt:lpstr>
      <vt:lpstr>Security challenge</vt:lpstr>
      <vt:lpstr>vulnerability</vt:lpstr>
      <vt:lpstr>Risk</vt:lpstr>
      <vt:lpstr>Risk assessment matrix</vt:lpstr>
      <vt:lpstr>referent</vt:lpstr>
      <vt:lpstr>threat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Chovančík</dc:creator>
  <cp:lastModifiedBy>Martin Chovančík</cp:lastModifiedBy>
  <cp:revision>172</cp:revision>
  <dcterms:created xsi:type="dcterms:W3CDTF">2014-08-26T23:51:37Z</dcterms:created>
  <dcterms:modified xsi:type="dcterms:W3CDTF">2021-09-23T10:21:29Z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0x010100840FDBE2A047744590A4F7CDFA53DF0D</vt:lpwstr>
  </property>
</Properties>
</file>