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x="6858000" cy="9144000"/>
  <p:embeddedFontLst>
    <p:embeddedFont>
      <p:font typeface="Source Code Pro"/>
      <p:regular r:id="rId19"/>
      <p:bold r:id="rId20"/>
      <p:italic r:id="rId21"/>
      <p:boldItalic r:id="rId22"/>
    </p:embeddedFont>
    <p:embeddedFont>
      <p:font typeface="Oswald"/>
      <p:regular r:id="rId23"/>
      <p:bold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SourceCodePro-bold.fntdata"/><Relationship Id="rId11" Type="http://schemas.openxmlformats.org/officeDocument/2006/relationships/slide" Target="slides/slide6.xml"/><Relationship Id="rId22" Type="http://schemas.openxmlformats.org/officeDocument/2006/relationships/font" Target="fonts/SourceCodePro-boldItalic.fntdata"/><Relationship Id="rId10" Type="http://schemas.openxmlformats.org/officeDocument/2006/relationships/slide" Target="slides/slide5.xml"/><Relationship Id="rId21" Type="http://schemas.openxmlformats.org/officeDocument/2006/relationships/font" Target="fonts/SourceCodePro-italic.fntdata"/><Relationship Id="rId13" Type="http://schemas.openxmlformats.org/officeDocument/2006/relationships/slide" Target="slides/slide8.xml"/><Relationship Id="rId24" Type="http://schemas.openxmlformats.org/officeDocument/2006/relationships/font" Target="fonts/Oswald-bold.fntdata"/><Relationship Id="rId12" Type="http://schemas.openxmlformats.org/officeDocument/2006/relationships/slide" Target="slides/slide7.xml"/><Relationship Id="rId23" Type="http://schemas.openxmlformats.org/officeDocument/2006/relationships/font" Target="fonts/Oswald-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SourceCodePro-regular.fntdata"/><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Google Shape;5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Google Shape;113;g7dedb7dcb7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7dedb7dcb7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8" name="Shape 118"/>
        <p:cNvGrpSpPr/>
        <p:nvPr/>
      </p:nvGrpSpPr>
      <p:grpSpPr>
        <a:xfrm>
          <a:off x="0" y="0"/>
          <a:ext cx="0" cy="0"/>
          <a:chOff x="0" y="0"/>
          <a:chExt cx="0" cy="0"/>
        </a:xfrm>
      </p:grpSpPr>
      <p:sp>
        <p:nvSpPr>
          <p:cNvPr id="119" name="Google Shape;119;g7dedb7dcb7_0_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7dedb7dcb7_0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g7dedb7dcb7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7dedb7dcb7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g7dedb7dcb7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7dedb7dcb7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Google Shape;65;g7dedb7dcb7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7dedb7dcb7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0" name="Shape 70"/>
        <p:cNvGrpSpPr/>
        <p:nvPr/>
      </p:nvGrpSpPr>
      <p:grpSpPr>
        <a:xfrm>
          <a:off x="0" y="0"/>
          <a:ext cx="0" cy="0"/>
          <a:chOff x="0" y="0"/>
          <a:chExt cx="0" cy="0"/>
        </a:xfrm>
      </p:grpSpPr>
      <p:sp>
        <p:nvSpPr>
          <p:cNvPr id="71" name="Google Shape;71;g7dedb7dcb7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7dedb7dcb7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 name="Shape 76"/>
        <p:cNvGrpSpPr/>
        <p:nvPr/>
      </p:nvGrpSpPr>
      <p:grpSpPr>
        <a:xfrm>
          <a:off x="0" y="0"/>
          <a:ext cx="0" cy="0"/>
          <a:chOff x="0" y="0"/>
          <a:chExt cx="0" cy="0"/>
        </a:xfrm>
      </p:grpSpPr>
      <p:sp>
        <p:nvSpPr>
          <p:cNvPr id="77" name="Google Shape;77;g7dedb7dcb7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7dedb7dcb7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2" name="Shape 82"/>
        <p:cNvGrpSpPr/>
        <p:nvPr/>
      </p:nvGrpSpPr>
      <p:grpSpPr>
        <a:xfrm>
          <a:off x="0" y="0"/>
          <a:ext cx="0" cy="0"/>
          <a:chOff x="0" y="0"/>
          <a:chExt cx="0" cy="0"/>
        </a:xfrm>
      </p:grpSpPr>
      <p:sp>
        <p:nvSpPr>
          <p:cNvPr id="83" name="Google Shape;83;g7dedb7dcb7_0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7dedb7dcb7_0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Google Shape;89;g7dedb7dcb7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7dedb7dcb7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Google Shape;95;g7dedb7dcb7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7dedb7dcb7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Google Shape;101;g7dedb7dcb7_0_1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7dedb7dcb7_0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6" name="Shape 106"/>
        <p:cNvGrpSpPr/>
        <p:nvPr/>
      </p:nvGrpSpPr>
      <p:grpSpPr>
        <a:xfrm>
          <a:off x="0" y="0"/>
          <a:ext cx="0" cy="0"/>
          <a:chOff x="0" y="0"/>
          <a:chExt cx="0" cy="0"/>
        </a:xfrm>
      </p:grpSpPr>
      <p:sp>
        <p:nvSpPr>
          <p:cNvPr id="107" name="Google Shape;107;g7dedb7dcb7_0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7dedb7dcb7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10800000">
            <a:off x="4226100" y="2933550"/>
            <a:ext cx="691800" cy="388500"/>
          </a:xfrm>
          <a:prstGeom prst="triangle">
            <a:avLst>
              <a:gd fmla="val 50000"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25" y="0"/>
            <a:ext cx="9144000" cy="31242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411175" y="644300"/>
            <a:ext cx="8282400" cy="21090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lt1"/>
              </a:buClr>
              <a:buSzPts val="6000"/>
              <a:buNone/>
              <a:defRPr sz="6000">
                <a:solidFill>
                  <a:schemeClr val="lt1"/>
                </a:solidFill>
              </a:defRPr>
            </a:lvl1pPr>
            <a:lvl2pPr lvl="1" algn="ctr">
              <a:spcBef>
                <a:spcPts val="0"/>
              </a:spcBef>
              <a:spcAft>
                <a:spcPts val="0"/>
              </a:spcAft>
              <a:buClr>
                <a:schemeClr val="lt1"/>
              </a:buClr>
              <a:buSzPts val="6000"/>
              <a:buNone/>
              <a:defRPr sz="6000">
                <a:solidFill>
                  <a:schemeClr val="lt1"/>
                </a:solidFill>
              </a:defRPr>
            </a:lvl2pPr>
            <a:lvl3pPr lvl="2" algn="ctr">
              <a:spcBef>
                <a:spcPts val="0"/>
              </a:spcBef>
              <a:spcAft>
                <a:spcPts val="0"/>
              </a:spcAft>
              <a:buClr>
                <a:schemeClr val="lt1"/>
              </a:buClr>
              <a:buSzPts val="6000"/>
              <a:buNone/>
              <a:defRPr sz="6000">
                <a:solidFill>
                  <a:schemeClr val="lt1"/>
                </a:solidFill>
              </a:defRPr>
            </a:lvl3pPr>
            <a:lvl4pPr lvl="3" algn="ctr">
              <a:spcBef>
                <a:spcPts val="0"/>
              </a:spcBef>
              <a:spcAft>
                <a:spcPts val="0"/>
              </a:spcAft>
              <a:buClr>
                <a:schemeClr val="lt1"/>
              </a:buClr>
              <a:buSzPts val="6000"/>
              <a:buNone/>
              <a:defRPr sz="6000">
                <a:solidFill>
                  <a:schemeClr val="lt1"/>
                </a:solidFill>
              </a:defRPr>
            </a:lvl4pPr>
            <a:lvl5pPr lvl="4" algn="ctr">
              <a:spcBef>
                <a:spcPts val="0"/>
              </a:spcBef>
              <a:spcAft>
                <a:spcPts val="0"/>
              </a:spcAft>
              <a:buClr>
                <a:schemeClr val="lt1"/>
              </a:buClr>
              <a:buSzPts val="6000"/>
              <a:buNone/>
              <a:defRPr sz="6000">
                <a:solidFill>
                  <a:schemeClr val="lt1"/>
                </a:solidFill>
              </a:defRPr>
            </a:lvl5pPr>
            <a:lvl6pPr lvl="5" algn="ctr">
              <a:spcBef>
                <a:spcPts val="0"/>
              </a:spcBef>
              <a:spcAft>
                <a:spcPts val="0"/>
              </a:spcAft>
              <a:buClr>
                <a:schemeClr val="lt1"/>
              </a:buClr>
              <a:buSzPts val="6000"/>
              <a:buNone/>
              <a:defRPr sz="6000">
                <a:solidFill>
                  <a:schemeClr val="lt1"/>
                </a:solidFill>
              </a:defRPr>
            </a:lvl6pPr>
            <a:lvl7pPr lvl="6" algn="ctr">
              <a:spcBef>
                <a:spcPts val="0"/>
              </a:spcBef>
              <a:spcAft>
                <a:spcPts val="0"/>
              </a:spcAft>
              <a:buClr>
                <a:schemeClr val="lt1"/>
              </a:buClr>
              <a:buSzPts val="6000"/>
              <a:buNone/>
              <a:defRPr sz="6000">
                <a:solidFill>
                  <a:schemeClr val="lt1"/>
                </a:solidFill>
              </a:defRPr>
            </a:lvl7pPr>
            <a:lvl8pPr lvl="7" algn="ctr">
              <a:spcBef>
                <a:spcPts val="0"/>
              </a:spcBef>
              <a:spcAft>
                <a:spcPts val="0"/>
              </a:spcAft>
              <a:buClr>
                <a:schemeClr val="lt1"/>
              </a:buClr>
              <a:buSzPts val="6000"/>
              <a:buNone/>
              <a:defRPr sz="6000">
                <a:solidFill>
                  <a:schemeClr val="lt1"/>
                </a:solidFill>
              </a:defRPr>
            </a:lvl8pPr>
            <a:lvl9pPr lvl="8" algn="ctr">
              <a:spcBef>
                <a:spcPts val="0"/>
              </a:spcBef>
              <a:spcAft>
                <a:spcPts val="0"/>
              </a:spcAft>
              <a:buClr>
                <a:schemeClr val="lt1"/>
              </a:buClr>
              <a:buSzPts val="6000"/>
              <a:buNone/>
              <a:defRPr sz="6000">
                <a:solidFill>
                  <a:schemeClr val="lt1"/>
                </a:solidFill>
              </a:defRPr>
            </a:lvl9pPr>
          </a:lstStyle>
          <a:p/>
        </p:txBody>
      </p:sp>
      <p:sp>
        <p:nvSpPr>
          <p:cNvPr id="13" name="Google Shape;13;p2"/>
          <p:cNvSpPr txBox="1"/>
          <p:nvPr>
            <p:ph idx="1" type="subTitle"/>
          </p:nvPr>
        </p:nvSpPr>
        <p:spPr>
          <a:xfrm>
            <a:off x="411175" y="3398250"/>
            <a:ext cx="8282400" cy="1260600"/>
          </a:xfrm>
          <a:prstGeom prst="rect">
            <a:avLst/>
          </a:prstGeom>
        </p:spPr>
        <p:txBody>
          <a:bodyPr anchorCtr="0" anchor="ctr" bIns="91425" lIns="91425" spcFirstLastPara="1" rIns="91425" wrap="square" tIns="91425">
            <a:noAutofit/>
          </a:bodyPr>
          <a:lstStyle>
            <a:lvl1pPr lvl="0" algn="ctr">
              <a:lnSpc>
                <a:spcPct val="100000"/>
              </a:lnSpc>
              <a:spcBef>
                <a:spcPts val="0"/>
              </a:spcBef>
              <a:spcAft>
                <a:spcPts val="0"/>
              </a:spcAft>
              <a:buSzPts val="3600"/>
              <a:buFont typeface="Oswald"/>
              <a:buNone/>
              <a:defRPr sz="3600">
                <a:latin typeface="Oswald"/>
                <a:ea typeface="Oswald"/>
                <a:cs typeface="Oswald"/>
                <a:sym typeface="Oswald"/>
              </a:defRPr>
            </a:lvl1pPr>
            <a:lvl2pPr lvl="1" algn="ctr">
              <a:lnSpc>
                <a:spcPct val="100000"/>
              </a:lnSpc>
              <a:spcBef>
                <a:spcPts val="0"/>
              </a:spcBef>
              <a:spcAft>
                <a:spcPts val="0"/>
              </a:spcAft>
              <a:buSzPts val="3600"/>
              <a:buFont typeface="Oswald"/>
              <a:buNone/>
              <a:defRPr sz="3600">
                <a:latin typeface="Oswald"/>
                <a:ea typeface="Oswald"/>
                <a:cs typeface="Oswald"/>
                <a:sym typeface="Oswald"/>
              </a:defRPr>
            </a:lvl2pPr>
            <a:lvl3pPr lvl="2" algn="ctr">
              <a:lnSpc>
                <a:spcPct val="100000"/>
              </a:lnSpc>
              <a:spcBef>
                <a:spcPts val="0"/>
              </a:spcBef>
              <a:spcAft>
                <a:spcPts val="0"/>
              </a:spcAft>
              <a:buSzPts val="3600"/>
              <a:buFont typeface="Oswald"/>
              <a:buNone/>
              <a:defRPr sz="3600">
                <a:latin typeface="Oswald"/>
                <a:ea typeface="Oswald"/>
                <a:cs typeface="Oswald"/>
                <a:sym typeface="Oswald"/>
              </a:defRPr>
            </a:lvl3pPr>
            <a:lvl4pPr lvl="3" algn="ctr">
              <a:lnSpc>
                <a:spcPct val="100000"/>
              </a:lnSpc>
              <a:spcBef>
                <a:spcPts val="0"/>
              </a:spcBef>
              <a:spcAft>
                <a:spcPts val="0"/>
              </a:spcAft>
              <a:buSzPts val="3600"/>
              <a:buFont typeface="Oswald"/>
              <a:buNone/>
              <a:defRPr sz="3600">
                <a:latin typeface="Oswald"/>
                <a:ea typeface="Oswald"/>
                <a:cs typeface="Oswald"/>
                <a:sym typeface="Oswald"/>
              </a:defRPr>
            </a:lvl4pPr>
            <a:lvl5pPr lvl="4" algn="ctr">
              <a:lnSpc>
                <a:spcPct val="100000"/>
              </a:lnSpc>
              <a:spcBef>
                <a:spcPts val="0"/>
              </a:spcBef>
              <a:spcAft>
                <a:spcPts val="0"/>
              </a:spcAft>
              <a:buSzPts val="3600"/>
              <a:buFont typeface="Oswald"/>
              <a:buNone/>
              <a:defRPr sz="3600">
                <a:latin typeface="Oswald"/>
                <a:ea typeface="Oswald"/>
                <a:cs typeface="Oswald"/>
                <a:sym typeface="Oswald"/>
              </a:defRPr>
            </a:lvl5pPr>
            <a:lvl6pPr lvl="5" algn="ctr">
              <a:lnSpc>
                <a:spcPct val="100000"/>
              </a:lnSpc>
              <a:spcBef>
                <a:spcPts val="0"/>
              </a:spcBef>
              <a:spcAft>
                <a:spcPts val="0"/>
              </a:spcAft>
              <a:buSzPts val="3600"/>
              <a:buFont typeface="Oswald"/>
              <a:buNone/>
              <a:defRPr sz="3600">
                <a:latin typeface="Oswald"/>
                <a:ea typeface="Oswald"/>
                <a:cs typeface="Oswald"/>
                <a:sym typeface="Oswald"/>
              </a:defRPr>
            </a:lvl6pPr>
            <a:lvl7pPr lvl="6" algn="ctr">
              <a:lnSpc>
                <a:spcPct val="100000"/>
              </a:lnSpc>
              <a:spcBef>
                <a:spcPts val="0"/>
              </a:spcBef>
              <a:spcAft>
                <a:spcPts val="0"/>
              </a:spcAft>
              <a:buSzPts val="3600"/>
              <a:buFont typeface="Oswald"/>
              <a:buNone/>
              <a:defRPr sz="3600">
                <a:latin typeface="Oswald"/>
                <a:ea typeface="Oswald"/>
                <a:cs typeface="Oswald"/>
                <a:sym typeface="Oswald"/>
              </a:defRPr>
            </a:lvl7pPr>
            <a:lvl8pPr lvl="7" algn="ctr">
              <a:lnSpc>
                <a:spcPct val="100000"/>
              </a:lnSpc>
              <a:spcBef>
                <a:spcPts val="0"/>
              </a:spcBef>
              <a:spcAft>
                <a:spcPts val="0"/>
              </a:spcAft>
              <a:buSzPts val="3600"/>
              <a:buFont typeface="Oswald"/>
              <a:buNone/>
              <a:defRPr sz="3600">
                <a:latin typeface="Oswald"/>
                <a:ea typeface="Oswald"/>
                <a:cs typeface="Oswald"/>
                <a:sym typeface="Oswald"/>
              </a:defRPr>
            </a:lvl8pPr>
            <a:lvl9pPr lvl="8" algn="ctr">
              <a:lnSpc>
                <a:spcPct val="100000"/>
              </a:lnSpc>
              <a:spcBef>
                <a:spcPts val="0"/>
              </a:spcBef>
              <a:spcAft>
                <a:spcPts val="0"/>
              </a:spcAft>
              <a:buSzPts val="3600"/>
              <a:buFont typeface="Oswald"/>
              <a:buNone/>
              <a:defRPr sz="3600">
                <a:latin typeface="Oswald"/>
                <a:ea typeface="Oswald"/>
                <a:cs typeface="Oswald"/>
                <a:sym typeface="Oswald"/>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1" name="Shape 51"/>
        <p:cNvGrpSpPr/>
        <p:nvPr/>
      </p:nvGrpSpPr>
      <p:grpSpPr>
        <a:xfrm>
          <a:off x="0" y="0"/>
          <a:ext cx="0" cy="0"/>
          <a:chOff x="0" y="0"/>
          <a:chExt cx="0" cy="0"/>
        </a:xfrm>
      </p:grpSpPr>
      <p:cxnSp>
        <p:nvCxnSpPr>
          <p:cNvPr id="52" name="Google Shape;52;p11"/>
          <p:cNvCxnSpPr/>
          <p:nvPr/>
        </p:nvCxnSpPr>
        <p:spPr>
          <a:xfrm>
            <a:off x="413275" y="2988275"/>
            <a:ext cx="910500" cy="0"/>
          </a:xfrm>
          <a:prstGeom prst="straightConnector1">
            <a:avLst/>
          </a:prstGeom>
          <a:noFill/>
          <a:ln cap="flat" cmpd="sng" w="28575">
            <a:solidFill>
              <a:schemeClr val="dk1"/>
            </a:solidFill>
            <a:prstDash val="lgDash"/>
            <a:round/>
            <a:headEnd len="sm" w="sm" type="none"/>
            <a:tailEnd len="sm" w="sm" type="none"/>
          </a:ln>
        </p:spPr>
      </p:cxnSp>
      <p:sp>
        <p:nvSpPr>
          <p:cNvPr id="53" name="Google Shape;53;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spcBef>
                <a:spcPts val="0"/>
              </a:spcBef>
              <a:spcAft>
                <a:spcPts val="0"/>
              </a:spcAft>
              <a:buSzPts val="12000"/>
              <a:buNone/>
              <a:defRPr sz="12000"/>
            </a:lvl1pPr>
            <a:lvl2pPr lvl="1">
              <a:spcBef>
                <a:spcPts val="0"/>
              </a:spcBef>
              <a:spcAft>
                <a:spcPts val="0"/>
              </a:spcAft>
              <a:buSzPts val="12000"/>
              <a:buNone/>
              <a:defRPr sz="12000"/>
            </a:lvl2pPr>
            <a:lvl3pPr lvl="2">
              <a:spcBef>
                <a:spcPts val="0"/>
              </a:spcBef>
              <a:spcAft>
                <a:spcPts val="0"/>
              </a:spcAft>
              <a:buSzPts val="12000"/>
              <a:buNone/>
              <a:defRPr sz="12000"/>
            </a:lvl3pPr>
            <a:lvl4pPr lvl="3">
              <a:spcBef>
                <a:spcPts val="0"/>
              </a:spcBef>
              <a:spcAft>
                <a:spcPts val="0"/>
              </a:spcAft>
              <a:buSzPts val="12000"/>
              <a:buNone/>
              <a:defRPr sz="12000"/>
            </a:lvl4pPr>
            <a:lvl5pPr lvl="4">
              <a:spcBef>
                <a:spcPts val="0"/>
              </a:spcBef>
              <a:spcAft>
                <a:spcPts val="0"/>
              </a:spcAft>
              <a:buSzPts val="12000"/>
              <a:buNone/>
              <a:defRPr sz="12000"/>
            </a:lvl5pPr>
            <a:lvl6pPr lvl="5">
              <a:spcBef>
                <a:spcPts val="0"/>
              </a:spcBef>
              <a:spcAft>
                <a:spcPts val="0"/>
              </a:spcAft>
              <a:buSzPts val="12000"/>
              <a:buNone/>
              <a:defRPr sz="12000"/>
            </a:lvl6pPr>
            <a:lvl7pPr lvl="6">
              <a:spcBef>
                <a:spcPts val="0"/>
              </a:spcBef>
              <a:spcAft>
                <a:spcPts val="0"/>
              </a:spcAft>
              <a:buSzPts val="12000"/>
              <a:buNone/>
              <a:defRPr sz="12000"/>
            </a:lvl7pPr>
            <a:lvl8pPr lvl="7">
              <a:spcBef>
                <a:spcPts val="0"/>
              </a:spcBef>
              <a:spcAft>
                <a:spcPts val="0"/>
              </a:spcAft>
              <a:buSzPts val="12000"/>
              <a:buNone/>
              <a:defRPr sz="12000"/>
            </a:lvl8pPr>
            <a:lvl9pPr lvl="8">
              <a:spcBef>
                <a:spcPts val="0"/>
              </a:spcBef>
              <a:spcAft>
                <a:spcPts val="0"/>
              </a:spcAft>
              <a:buSzPts val="12000"/>
              <a:buNone/>
              <a:defRPr sz="12000"/>
            </a:lvl9pPr>
          </a:lstStyle>
          <a:p>
            <a:r>
              <a:t>xx%</a:t>
            </a:r>
          </a:p>
        </p:txBody>
      </p:sp>
      <p:sp>
        <p:nvSpPr>
          <p:cNvPr id="54" name="Google Shape;54;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55" name="Google Shape;55;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6" name="Shape 56"/>
        <p:cNvGrpSpPr/>
        <p:nvPr/>
      </p:nvGrpSpPr>
      <p:grpSpPr>
        <a:xfrm>
          <a:off x="0" y="0"/>
          <a:ext cx="0" cy="0"/>
          <a:chOff x="0" y="0"/>
          <a:chExt cx="0" cy="0"/>
        </a:xfrm>
      </p:grpSpPr>
      <p:sp>
        <p:nvSpPr>
          <p:cNvPr id="57" name="Google Shape;57;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 name="Shape 15"/>
        <p:cNvGrpSpPr/>
        <p:nvPr/>
      </p:nvGrpSpPr>
      <p:grpSpPr>
        <a:xfrm>
          <a:off x="0" y="0"/>
          <a:ext cx="0" cy="0"/>
          <a:chOff x="0" y="0"/>
          <a:chExt cx="0" cy="0"/>
        </a:xfrm>
      </p:grpSpPr>
      <p:sp>
        <p:nvSpPr>
          <p:cNvPr id="16" name="Google Shape;16;p3"/>
          <p:cNvSpPr/>
          <p:nvPr/>
        </p:nvSpPr>
        <p:spPr>
          <a:xfrm>
            <a:off x="0" y="1567350"/>
            <a:ext cx="9144000" cy="2008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3"/>
          <p:cNvSpPr txBox="1"/>
          <p:nvPr>
            <p:ph type="title"/>
          </p:nvPr>
        </p:nvSpPr>
        <p:spPr>
          <a:xfrm>
            <a:off x="430800" y="1889700"/>
            <a:ext cx="8282400" cy="15165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lt1"/>
              </a:buClr>
              <a:buSzPts val="3600"/>
              <a:buNone/>
              <a:defRPr sz="3600">
                <a:solidFill>
                  <a:schemeClr val="lt1"/>
                </a:solidFill>
              </a:defRPr>
            </a:lvl1pPr>
            <a:lvl2pPr lvl="1" algn="ctr">
              <a:spcBef>
                <a:spcPts val="0"/>
              </a:spcBef>
              <a:spcAft>
                <a:spcPts val="0"/>
              </a:spcAft>
              <a:buClr>
                <a:schemeClr val="lt1"/>
              </a:buClr>
              <a:buSzPts val="3600"/>
              <a:buNone/>
              <a:defRPr sz="3600">
                <a:solidFill>
                  <a:schemeClr val="lt1"/>
                </a:solidFill>
              </a:defRPr>
            </a:lvl2pPr>
            <a:lvl3pPr lvl="2" algn="ctr">
              <a:spcBef>
                <a:spcPts val="0"/>
              </a:spcBef>
              <a:spcAft>
                <a:spcPts val="0"/>
              </a:spcAft>
              <a:buClr>
                <a:schemeClr val="lt1"/>
              </a:buClr>
              <a:buSzPts val="3600"/>
              <a:buNone/>
              <a:defRPr sz="3600">
                <a:solidFill>
                  <a:schemeClr val="lt1"/>
                </a:solidFill>
              </a:defRPr>
            </a:lvl3pPr>
            <a:lvl4pPr lvl="3" algn="ctr">
              <a:spcBef>
                <a:spcPts val="0"/>
              </a:spcBef>
              <a:spcAft>
                <a:spcPts val="0"/>
              </a:spcAft>
              <a:buClr>
                <a:schemeClr val="lt1"/>
              </a:buClr>
              <a:buSzPts val="3600"/>
              <a:buNone/>
              <a:defRPr sz="3600">
                <a:solidFill>
                  <a:schemeClr val="lt1"/>
                </a:solidFill>
              </a:defRPr>
            </a:lvl4pPr>
            <a:lvl5pPr lvl="4" algn="ctr">
              <a:spcBef>
                <a:spcPts val="0"/>
              </a:spcBef>
              <a:spcAft>
                <a:spcPts val="0"/>
              </a:spcAft>
              <a:buClr>
                <a:schemeClr val="lt1"/>
              </a:buClr>
              <a:buSzPts val="3600"/>
              <a:buNone/>
              <a:defRPr sz="3600">
                <a:solidFill>
                  <a:schemeClr val="lt1"/>
                </a:solidFill>
              </a:defRPr>
            </a:lvl5pPr>
            <a:lvl6pPr lvl="5" algn="ctr">
              <a:spcBef>
                <a:spcPts val="0"/>
              </a:spcBef>
              <a:spcAft>
                <a:spcPts val="0"/>
              </a:spcAft>
              <a:buClr>
                <a:schemeClr val="lt1"/>
              </a:buClr>
              <a:buSzPts val="3600"/>
              <a:buNone/>
              <a:defRPr sz="3600">
                <a:solidFill>
                  <a:schemeClr val="lt1"/>
                </a:solidFill>
              </a:defRPr>
            </a:lvl6pPr>
            <a:lvl7pPr lvl="6" algn="ctr">
              <a:spcBef>
                <a:spcPts val="0"/>
              </a:spcBef>
              <a:spcAft>
                <a:spcPts val="0"/>
              </a:spcAft>
              <a:buClr>
                <a:schemeClr val="lt1"/>
              </a:buClr>
              <a:buSzPts val="3600"/>
              <a:buNone/>
              <a:defRPr sz="3600">
                <a:solidFill>
                  <a:schemeClr val="lt1"/>
                </a:solidFill>
              </a:defRPr>
            </a:lvl7pPr>
            <a:lvl8pPr lvl="7" algn="ctr">
              <a:spcBef>
                <a:spcPts val="0"/>
              </a:spcBef>
              <a:spcAft>
                <a:spcPts val="0"/>
              </a:spcAft>
              <a:buClr>
                <a:schemeClr val="lt1"/>
              </a:buClr>
              <a:buSzPts val="3600"/>
              <a:buNone/>
              <a:defRPr sz="3600">
                <a:solidFill>
                  <a:schemeClr val="lt1"/>
                </a:solidFill>
              </a:defRPr>
            </a:lvl8pPr>
            <a:lvl9pPr lvl="8" algn="ctr">
              <a:spcBef>
                <a:spcPts val="0"/>
              </a:spcBef>
              <a:spcAft>
                <a:spcPts val="0"/>
              </a:spcAft>
              <a:buClr>
                <a:schemeClr val="lt1"/>
              </a:buClr>
              <a:buSzPts val="3600"/>
              <a:buNone/>
              <a:defRPr sz="3600">
                <a:solidFill>
                  <a:schemeClr val="lt1"/>
                </a:solidFill>
              </a:defRPr>
            </a:lvl9pPr>
          </a:lstStyle>
          <a:p/>
        </p:txBody>
      </p:sp>
      <p:sp>
        <p:nvSpPr>
          <p:cNvPr id="18" name="Google Shape;18;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9" name="Shape 19"/>
        <p:cNvGrpSpPr/>
        <p:nvPr/>
      </p:nvGrpSpPr>
      <p:grpSpPr>
        <a:xfrm>
          <a:off x="0" y="0"/>
          <a:ext cx="0" cy="0"/>
          <a:chOff x="0" y="0"/>
          <a:chExt cx="0" cy="0"/>
        </a:xfrm>
      </p:grpSpPr>
      <p:cxnSp>
        <p:nvCxnSpPr>
          <p:cNvPr id="20" name="Google Shape;20;p4"/>
          <p:cNvCxnSpPr/>
          <p:nvPr/>
        </p:nvCxnSpPr>
        <p:spPr>
          <a:xfrm>
            <a:off x="429200" y="1275577"/>
            <a:ext cx="614100" cy="0"/>
          </a:xfrm>
          <a:prstGeom prst="straightConnector1">
            <a:avLst/>
          </a:prstGeom>
          <a:noFill/>
          <a:ln cap="flat" cmpd="sng" w="19050">
            <a:solidFill>
              <a:schemeClr val="dk2"/>
            </a:solidFill>
            <a:prstDash val="lgDash"/>
            <a:round/>
            <a:headEnd len="sm" w="sm" type="none"/>
            <a:tailEnd len="sm" w="sm" type="none"/>
          </a:ln>
        </p:spPr>
      </p:cxnSp>
      <p:sp>
        <p:nvSpPr>
          <p:cNvPr id="21" name="Google Shape;21;p4"/>
          <p:cNvSpPr txBox="1"/>
          <p:nvPr>
            <p:ph type="title"/>
          </p:nvPr>
        </p:nvSpPr>
        <p:spPr>
          <a:xfrm>
            <a:off x="311700" y="372500"/>
            <a:ext cx="8520600" cy="7335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468825"/>
            <a:ext cx="8520600" cy="30999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4" name="Shape 24"/>
        <p:cNvGrpSpPr/>
        <p:nvPr/>
      </p:nvGrpSpPr>
      <p:grpSpPr>
        <a:xfrm>
          <a:off x="0" y="0"/>
          <a:ext cx="0" cy="0"/>
          <a:chOff x="0" y="0"/>
          <a:chExt cx="0" cy="0"/>
        </a:xfrm>
      </p:grpSpPr>
      <p:cxnSp>
        <p:nvCxnSpPr>
          <p:cNvPr id="25" name="Google Shape;25;p5"/>
          <p:cNvCxnSpPr/>
          <p:nvPr/>
        </p:nvCxnSpPr>
        <p:spPr>
          <a:xfrm>
            <a:off x="429200" y="1275577"/>
            <a:ext cx="614100" cy="0"/>
          </a:xfrm>
          <a:prstGeom prst="straightConnector1">
            <a:avLst/>
          </a:prstGeom>
          <a:noFill/>
          <a:ln cap="flat" cmpd="sng" w="19050">
            <a:solidFill>
              <a:schemeClr val="dk2"/>
            </a:solidFill>
            <a:prstDash val="lgDash"/>
            <a:round/>
            <a:headEnd len="sm" w="sm" type="none"/>
            <a:tailEnd len="sm" w="sm" type="none"/>
          </a:ln>
        </p:spPr>
      </p:cxnSp>
      <p:sp>
        <p:nvSpPr>
          <p:cNvPr id="26" name="Google Shape;26;p5"/>
          <p:cNvSpPr txBox="1"/>
          <p:nvPr>
            <p:ph type="title"/>
          </p:nvPr>
        </p:nvSpPr>
        <p:spPr>
          <a:xfrm>
            <a:off x="311700" y="372500"/>
            <a:ext cx="8520600" cy="7335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7" name="Google Shape;27;p5"/>
          <p:cNvSpPr txBox="1"/>
          <p:nvPr>
            <p:ph idx="1" type="body"/>
          </p:nvPr>
        </p:nvSpPr>
        <p:spPr>
          <a:xfrm>
            <a:off x="311700" y="1468825"/>
            <a:ext cx="3999900" cy="3099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Google Shape;28;p5"/>
          <p:cNvSpPr txBox="1"/>
          <p:nvPr>
            <p:ph idx="2" type="body"/>
          </p:nvPr>
        </p:nvSpPr>
        <p:spPr>
          <a:xfrm>
            <a:off x="4832400" y="1468825"/>
            <a:ext cx="3999900" cy="3099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372500"/>
            <a:ext cx="8520600" cy="7335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3" name="Shape 33"/>
        <p:cNvGrpSpPr/>
        <p:nvPr/>
      </p:nvGrpSpPr>
      <p:grpSpPr>
        <a:xfrm>
          <a:off x="0" y="0"/>
          <a:ext cx="0" cy="0"/>
          <a:chOff x="0" y="0"/>
          <a:chExt cx="0" cy="0"/>
        </a:xfrm>
      </p:grpSpPr>
      <p:cxnSp>
        <p:nvCxnSpPr>
          <p:cNvPr id="34" name="Google Shape;34;p7"/>
          <p:cNvCxnSpPr/>
          <p:nvPr/>
        </p:nvCxnSpPr>
        <p:spPr>
          <a:xfrm>
            <a:off x="418675" y="1457787"/>
            <a:ext cx="614100" cy="0"/>
          </a:xfrm>
          <a:prstGeom prst="straightConnector1">
            <a:avLst/>
          </a:prstGeom>
          <a:noFill/>
          <a:ln cap="flat" cmpd="sng" w="19050">
            <a:solidFill>
              <a:schemeClr val="dk2"/>
            </a:solidFill>
            <a:prstDash val="lgDash"/>
            <a:round/>
            <a:headEnd len="sm" w="sm" type="none"/>
            <a:tailEnd len="sm" w="sm" type="none"/>
          </a:ln>
        </p:spPr>
      </p:cxnSp>
      <p:sp>
        <p:nvSpPr>
          <p:cNvPr id="35" name="Google Shape;35;p7"/>
          <p:cNvSpPr txBox="1"/>
          <p:nvPr>
            <p:ph type="title"/>
          </p:nvPr>
        </p:nvSpPr>
        <p:spPr>
          <a:xfrm>
            <a:off x="311700" y="6318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6" name="Google Shape;36;p7"/>
          <p:cNvSpPr txBox="1"/>
          <p:nvPr>
            <p:ph idx="1" type="body"/>
          </p:nvPr>
        </p:nvSpPr>
        <p:spPr>
          <a:xfrm>
            <a:off x="311700" y="1618204"/>
            <a:ext cx="2808000" cy="29508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7" name="Google Shape;37;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lt2"/>
        </a:solidFill>
      </p:bgPr>
    </p:bg>
    <p:spTree>
      <p:nvGrpSpPr>
        <p:cNvPr id="38" name="Shape 38"/>
        <p:cNvGrpSpPr/>
        <p:nvPr/>
      </p:nvGrpSpPr>
      <p:grpSpPr>
        <a:xfrm>
          <a:off x="0" y="0"/>
          <a:ext cx="0" cy="0"/>
          <a:chOff x="0" y="0"/>
          <a:chExt cx="0" cy="0"/>
        </a:xfrm>
      </p:grpSpPr>
      <p:sp>
        <p:nvSpPr>
          <p:cNvPr id="39" name="Google Shape;39;p8"/>
          <p:cNvSpPr txBox="1"/>
          <p:nvPr>
            <p:ph type="title"/>
          </p:nvPr>
        </p:nvSpPr>
        <p:spPr>
          <a:xfrm>
            <a:off x="490250" y="528900"/>
            <a:ext cx="5678100" cy="40857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5400"/>
              <a:buNone/>
              <a:defRPr sz="5400">
                <a:solidFill>
                  <a:schemeClr val="lt1"/>
                </a:solidFill>
              </a:defRPr>
            </a:lvl1pPr>
            <a:lvl2pPr lvl="1">
              <a:spcBef>
                <a:spcPts val="0"/>
              </a:spcBef>
              <a:spcAft>
                <a:spcPts val="0"/>
              </a:spcAft>
              <a:buClr>
                <a:schemeClr val="lt1"/>
              </a:buClr>
              <a:buSzPts val="5400"/>
              <a:buNone/>
              <a:defRPr sz="5400">
                <a:solidFill>
                  <a:schemeClr val="lt1"/>
                </a:solidFill>
              </a:defRPr>
            </a:lvl2pPr>
            <a:lvl3pPr lvl="2">
              <a:spcBef>
                <a:spcPts val="0"/>
              </a:spcBef>
              <a:spcAft>
                <a:spcPts val="0"/>
              </a:spcAft>
              <a:buClr>
                <a:schemeClr val="lt1"/>
              </a:buClr>
              <a:buSzPts val="5400"/>
              <a:buNone/>
              <a:defRPr sz="5400">
                <a:solidFill>
                  <a:schemeClr val="lt1"/>
                </a:solidFill>
              </a:defRPr>
            </a:lvl3pPr>
            <a:lvl4pPr lvl="3">
              <a:spcBef>
                <a:spcPts val="0"/>
              </a:spcBef>
              <a:spcAft>
                <a:spcPts val="0"/>
              </a:spcAft>
              <a:buClr>
                <a:schemeClr val="lt1"/>
              </a:buClr>
              <a:buSzPts val="5400"/>
              <a:buNone/>
              <a:defRPr sz="5400">
                <a:solidFill>
                  <a:schemeClr val="lt1"/>
                </a:solidFill>
              </a:defRPr>
            </a:lvl4pPr>
            <a:lvl5pPr lvl="4">
              <a:spcBef>
                <a:spcPts val="0"/>
              </a:spcBef>
              <a:spcAft>
                <a:spcPts val="0"/>
              </a:spcAft>
              <a:buClr>
                <a:schemeClr val="lt1"/>
              </a:buClr>
              <a:buSzPts val="5400"/>
              <a:buNone/>
              <a:defRPr sz="5400">
                <a:solidFill>
                  <a:schemeClr val="lt1"/>
                </a:solidFill>
              </a:defRPr>
            </a:lvl5pPr>
            <a:lvl6pPr lvl="5">
              <a:spcBef>
                <a:spcPts val="0"/>
              </a:spcBef>
              <a:spcAft>
                <a:spcPts val="0"/>
              </a:spcAft>
              <a:buClr>
                <a:schemeClr val="lt1"/>
              </a:buClr>
              <a:buSzPts val="5400"/>
              <a:buNone/>
              <a:defRPr sz="5400">
                <a:solidFill>
                  <a:schemeClr val="lt1"/>
                </a:solidFill>
              </a:defRPr>
            </a:lvl6pPr>
            <a:lvl7pPr lvl="6">
              <a:spcBef>
                <a:spcPts val="0"/>
              </a:spcBef>
              <a:spcAft>
                <a:spcPts val="0"/>
              </a:spcAft>
              <a:buClr>
                <a:schemeClr val="lt1"/>
              </a:buClr>
              <a:buSzPts val="5400"/>
              <a:buNone/>
              <a:defRPr sz="5400">
                <a:solidFill>
                  <a:schemeClr val="lt1"/>
                </a:solidFill>
              </a:defRPr>
            </a:lvl7pPr>
            <a:lvl8pPr lvl="7">
              <a:spcBef>
                <a:spcPts val="0"/>
              </a:spcBef>
              <a:spcAft>
                <a:spcPts val="0"/>
              </a:spcAft>
              <a:buClr>
                <a:schemeClr val="lt1"/>
              </a:buClr>
              <a:buSzPts val="5400"/>
              <a:buNone/>
              <a:defRPr sz="5400">
                <a:solidFill>
                  <a:schemeClr val="lt1"/>
                </a:solidFill>
              </a:defRPr>
            </a:lvl8pPr>
            <a:lvl9pPr lvl="8">
              <a:spcBef>
                <a:spcPts val="0"/>
              </a:spcBef>
              <a:spcAft>
                <a:spcPts val="0"/>
              </a:spcAft>
              <a:buClr>
                <a:schemeClr val="lt1"/>
              </a:buClr>
              <a:buSzPts val="5400"/>
              <a:buNone/>
              <a:defRPr sz="5400">
                <a:solidFill>
                  <a:schemeClr val="lt1"/>
                </a:solidFill>
              </a:defRPr>
            </a:lvl9pPr>
          </a:lstStyle>
          <a:p/>
        </p:txBody>
      </p:sp>
      <p:sp>
        <p:nvSpPr>
          <p:cNvPr id="40" name="Google Shape;40;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bg>
      <p:bgPr>
        <a:solidFill>
          <a:schemeClr val="dk1"/>
        </a:solidFill>
      </p:bgPr>
    </p:bg>
    <p:spTree>
      <p:nvGrpSpPr>
        <p:cNvPr id="41" name="Shape 41"/>
        <p:cNvGrpSpPr/>
        <p:nvPr/>
      </p:nvGrpSpPr>
      <p:grpSpPr>
        <a:xfrm>
          <a:off x="0" y="0"/>
          <a:ext cx="0" cy="0"/>
          <a:chOff x="0" y="0"/>
          <a:chExt cx="0" cy="0"/>
        </a:xfrm>
      </p:grpSpPr>
      <p:sp>
        <p:nvSpPr>
          <p:cNvPr id="42" name="Google Shape;42;p9"/>
          <p:cNvSpPr/>
          <p:nvPr/>
        </p:nvSpPr>
        <p:spPr>
          <a:xfrm>
            <a:off x="4572000" y="175"/>
            <a:ext cx="4572000" cy="51435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3" name="Google Shape;43;p9"/>
          <p:cNvCxnSpPr/>
          <p:nvPr/>
        </p:nvCxnSpPr>
        <p:spPr>
          <a:xfrm>
            <a:off x="5029675" y="4495500"/>
            <a:ext cx="577200" cy="0"/>
          </a:xfrm>
          <a:prstGeom prst="straightConnector1">
            <a:avLst/>
          </a:prstGeom>
          <a:noFill/>
          <a:ln cap="flat" cmpd="sng" w="19050">
            <a:solidFill>
              <a:schemeClr val="dk1"/>
            </a:solidFill>
            <a:prstDash val="lgDash"/>
            <a:round/>
            <a:headEnd len="sm" w="sm" type="none"/>
            <a:tailEnd len="sm" w="sm" type="none"/>
          </a:ln>
        </p:spPr>
      </p:cxnSp>
      <p:sp>
        <p:nvSpPr>
          <p:cNvPr id="44" name="Google Shape;44;p9"/>
          <p:cNvSpPr txBox="1"/>
          <p:nvPr>
            <p:ph type="title"/>
          </p:nvPr>
        </p:nvSpPr>
        <p:spPr>
          <a:xfrm>
            <a:off x="265500" y="1078750"/>
            <a:ext cx="4045200" cy="17892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lt1"/>
              </a:buClr>
              <a:buSzPts val="4600"/>
              <a:buNone/>
              <a:defRPr sz="4600">
                <a:solidFill>
                  <a:schemeClr val="lt1"/>
                </a:solidFill>
              </a:defRPr>
            </a:lvl1pPr>
            <a:lvl2pPr lvl="1" algn="ctr">
              <a:spcBef>
                <a:spcPts val="0"/>
              </a:spcBef>
              <a:spcAft>
                <a:spcPts val="0"/>
              </a:spcAft>
              <a:buClr>
                <a:schemeClr val="lt1"/>
              </a:buClr>
              <a:buSzPts val="4600"/>
              <a:buNone/>
              <a:defRPr sz="4600">
                <a:solidFill>
                  <a:schemeClr val="lt1"/>
                </a:solidFill>
              </a:defRPr>
            </a:lvl2pPr>
            <a:lvl3pPr lvl="2" algn="ctr">
              <a:spcBef>
                <a:spcPts val="0"/>
              </a:spcBef>
              <a:spcAft>
                <a:spcPts val="0"/>
              </a:spcAft>
              <a:buClr>
                <a:schemeClr val="lt1"/>
              </a:buClr>
              <a:buSzPts val="4600"/>
              <a:buNone/>
              <a:defRPr sz="4600">
                <a:solidFill>
                  <a:schemeClr val="lt1"/>
                </a:solidFill>
              </a:defRPr>
            </a:lvl3pPr>
            <a:lvl4pPr lvl="3" algn="ctr">
              <a:spcBef>
                <a:spcPts val="0"/>
              </a:spcBef>
              <a:spcAft>
                <a:spcPts val="0"/>
              </a:spcAft>
              <a:buClr>
                <a:schemeClr val="lt1"/>
              </a:buClr>
              <a:buSzPts val="4600"/>
              <a:buNone/>
              <a:defRPr sz="4600">
                <a:solidFill>
                  <a:schemeClr val="lt1"/>
                </a:solidFill>
              </a:defRPr>
            </a:lvl4pPr>
            <a:lvl5pPr lvl="4" algn="ctr">
              <a:spcBef>
                <a:spcPts val="0"/>
              </a:spcBef>
              <a:spcAft>
                <a:spcPts val="0"/>
              </a:spcAft>
              <a:buClr>
                <a:schemeClr val="lt1"/>
              </a:buClr>
              <a:buSzPts val="4600"/>
              <a:buNone/>
              <a:defRPr sz="4600">
                <a:solidFill>
                  <a:schemeClr val="lt1"/>
                </a:solidFill>
              </a:defRPr>
            </a:lvl5pPr>
            <a:lvl6pPr lvl="5" algn="ctr">
              <a:spcBef>
                <a:spcPts val="0"/>
              </a:spcBef>
              <a:spcAft>
                <a:spcPts val="0"/>
              </a:spcAft>
              <a:buClr>
                <a:schemeClr val="lt1"/>
              </a:buClr>
              <a:buSzPts val="4600"/>
              <a:buNone/>
              <a:defRPr sz="4600">
                <a:solidFill>
                  <a:schemeClr val="lt1"/>
                </a:solidFill>
              </a:defRPr>
            </a:lvl6pPr>
            <a:lvl7pPr lvl="6" algn="ctr">
              <a:spcBef>
                <a:spcPts val="0"/>
              </a:spcBef>
              <a:spcAft>
                <a:spcPts val="0"/>
              </a:spcAft>
              <a:buClr>
                <a:schemeClr val="lt1"/>
              </a:buClr>
              <a:buSzPts val="4600"/>
              <a:buNone/>
              <a:defRPr sz="4600">
                <a:solidFill>
                  <a:schemeClr val="lt1"/>
                </a:solidFill>
              </a:defRPr>
            </a:lvl7pPr>
            <a:lvl8pPr lvl="7" algn="ctr">
              <a:spcBef>
                <a:spcPts val="0"/>
              </a:spcBef>
              <a:spcAft>
                <a:spcPts val="0"/>
              </a:spcAft>
              <a:buClr>
                <a:schemeClr val="lt1"/>
              </a:buClr>
              <a:buSzPts val="4600"/>
              <a:buNone/>
              <a:defRPr sz="4600">
                <a:solidFill>
                  <a:schemeClr val="lt1"/>
                </a:solidFill>
              </a:defRPr>
            </a:lvl8pPr>
            <a:lvl9pPr lvl="8" algn="ctr">
              <a:spcBef>
                <a:spcPts val="0"/>
              </a:spcBef>
              <a:spcAft>
                <a:spcPts val="0"/>
              </a:spcAft>
              <a:buClr>
                <a:schemeClr val="lt1"/>
              </a:buClr>
              <a:buSzPts val="4600"/>
              <a:buNone/>
              <a:defRPr sz="4600">
                <a:solidFill>
                  <a:schemeClr val="lt1"/>
                </a:solidFill>
              </a:defRPr>
            </a:lvl9pPr>
          </a:lstStyle>
          <a:p/>
        </p:txBody>
      </p:sp>
      <p:sp>
        <p:nvSpPr>
          <p:cNvPr id="45" name="Google Shape;45;p9"/>
          <p:cNvSpPr txBox="1"/>
          <p:nvPr>
            <p:ph idx="1" type="subTitle"/>
          </p:nvPr>
        </p:nvSpPr>
        <p:spPr>
          <a:xfrm>
            <a:off x="265500" y="29214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lt1"/>
              </a:buClr>
              <a:buSzPts val="1900"/>
              <a:buNone/>
              <a:defRPr sz="1900">
                <a:solidFill>
                  <a:schemeClr val="lt1"/>
                </a:solidFill>
              </a:defRPr>
            </a:lvl1pPr>
            <a:lvl2pPr lvl="1" algn="ctr">
              <a:lnSpc>
                <a:spcPct val="100000"/>
              </a:lnSpc>
              <a:spcBef>
                <a:spcPts val="0"/>
              </a:spcBef>
              <a:spcAft>
                <a:spcPts val="0"/>
              </a:spcAft>
              <a:buClr>
                <a:schemeClr val="lt1"/>
              </a:buClr>
              <a:buSzPts val="1900"/>
              <a:buNone/>
              <a:defRPr sz="1900">
                <a:solidFill>
                  <a:schemeClr val="lt1"/>
                </a:solidFill>
              </a:defRPr>
            </a:lvl2pPr>
            <a:lvl3pPr lvl="2" algn="ctr">
              <a:lnSpc>
                <a:spcPct val="100000"/>
              </a:lnSpc>
              <a:spcBef>
                <a:spcPts val="0"/>
              </a:spcBef>
              <a:spcAft>
                <a:spcPts val="0"/>
              </a:spcAft>
              <a:buClr>
                <a:schemeClr val="lt1"/>
              </a:buClr>
              <a:buSzPts val="1900"/>
              <a:buNone/>
              <a:defRPr sz="1900">
                <a:solidFill>
                  <a:schemeClr val="lt1"/>
                </a:solidFill>
              </a:defRPr>
            </a:lvl3pPr>
            <a:lvl4pPr lvl="3" algn="ctr">
              <a:lnSpc>
                <a:spcPct val="100000"/>
              </a:lnSpc>
              <a:spcBef>
                <a:spcPts val="0"/>
              </a:spcBef>
              <a:spcAft>
                <a:spcPts val="0"/>
              </a:spcAft>
              <a:buClr>
                <a:schemeClr val="lt1"/>
              </a:buClr>
              <a:buSzPts val="1900"/>
              <a:buNone/>
              <a:defRPr sz="1900">
                <a:solidFill>
                  <a:schemeClr val="lt1"/>
                </a:solidFill>
              </a:defRPr>
            </a:lvl4pPr>
            <a:lvl5pPr lvl="4" algn="ctr">
              <a:lnSpc>
                <a:spcPct val="100000"/>
              </a:lnSpc>
              <a:spcBef>
                <a:spcPts val="0"/>
              </a:spcBef>
              <a:spcAft>
                <a:spcPts val="0"/>
              </a:spcAft>
              <a:buClr>
                <a:schemeClr val="lt1"/>
              </a:buClr>
              <a:buSzPts val="1900"/>
              <a:buNone/>
              <a:defRPr sz="1900">
                <a:solidFill>
                  <a:schemeClr val="lt1"/>
                </a:solidFill>
              </a:defRPr>
            </a:lvl5pPr>
            <a:lvl6pPr lvl="5" algn="ctr">
              <a:lnSpc>
                <a:spcPct val="100000"/>
              </a:lnSpc>
              <a:spcBef>
                <a:spcPts val="0"/>
              </a:spcBef>
              <a:spcAft>
                <a:spcPts val="0"/>
              </a:spcAft>
              <a:buClr>
                <a:schemeClr val="lt1"/>
              </a:buClr>
              <a:buSzPts val="1900"/>
              <a:buNone/>
              <a:defRPr sz="1900">
                <a:solidFill>
                  <a:schemeClr val="lt1"/>
                </a:solidFill>
              </a:defRPr>
            </a:lvl6pPr>
            <a:lvl7pPr lvl="6" algn="ctr">
              <a:lnSpc>
                <a:spcPct val="100000"/>
              </a:lnSpc>
              <a:spcBef>
                <a:spcPts val="0"/>
              </a:spcBef>
              <a:spcAft>
                <a:spcPts val="0"/>
              </a:spcAft>
              <a:buClr>
                <a:schemeClr val="lt1"/>
              </a:buClr>
              <a:buSzPts val="1900"/>
              <a:buNone/>
              <a:defRPr sz="1900">
                <a:solidFill>
                  <a:schemeClr val="lt1"/>
                </a:solidFill>
              </a:defRPr>
            </a:lvl7pPr>
            <a:lvl8pPr lvl="7" algn="ctr">
              <a:lnSpc>
                <a:spcPct val="100000"/>
              </a:lnSpc>
              <a:spcBef>
                <a:spcPts val="0"/>
              </a:spcBef>
              <a:spcAft>
                <a:spcPts val="0"/>
              </a:spcAft>
              <a:buClr>
                <a:schemeClr val="lt1"/>
              </a:buClr>
              <a:buSzPts val="1900"/>
              <a:buNone/>
              <a:defRPr sz="1900">
                <a:solidFill>
                  <a:schemeClr val="lt1"/>
                </a:solidFill>
              </a:defRPr>
            </a:lvl8pPr>
            <a:lvl9pPr lvl="8" algn="ctr">
              <a:lnSpc>
                <a:spcPct val="100000"/>
              </a:lnSpc>
              <a:spcBef>
                <a:spcPts val="0"/>
              </a:spcBef>
              <a:spcAft>
                <a:spcPts val="0"/>
              </a:spcAft>
              <a:buClr>
                <a:schemeClr val="lt1"/>
              </a:buClr>
              <a:buSzPts val="1900"/>
              <a:buNone/>
              <a:defRPr sz="1900">
                <a:solidFill>
                  <a:schemeClr val="lt1"/>
                </a:solidFill>
              </a:defRPr>
            </a:lvl9pPr>
          </a:lstStyle>
          <a:p/>
        </p:txBody>
      </p:sp>
      <p:sp>
        <p:nvSpPr>
          <p:cNvPr id="46" name="Google Shape;46;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7" name="Google Shape;47;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8" name="Shape 48"/>
        <p:cNvGrpSpPr/>
        <p:nvPr/>
      </p:nvGrpSpPr>
      <p:grpSpPr>
        <a:xfrm>
          <a:off x="0" y="0"/>
          <a:ext cx="0" cy="0"/>
          <a:chOff x="0" y="0"/>
          <a:chExt cx="0" cy="0"/>
        </a:xfrm>
      </p:grpSpPr>
      <p:sp>
        <p:nvSpPr>
          <p:cNvPr id="49" name="Google Shape;49;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2100"/>
              <a:buFont typeface="Oswald"/>
              <a:buNone/>
              <a:defRPr sz="2100">
                <a:latin typeface="Oswald"/>
                <a:ea typeface="Oswald"/>
                <a:cs typeface="Oswald"/>
                <a:sym typeface="Oswald"/>
              </a:defRPr>
            </a:lvl1pPr>
          </a:lstStyle>
          <a:p/>
        </p:txBody>
      </p:sp>
      <p:sp>
        <p:nvSpPr>
          <p:cNvPr id="50" name="Google Shape;50;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odern-writer">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72500"/>
            <a:ext cx="8520600" cy="7335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1pPr>
            <a:lvl2pPr lvl="1">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2pPr>
            <a:lvl3pPr lvl="2">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3pPr>
            <a:lvl4pPr lvl="3">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4pPr>
            <a:lvl5pPr lvl="4">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5pPr>
            <a:lvl6pPr lvl="5">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6pPr>
            <a:lvl7pPr lvl="6">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7pPr>
            <a:lvl8pPr lvl="7">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8pPr>
            <a:lvl9pPr lvl="8">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9pPr>
          </a:lstStyle>
          <a:p/>
        </p:txBody>
      </p:sp>
      <p:sp>
        <p:nvSpPr>
          <p:cNvPr id="7" name="Google Shape;7;p1"/>
          <p:cNvSpPr txBox="1"/>
          <p:nvPr>
            <p:ph idx="1" type="body"/>
          </p:nvPr>
        </p:nvSpPr>
        <p:spPr>
          <a:xfrm>
            <a:off x="311700" y="1468825"/>
            <a:ext cx="8520600" cy="30999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indent="-317500" lvl="1" marL="9144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indent="-317500" lvl="2" marL="13716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indent="-317500" lvl="3" marL="18288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indent="-317500" lvl="4" marL="22860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indent="-317500" lvl="5" marL="27432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indent="-317500" lvl="6" marL="32004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indent="-317500" lvl="7" marL="36576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indent="-317500" lvl="8" marL="4114800">
              <a:lnSpc>
                <a:spcPct val="115000"/>
              </a:lnSpc>
              <a:spcBef>
                <a:spcPts val="1600"/>
              </a:spcBef>
              <a:spcAft>
                <a:spcPts val="160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Source Code Pro"/>
                <a:ea typeface="Source Code Pro"/>
                <a:cs typeface="Source Code Pro"/>
                <a:sym typeface="Source Code Pro"/>
              </a:defRPr>
            </a:lvl1pPr>
            <a:lvl2pPr lvl="1" algn="r">
              <a:buNone/>
              <a:defRPr sz="1000">
                <a:solidFill>
                  <a:schemeClr val="dk2"/>
                </a:solidFill>
                <a:latin typeface="Source Code Pro"/>
                <a:ea typeface="Source Code Pro"/>
                <a:cs typeface="Source Code Pro"/>
                <a:sym typeface="Source Code Pro"/>
              </a:defRPr>
            </a:lvl2pPr>
            <a:lvl3pPr lvl="2" algn="r">
              <a:buNone/>
              <a:defRPr sz="1000">
                <a:solidFill>
                  <a:schemeClr val="dk2"/>
                </a:solidFill>
                <a:latin typeface="Source Code Pro"/>
                <a:ea typeface="Source Code Pro"/>
                <a:cs typeface="Source Code Pro"/>
                <a:sym typeface="Source Code Pro"/>
              </a:defRPr>
            </a:lvl3pPr>
            <a:lvl4pPr lvl="3" algn="r">
              <a:buNone/>
              <a:defRPr sz="1000">
                <a:solidFill>
                  <a:schemeClr val="dk2"/>
                </a:solidFill>
                <a:latin typeface="Source Code Pro"/>
                <a:ea typeface="Source Code Pro"/>
                <a:cs typeface="Source Code Pro"/>
                <a:sym typeface="Source Code Pro"/>
              </a:defRPr>
            </a:lvl4pPr>
            <a:lvl5pPr lvl="4" algn="r">
              <a:buNone/>
              <a:defRPr sz="1000">
                <a:solidFill>
                  <a:schemeClr val="dk2"/>
                </a:solidFill>
                <a:latin typeface="Source Code Pro"/>
                <a:ea typeface="Source Code Pro"/>
                <a:cs typeface="Source Code Pro"/>
                <a:sym typeface="Source Code Pro"/>
              </a:defRPr>
            </a:lvl5pPr>
            <a:lvl6pPr lvl="5" algn="r">
              <a:buNone/>
              <a:defRPr sz="1000">
                <a:solidFill>
                  <a:schemeClr val="dk2"/>
                </a:solidFill>
                <a:latin typeface="Source Code Pro"/>
                <a:ea typeface="Source Code Pro"/>
                <a:cs typeface="Source Code Pro"/>
                <a:sym typeface="Source Code Pro"/>
              </a:defRPr>
            </a:lvl6pPr>
            <a:lvl7pPr lvl="6" algn="r">
              <a:buNone/>
              <a:defRPr sz="1000">
                <a:solidFill>
                  <a:schemeClr val="dk2"/>
                </a:solidFill>
                <a:latin typeface="Source Code Pro"/>
                <a:ea typeface="Source Code Pro"/>
                <a:cs typeface="Source Code Pro"/>
                <a:sym typeface="Source Code Pro"/>
              </a:defRPr>
            </a:lvl7pPr>
            <a:lvl8pPr lvl="7" algn="r">
              <a:buNone/>
              <a:defRPr sz="1000">
                <a:solidFill>
                  <a:schemeClr val="dk2"/>
                </a:solidFill>
                <a:latin typeface="Source Code Pro"/>
                <a:ea typeface="Source Code Pro"/>
                <a:cs typeface="Source Code Pro"/>
                <a:sym typeface="Source Code Pro"/>
              </a:defRPr>
            </a:lvl8pPr>
            <a:lvl9pPr lvl="8" algn="r">
              <a:buNone/>
              <a:defRPr sz="1000">
                <a:solidFill>
                  <a:schemeClr val="dk2"/>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www.dailysignal.com/2020/01/29/why-trump-says-give-middle-east-peace-a-chance/?utm_source=rss&amp;utm_medium=rss&amp;utm_campaign=why-trump-says-give-middle-east-peace-a-chance&amp;mkt_tok=eyJpIjoiT1RrNU1XSmhNR1l3T1RrNSIsInQiOiI1RVN4bjFZY25DMzdXQndvdm81Z01FcmlcL0U5b3pCKzBoOEZDVXJhVlNFc1wvN2JTb1BRak1acVhUK2xyUjlGNE5XeGRQXC9reVoyaVwvUXBVNE5cL256VWdTanBcL0NBMEdZSUN2eGFtUWxpcGplQ3JwcW94dVozTU9qc3cxUndNZGxHSSJ9" TargetMode="External"/><Relationship Id="rId4" Type="http://schemas.openxmlformats.org/officeDocument/2006/relationships/hyperlink" Target="https://www.whitehouse.gov/wp-content/uploads/2020/01/Peace-to-Prosperity-0120.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Google Shape;62;p13"/>
          <p:cNvSpPr txBox="1"/>
          <p:nvPr>
            <p:ph type="ctrTitle"/>
          </p:nvPr>
        </p:nvSpPr>
        <p:spPr>
          <a:xfrm>
            <a:off x="411175" y="644300"/>
            <a:ext cx="8282400" cy="2109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The Trump Peace Plan</a:t>
            </a:r>
            <a:endParaRPr/>
          </a:p>
        </p:txBody>
      </p:sp>
      <p:sp>
        <p:nvSpPr>
          <p:cNvPr id="63" name="Google Shape;63;p13"/>
          <p:cNvSpPr txBox="1"/>
          <p:nvPr>
            <p:ph idx="1" type="subTitle"/>
          </p:nvPr>
        </p:nvSpPr>
        <p:spPr>
          <a:xfrm>
            <a:off x="411175" y="3398250"/>
            <a:ext cx="8282400" cy="12606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The Deal of the Century</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sp>
        <p:nvSpPr>
          <p:cNvPr id="116" name="Google Shape;116;p22"/>
          <p:cNvSpPr txBox="1"/>
          <p:nvPr>
            <p:ph type="title"/>
          </p:nvPr>
        </p:nvSpPr>
        <p:spPr>
          <a:xfrm>
            <a:off x="311700" y="372500"/>
            <a:ext cx="8520600" cy="733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Stubborn or Naive or Brave?</a:t>
            </a:r>
            <a:endParaRPr/>
          </a:p>
        </p:txBody>
      </p:sp>
      <p:sp>
        <p:nvSpPr>
          <p:cNvPr id="117" name="Google Shape;117;p22"/>
          <p:cNvSpPr txBox="1"/>
          <p:nvPr>
            <p:ph idx="1" type="body"/>
          </p:nvPr>
        </p:nvSpPr>
        <p:spPr>
          <a:xfrm>
            <a:off x="311700" y="1468825"/>
            <a:ext cx="8520600" cy="30999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lang="en"/>
              <a:t>Palestinians have been rejecting a series of peace plans... the Carter administration in 1978, the Reagan administration in 1982, and the Clinton administration in 2000. </a:t>
            </a:r>
            <a:endParaRPr/>
          </a:p>
          <a:p>
            <a:pPr indent="0" lvl="0" marL="0" rtl="0" algn="l">
              <a:spcBef>
                <a:spcPts val="1200"/>
              </a:spcBef>
              <a:spcAft>
                <a:spcPts val="0"/>
              </a:spcAft>
              <a:buNone/>
            </a:pPr>
            <a:r>
              <a:rPr lang="en"/>
              <a:t>Since 2014, the Palestinians have rejected negotiations with Israel unless it froze its settlement program. </a:t>
            </a:r>
            <a:endParaRPr/>
          </a:p>
          <a:p>
            <a:pPr indent="0" lvl="0" marL="457200" rtl="0" algn="l">
              <a:spcBef>
                <a:spcPts val="1200"/>
              </a:spcBef>
              <a:spcAft>
                <a:spcPts val="0"/>
              </a:spcAft>
              <a:buNone/>
            </a:pPr>
            <a:r>
              <a:rPr lang="en"/>
              <a:t>A condition that was not included in the Oslo peace negotiations.</a:t>
            </a:r>
            <a:endParaRPr/>
          </a:p>
          <a:p>
            <a:pPr indent="0" lvl="0" marL="0" rtl="0" algn="l">
              <a:spcBef>
                <a:spcPts val="1200"/>
              </a:spcBef>
              <a:spcAft>
                <a:spcPts val="16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1" name="Shape 121"/>
        <p:cNvGrpSpPr/>
        <p:nvPr/>
      </p:nvGrpSpPr>
      <p:grpSpPr>
        <a:xfrm>
          <a:off x="0" y="0"/>
          <a:ext cx="0" cy="0"/>
          <a:chOff x="0" y="0"/>
          <a:chExt cx="0" cy="0"/>
        </a:xfrm>
      </p:grpSpPr>
      <p:sp>
        <p:nvSpPr>
          <p:cNvPr id="122" name="Google Shape;122;p23"/>
          <p:cNvSpPr txBox="1"/>
          <p:nvPr>
            <p:ph type="title"/>
          </p:nvPr>
        </p:nvSpPr>
        <p:spPr>
          <a:xfrm>
            <a:off x="311700" y="372500"/>
            <a:ext cx="8520600" cy="733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Stubborn or Naive or Brave?</a:t>
            </a:r>
            <a:endParaRPr/>
          </a:p>
        </p:txBody>
      </p:sp>
      <p:sp>
        <p:nvSpPr>
          <p:cNvPr id="123" name="Google Shape;123;p23"/>
          <p:cNvSpPr txBox="1"/>
          <p:nvPr>
            <p:ph idx="1" type="body"/>
          </p:nvPr>
        </p:nvSpPr>
        <p:spPr>
          <a:xfrm>
            <a:off x="311700" y="1468825"/>
            <a:ext cx="8520600" cy="30999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lang="en"/>
              <a:t>I</a:t>
            </a:r>
            <a:r>
              <a:rPr lang="en"/>
              <a:t>n December 2017 after the Trump administration recognized Jerusalem as Israel’s capital and moved the U.S. embassy there from Tel Aviv, the Palestinian Authority broke off diplomatic contacts with Washington.</a:t>
            </a:r>
            <a:endParaRPr/>
          </a:p>
          <a:p>
            <a:pPr indent="0" lvl="0" marL="0" rtl="0" algn="l">
              <a:spcBef>
                <a:spcPts val="1200"/>
              </a:spcBef>
              <a:spcAft>
                <a:spcPts val="0"/>
              </a:spcAft>
              <a:buNone/>
            </a:pPr>
            <a:r>
              <a:rPr lang="en"/>
              <a:t>The Palestinians’ “all or nothing” negotiating stance has left them with nothing that gives hope for a better future. </a:t>
            </a:r>
            <a:endParaRPr/>
          </a:p>
          <a:p>
            <a:pPr indent="0" lvl="0" marL="0" rtl="0" algn="l">
              <a:spcBef>
                <a:spcPts val="1200"/>
              </a:spcBef>
              <a:spcAft>
                <a:spcPts val="16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24"/>
          <p:cNvSpPr txBox="1"/>
          <p:nvPr>
            <p:ph type="title"/>
          </p:nvPr>
        </p:nvSpPr>
        <p:spPr>
          <a:xfrm>
            <a:off x="311700" y="372500"/>
            <a:ext cx="8520600" cy="733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Arab buy-in</a:t>
            </a:r>
            <a:endParaRPr/>
          </a:p>
        </p:txBody>
      </p:sp>
      <p:sp>
        <p:nvSpPr>
          <p:cNvPr id="129" name="Google Shape;129;p24"/>
          <p:cNvSpPr txBox="1"/>
          <p:nvPr>
            <p:ph idx="1" type="body"/>
          </p:nvPr>
        </p:nvSpPr>
        <p:spPr>
          <a:xfrm>
            <a:off x="311700" y="1468825"/>
            <a:ext cx="8520600" cy="3099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Trump administration’s “outside-in” strategy, which seeks to enlist support from Arab states that already have made peace with Israel (Egypt and Jordan) as well as Arab Gulf oil states that fear Iran more than Israel (Saudi Arabia, United Arab Emirates, Bahrain, Kuwait) is VERY good strategy for regional politics and 21st Century peace </a:t>
            </a:r>
            <a:r>
              <a:rPr lang="en"/>
              <a:t>initiatives</a:t>
            </a:r>
            <a:r>
              <a:rPr lang="en"/>
              <a:t>. </a:t>
            </a:r>
            <a:endParaRPr/>
          </a:p>
          <a:p>
            <a:pPr indent="0" lvl="0" marL="0" rtl="0" algn="l">
              <a:spcBef>
                <a:spcPts val="1600"/>
              </a:spcBef>
              <a:spcAft>
                <a:spcPts val="0"/>
              </a:spcAft>
              <a:buNone/>
            </a:pPr>
            <a:r>
              <a:rPr lang="en"/>
              <a:t>Bahrain, Oman,and UAE all had representation at the rollout event.</a:t>
            </a:r>
            <a:endParaRPr/>
          </a:p>
          <a:p>
            <a:pPr indent="0" lvl="0" marL="0" rtl="0" algn="l">
              <a:spcBef>
                <a:spcPts val="1600"/>
              </a:spcBef>
              <a:spcAft>
                <a:spcPts val="16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25"/>
          <p:cNvSpPr txBox="1"/>
          <p:nvPr>
            <p:ph type="title"/>
          </p:nvPr>
        </p:nvSpPr>
        <p:spPr>
          <a:xfrm>
            <a:off x="311700" y="372500"/>
            <a:ext cx="8520600" cy="733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New realities </a:t>
            </a:r>
            <a:endParaRPr/>
          </a:p>
        </p:txBody>
      </p:sp>
      <p:sp>
        <p:nvSpPr>
          <p:cNvPr id="135" name="Google Shape;135;p25"/>
          <p:cNvSpPr txBox="1"/>
          <p:nvPr>
            <p:ph idx="1" type="body"/>
          </p:nvPr>
        </p:nvSpPr>
        <p:spPr>
          <a:xfrm>
            <a:off x="311700" y="1468825"/>
            <a:ext cx="8520600" cy="3099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With Iran’s increased aggression against its Sunni neighbors</a:t>
            </a:r>
            <a:endParaRPr/>
          </a:p>
          <a:p>
            <a:pPr indent="0" lvl="0" marL="0" rtl="0" algn="l">
              <a:spcBef>
                <a:spcPts val="1600"/>
              </a:spcBef>
              <a:spcAft>
                <a:spcPts val="0"/>
              </a:spcAft>
              <a:buNone/>
            </a:pPr>
            <a:r>
              <a:rPr lang="en"/>
              <a:t>Saudi Arabia and other Sunni kingdoms have formed an unspoken alliance with Israel against Tehran. </a:t>
            </a:r>
            <a:endParaRPr/>
          </a:p>
          <a:p>
            <a:pPr indent="0" lvl="0" marL="0" rtl="0" algn="l">
              <a:spcBef>
                <a:spcPts val="1600"/>
              </a:spcBef>
              <a:spcAft>
                <a:spcPts val="0"/>
              </a:spcAft>
              <a:buNone/>
            </a:pPr>
            <a:r>
              <a:rPr lang="en"/>
              <a:t>They have more pressing concerns than Mahmoud Abbas’s latest tantrum. </a:t>
            </a:r>
            <a:endParaRPr/>
          </a:p>
          <a:p>
            <a:pPr indent="0" lvl="0" marL="0" rtl="0" algn="l">
              <a:spcBef>
                <a:spcPts val="1600"/>
              </a:spcBef>
              <a:spcAft>
                <a:spcPts val="1600"/>
              </a:spcAft>
              <a:buNone/>
            </a:pPr>
            <a:r>
              <a:rPr lang="en"/>
              <a:t>And without the undying support of the Saudis and other critical allies, the Palestinians have lost much of their leverage.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7" name="Shape 67"/>
        <p:cNvGrpSpPr/>
        <p:nvPr/>
      </p:nvGrpSpPr>
      <p:grpSpPr>
        <a:xfrm>
          <a:off x="0" y="0"/>
          <a:ext cx="0" cy="0"/>
          <a:chOff x="0" y="0"/>
          <a:chExt cx="0" cy="0"/>
        </a:xfrm>
      </p:grpSpPr>
      <p:sp>
        <p:nvSpPr>
          <p:cNvPr id="68" name="Google Shape;68;p14"/>
          <p:cNvSpPr txBox="1"/>
          <p:nvPr>
            <p:ph type="title"/>
          </p:nvPr>
        </p:nvSpPr>
        <p:spPr>
          <a:xfrm>
            <a:off x="311700" y="372500"/>
            <a:ext cx="8520600" cy="733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Key Points</a:t>
            </a:r>
            <a:endParaRPr/>
          </a:p>
        </p:txBody>
      </p:sp>
      <p:sp>
        <p:nvSpPr>
          <p:cNvPr id="69" name="Google Shape;69;p14"/>
          <p:cNvSpPr txBox="1"/>
          <p:nvPr>
            <p:ph idx="1" type="body"/>
          </p:nvPr>
        </p:nvSpPr>
        <p:spPr>
          <a:xfrm>
            <a:off x="311700" y="1468825"/>
            <a:ext cx="8520600" cy="3099900"/>
          </a:xfrm>
          <a:prstGeom prst="rect">
            <a:avLst/>
          </a:prstGeom>
        </p:spPr>
        <p:txBody>
          <a:bodyPr anchorCtr="0" anchor="t" bIns="91425" lIns="91425" spcFirstLastPara="1" rIns="91425" wrap="square" tIns="91425">
            <a:noAutofit/>
          </a:bodyPr>
          <a:lstStyle/>
          <a:p>
            <a:pPr indent="-342900" lvl="0" marL="457200" rtl="0" algn="l">
              <a:spcBef>
                <a:spcPts val="1200"/>
              </a:spcBef>
              <a:spcAft>
                <a:spcPts val="0"/>
              </a:spcAft>
              <a:buSzPts val="1800"/>
              <a:buAutoNum type="arabicPeriod"/>
            </a:pPr>
            <a:r>
              <a:rPr lang="en"/>
              <a:t>Trump’s vision for peace is the most pro-Israeli peace initiative ever promoted by the United States.</a:t>
            </a:r>
            <a:endParaRPr/>
          </a:p>
          <a:p>
            <a:pPr indent="-342900" lvl="0" marL="457200" rtl="0" algn="l">
              <a:spcBef>
                <a:spcPts val="0"/>
              </a:spcBef>
              <a:spcAft>
                <a:spcPts val="0"/>
              </a:spcAft>
              <a:buSzPts val="1800"/>
              <a:buAutoNum type="arabicPeriod"/>
            </a:pPr>
            <a:r>
              <a:rPr lang="en"/>
              <a:t>Despite the economic benefits and the diplomatic pathway to a Palestinian state offered by the initiative, Palestinian leaders immediately rejected the plan.</a:t>
            </a:r>
            <a:endParaRPr/>
          </a:p>
          <a:p>
            <a:pPr indent="-342900" lvl="0" marL="457200" rtl="0" algn="l">
              <a:spcBef>
                <a:spcPts val="0"/>
              </a:spcBef>
              <a:spcAft>
                <a:spcPts val="0"/>
              </a:spcAft>
              <a:buSzPts val="1800"/>
              <a:buAutoNum type="arabicPeriod"/>
            </a:pPr>
            <a:r>
              <a:rPr lang="en"/>
              <a:t>Although the Palestinians swiftly rejected Trump’s peace initiative, other Arab states have supported the plan and told the Palestinians “not so fast.”</a:t>
            </a:r>
            <a:endParaRPr/>
          </a:p>
          <a:p>
            <a:pPr indent="0" lvl="0" marL="0" rtl="0" algn="l">
              <a:spcBef>
                <a:spcPts val="1200"/>
              </a:spcBef>
              <a:spcAft>
                <a:spcPts val="16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3" name="Shape 73"/>
        <p:cNvGrpSpPr/>
        <p:nvPr/>
      </p:nvGrpSpPr>
      <p:grpSpPr>
        <a:xfrm>
          <a:off x="0" y="0"/>
          <a:ext cx="0" cy="0"/>
          <a:chOff x="0" y="0"/>
          <a:chExt cx="0" cy="0"/>
        </a:xfrm>
      </p:grpSpPr>
      <p:sp>
        <p:nvSpPr>
          <p:cNvPr id="74" name="Google Shape;74;p15"/>
          <p:cNvSpPr txBox="1"/>
          <p:nvPr>
            <p:ph type="title"/>
          </p:nvPr>
        </p:nvSpPr>
        <p:spPr>
          <a:xfrm>
            <a:off x="311700" y="372500"/>
            <a:ext cx="8520600" cy="733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PRO-Israel</a:t>
            </a:r>
            <a:endParaRPr/>
          </a:p>
        </p:txBody>
      </p:sp>
      <p:sp>
        <p:nvSpPr>
          <p:cNvPr id="75" name="Google Shape;75;p15"/>
          <p:cNvSpPr txBox="1"/>
          <p:nvPr>
            <p:ph idx="1" type="body"/>
          </p:nvPr>
        </p:nvSpPr>
        <p:spPr>
          <a:xfrm>
            <a:off x="311700" y="1468825"/>
            <a:ext cx="8520600" cy="3099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100">
                <a:solidFill>
                  <a:srgbClr val="000000"/>
                </a:solidFill>
                <a:latin typeface="Arial"/>
                <a:ea typeface="Arial"/>
                <a:cs typeface="Arial"/>
                <a:sym typeface="Arial"/>
              </a:rPr>
              <a:t>Trump’s vision for peace is the most pro-Israeli peace initiative ever promoted by the United States. </a:t>
            </a:r>
            <a:endParaRPr sz="1100">
              <a:solidFill>
                <a:srgbClr val="000000"/>
              </a:solidFill>
              <a:latin typeface="Arial"/>
              <a:ea typeface="Arial"/>
              <a:cs typeface="Arial"/>
              <a:sym typeface="Arial"/>
            </a:endParaRPr>
          </a:p>
          <a:p>
            <a:pPr indent="0" lvl="0" marL="0" rtl="0" algn="l">
              <a:spcBef>
                <a:spcPts val="1600"/>
              </a:spcBef>
              <a:spcAft>
                <a:spcPts val="0"/>
              </a:spcAft>
              <a:buNone/>
            </a:pPr>
            <a:r>
              <a:rPr lang="en" sz="1100">
                <a:solidFill>
                  <a:srgbClr val="000000"/>
                </a:solidFill>
                <a:latin typeface="Arial"/>
                <a:ea typeface="Arial"/>
                <a:cs typeface="Arial"/>
                <a:sym typeface="Arial"/>
              </a:rPr>
              <a:t>It accords a high priority to Israeli security needs…</a:t>
            </a:r>
            <a:endParaRPr sz="1100">
              <a:solidFill>
                <a:srgbClr val="000000"/>
              </a:solidFill>
              <a:latin typeface="Arial"/>
              <a:ea typeface="Arial"/>
              <a:cs typeface="Arial"/>
              <a:sym typeface="Arial"/>
            </a:endParaRPr>
          </a:p>
          <a:p>
            <a:pPr indent="0" lvl="0" marL="0" rtl="0" algn="l">
              <a:spcBef>
                <a:spcPts val="1600"/>
              </a:spcBef>
              <a:spcAft>
                <a:spcPts val="0"/>
              </a:spcAft>
              <a:buNone/>
            </a:pPr>
            <a:r>
              <a:rPr lang="en" sz="1100">
                <a:solidFill>
                  <a:srgbClr val="000000"/>
                </a:solidFill>
                <a:latin typeface="Arial"/>
                <a:ea typeface="Arial"/>
                <a:cs typeface="Arial"/>
                <a:sym typeface="Arial"/>
              </a:rPr>
              <a:t>Recognizes Israel’s vital interest in retaining control of the border with Jordan.</a:t>
            </a:r>
            <a:endParaRPr sz="1100">
              <a:solidFill>
                <a:srgbClr val="000000"/>
              </a:solidFill>
              <a:latin typeface="Arial"/>
              <a:ea typeface="Arial"/>
              <a:cs typeface="Arial"/>
              <a:sym typeface="Arial"/>
            </a:endParaRPr>
          </a:p>
          <a:p>
            <a:pPr indent="0" lvl="0" marL="0" rtl="0" algn="l">
              <a:spcBef>
                <a:spcPts val="1600"/>
              </a:spcBef>
              <a:spcAft>
                <a:spcPts val="0"/>
              </a:spcAft>
              <a:buNone/>
            </a:pPr>
            <a:r>
              <a:rPr lang="en" sz="1100">
                <a:solidFill>
                  <a:srgbClr val="000000"/>
                </a:solidFill>
                <a:latin typeface="Arial"/>
                <a:ea typeface="Arial"/>
                <a:cs typeface="Arial"/>
                <a:sym typeface="Arial"/>
              </a:rPr>
              <a:t>Sets up U.S. recognition of Israeli sovereignty over many settlements and Jewish holy sites in the disputed territory of the West Bank.</a:t>
            </a:r>
            <a:endParaRPr sz="1100">
              <a:solidFill>
                <a:srgbClr val="000000"/>
              </a:solidFill>
              <a:latin typeface="Arial"/>
              <a:ea typeface="Arial"/>
              <a:cs typeface="Arial"/>
              <a:sym typeface="Arial"/>
            </a:endParaRPr>
          </a:p>
          <a:p>
            <a:pPr indent="0" lvl="0" marL="0" rtl="0" algn="l">
              <a:spcBef>
                <a:spcPts val="1600"/>
              </a:spcBef>
              <a:spcAft>
                <a:spcPts val="0"/>
              </a:spcAft>
              <a:buNone/>
            </a:pPr>
            <a:r>
              <a:t/>
            </a:r>
            <a:endParaRPr sz="1100">
              <a:solidFill>
                <a:srgbClr val="000000"/>
              </a:solidFill>
              <a:latin typeface="Arial"/>
              <a:ea typeface="Arial"/>
              <a:cs typeface="Arial"/>
              <a:sym typeface="Arial"/>
            </a:endParaRPr>
          </a:p>
          <a:p>
            <a:pPr indent="0" lvl="0" marL="0" rtl="0" algn="l">
              <a:spcBef>
                <a:spcPts val="1200"/>
              </a:spcBef>
              <a:spcAft>
                <a:spcPts val="16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9" name="Shape 79"/>
        <p:cNvGrpSpPr/>
        <p:nvPr/>
      </p:nvGrpSpPr>
      <p:grpSpPr>
        <a:xfrm>
          <a:off x="0" y="0"/>
          <a:ext cx="0" cy="0"/>
          <a:chOff x="0" y="0"/>
          <a:chExt cx="0" cy="0"/>
        </a:xfrm>
      </p:grpSpPr>
      <p:sp>
        <p:nvSpPr>
          <p:cNvPr id="80" name="Google Shape;80;p16"/>
          <p:cNvSpPr txBox="1"/>
          <p:nvPr>
            <p:ph type="title"/>
          </p:nvPr>
        </p:nvSpPr>
        <p:spPr>
          <a:xfrm>
            <a:off x="311700" y="372500"/>
            <a:ext cx="8520600" cy="733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PRO-Palestinian</a:t>
            </a:r>
            <a:endParaRPr/>
          </a:p>
        </p:txBody>
      </p:sp>
      <p:sp>
        <p:nvSpPr>
          <p:cNvPr id="81" name="Google Shape;81;p16"/>
          <p:cNvSpPr txBox="1"/>
          <p:nvPr>
            <p:ph idx="1" type="body"/>
          </p:nvPr>
        </p:nvSpPr>
        <p:spPr>
          <a:xfrm>
            <a:off x="311700" y="1468825"/>
            <a:ext cx="8520600" cy="3099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100">
                <a:solidFill>
                  <a:srgbClr val="000000"/>
                </a:solidFill>
                <a:latin typeface="Arial"/>
                <a:ea typeface="Arial"/>
                <a:cs typeface="Arial"/>
                <a:sym typeface="Arial"/>
              </a:rPr>
              <a:t>This economic program, which has been compared to the </a:t>
            </a:r>
            <a:r>
              <a:rPr lang="en" sz="1100" u="sng">
                <a:solidFill>
                  <a:schemeClr val="hlink"/>
                </a:solidFill>
                <a:latin typeface="Arial"/>
                <a:ea typeface="Arial"/>
                <a:cs typeface="Arial"/>
                <a:sym typeface="Arial"/>
                <a:hlinkClick r:id="rId3"/>
              </a:rPr>
              <a:t>Marshall Plan</a:t>
            </a:r>
            <a:r>
              <a:rPr lang="en" sz="1100">
                <a:solidFill>
                  <a:srgbClr val="000000"/>
                </a:solidFill>
                <a:latin typeface="Arial"/>
                <a:ea typeface="Arial"/>
                <a:cs typeface="Arial"/>
                <a:sym typeface="Arial"/>
              </a:rPr>
              <a:t> through which the U.S. helped stabilize western Europe after World War II, would boost prosperity among Palestinians, free them from dependence on foreign handouts, and give their children hope for a much brighter future.</a:t>
            </a:r>
            <a:endParaRPr sz="1100">
              <a:solidFill>
                <a:srgbClr val="000000"/>
              </a:solidFill>
              <a:latin typeface="Arial"/>
              <a:ea typeface="Arial"/>
              <a:cs typeface="Arial"/>
              <a:sym typeface="Arial"/>
            </a:endParaRPr>
          </a:p>
          <a:p>
            <a:pPr indent="0" lvl="0" marL="0" rtl="0" algn="l">
              <a:spcBef>
                <a:spcPts val="1600"/>
              </a:spcBef>
              <a:spcAft>
                <a:spcPts val="0"/>
              </a:spcAft>
              <a:buNone/>
            </a:pPr>
            <a:r>
              <a:rPr lang="en" sz="1100">
                <a:solidFill>
                  <a:srgbClr val="000000"/>
                </a:solidFill>
                <a:latin typeface="Arial"/>
                <a:ea typeface="Arial"/>
                <a:cs typeface="Arial"/>
                <a:sym typeface="Arial"/>
              </a:rPr>
              <a:t>Trump’s vision also includes </a:t>
            </a:r>
            <a:r>
              <a:rPr lang="en" sz="1100" u="sng">
                <a:solidFill>
                  <a:srgbClr val="000000"/>
                </a:solidFill>
                <a:latin typeface="Arial"/>
                <a:ea typeface="Arial"/>
                <a:cs typeface="Arial"/>
                <a:sym typeface="Arial"/>
                <a:hlinkClick r:id="rId4"/>
              </a:rPr>
              <a:t>important benefits</a:t>
            </a:r>
            <a:r>
              <a:rPr lang="en" sz="1100">
                <a:solidFill>
                  <a:srgbClr val="000000"/>
                </a:solidFill>
                <a:latin typeface="Arial"/>
                <a:ea typeface="Arial"/>
                <a:cs typeface="Arial"/>
                <a:sym typeface="Arial"/>
              </a:rPr>
              <a:t> for Palestinians, who were offered the opportunity to build a state of their own, supported by a $50 billion regional development plan for the Palestinian territories and nearby Arab states.</a:t>
            </a:r>
            <a:endParaRPr sz="1100">
              <a:solidFill>
                <a:srgbClr val="000000"/>
              </a:solidFill>
              <a:latin typeface="Arial"/>
              <a:ea typeface="Arial"/>
              <a:cs typeface="Arial"/>
              <a:sym typeface="Arial"/>
            </a:endParaRPr>
          </a:p>
          <a:p>
            <a:pPr indent="0" lvl="0" marL="0" rtl="0" algn="l">
              <a:spcBef>
                <a:spcPts val="1200"/>
              </a:spcBef>
              <a:spcAft>
                <a:spcPts val="0"/>
              </a:spcAft>
              <a:buNone/>
            </a:pPr>
            <a:r>
              <a:rPr lang="en" sz="1100">
                <a:solidFill>
                  <a:srgbClr val="000000"/>
                </a:solidFill>
                <a:latin typeface="Arial"/>
                <a:ea typeface="Arial"/>
                <a:cs typeface="Arial"/>
                <a:sym typeface="Arial"/>
              </a:rPr>
              <a:t>More than half of the $50 billion would be invested in infrastructure and business projects in the Palestinian territories in the first 10 years, with the remainder invested in Egypt, Jordan, and Lebanon.</a:t>
            </a:r>
            <a:endParaRPr sz="1100">
              <a:solidFill>
                <a:srgbClr val="000000"/>
              </a:solidFill>
              <a:latin typeface="Arial"/>
              <a:ea typeface="Arial"/>
              <a:cs typeface="Arial"/>
              <a:sym typeface="Arial"/>
            </a:endParaRPr>
          </a:p>
          <a:p>
            <a:pPr indent="0" lvl="0" marL="0" rtl="0" algn="l">
              <a:spcBef>
                <a:spcPts val="1200"/>
              </a:spcBef>
              <a:spcAft>
                <a:spcPts val="1600"/>
              </a:spcAft>
              <a:buNone/>
            </a:pPr>
            <a:r>
              <a:t/>
            </a:r>
            <a:endParaRPr sz="1100">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5" name="Shape 85"/>
        <p:cNvGrpSpPr/>
        <p:nvPr/>
      </p:nvGrpSpPr>
      <p:grpSpPr>
        <a:xfrm>
          <a:off x="0" y="0"/>
          <a:ext cx="0" cy="0"/>
          <a:chOff x="0" y="0"/>
          <a:chExt cx="0" cy="0"/>
        </a:xfrm>
      </p:grpSpPr>
      <p:sp>
        <p:nvSpPr>
          <p:cNvPr id="86" name="Google Shape;86;p17"/>
          <p:cNvSpPr txBox="1"/>
          <p:nvPr>
            <p:ph type="title"/>
          </p:nvPr>
        </p:nvSpPr>
        <p:spPr>
          <a:xfrm>
            <a:off x="311700" y="372500"/>
            <a:ext cx="8520600" cy="733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What it Got Right</a:t>
            </a:r>
            <a:endParaRPr/>
          </a:p>
        </p:txBody>
      </p:sp>
      <p:sp>
        <p:nvSpPr>
          <p:cNvPr id="87" name="Google Shape;87;p17"/>
          <p:cNvSpPr txBox="1"/>
          <p:nvPr>
            <p:ph idx="1" type="body"/>
          </p:nvPr>
        </p:nvSpPr>
        <p:spPr>
          <a:xfrm>
            <a:off x="311700" y="1468825"/>
            <a:ext cx="8520600" cy="3099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a:t>
            </a:r>
            <a:r>
              <a:rPr lang="en"/>
              <a:t>he Palestinian Authority’s maximal demands for a sovereign state controlling all the territory in the West Bank and Gaza, with a capital in East Jerusalem, and recognition of the “right of return” for millions of Palestinian refugees to Israel.</a:t>
            </a:r>
            <a:endParaRPr/>
          </a:p>
          <a:p>
            <a:pPr indent="0" lvl="0" marL="0" rtl="0" algn="l">
              <a:spcBef>
                <a:spcPts val="1600"/>
              </a:spcBef>
              <a:spcAft>
                <a:spcPts val="0"/>
              </a:spcAft>
              <a:buNone/>
            </a:pPr>
            <a:r>
              <a:rPr lang="en"/>
              <a:t>These ‘demands’ were always unrealistic and posed unacceptable risks to Israeli security.</a:t>
            </a:r>
            <a:endParaRPr/>
          </a:p>
          <a:p>
            <a:pPr indent="0" lvl="0" marL="0" rtl="0" algn="l">
              <a:spcBef>
                <a:spcPts val="1600"/>
              </a:spcBef>
              <a:spcAft>
                <a:spcPts val="16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Google Shape;92;p18"/>
          <p:cNvSpPr txBox="1"/>
          <p:nvPr>
            <p:ph type="title"/>
          </p:nvPr>
        </p:nvSpPr>
        <p:spPr>
          <a:xfrm>
            <a:off x="311700" y="372500"/>
            <a:ext cx="8520600" cy="733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What It Got Right</a:t>
            </a:r>
            <a:endParaRPr/>
          </a:p>
        </p:txBody>
      </p:sp>
      <p:sp>
        <p:nvSpPr>
          <p:cNvPr id="93" name="Google Shape;93;p18"/>
          <p:cNvSpPr txBox="1"/>
          <p:nvPr>
            <p:ph idx="1" type="body"/>
          </p:nvPr>
        </p:nvSpPr>
        <p:spPr>
          <a:xfrm>
            <a:off x="311700" y="1468825"/>
            <a:ext cx="8520600" cy="3099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Trump’s initiative will serve as a marker that could encourage Palestinian leaders to take a more realistic approach to negotiations in the future and improve the long-term prospects for peace.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Google Shape;98;p19"/>
          <p:cNvSpPr txBox="1"/>
          <p:nvPr>
            <p:ph type="title"/>
          </p:nvPr>
        </p:nvSpPr>
        <p:spPr>
          <a:xfrm>
            <a:off x="311700" y="372500"/>
            <a:ext cx="8520600" cy="733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What It Got Wrong</a:t>
            </a:r>
            <a:endParaRPr/>
          </a:p>
        </p:txBody>
      </p:sp>
      <p:sp>
        <p:nvSpPr>
          <p:cNvPr id="99" name="Google Shape;99;p19"/>
          <p:cNvSpPr txBox="1"/>
          <p:nvPr>
            <p:ph idx="1" type="body"/>
          </p:nvPr>
        </p:nvSpPr>
        <p:spPr>
          <a:xfrm>
            <a:off x="311700" y="1468825"/>
            <a:ext cx="8520600" cy="3099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Israel will </a:t>
            </a:r>
            <a:r>
              <a:rPr lang="en"/>
              <a:t>begin annexing all settlements in the West Bank as well as the Jordan Valley. </a:t>
            </a:r>
            <a:endParaRPr/>
          </a:p>
          <a:p>
            <a:pPr indent="0" lvl="0" marL="0" rtl="0" algn="l">
              <a:spcBef>
                <a:spcPts val="1600"/>
              </a:spcBef>
              <a:spcAft>
                <a:spcPts val="0"/>
              </a:spcAft>
              <a:buNone/>
            </a:pPr>
            <a:r>
              <a:rPr lang="en"/>
              <a:t>The Palestinians missed an opportunity to miss an opportunity for peace </a:t>
            </a:r>
            <a:endParaRPr/>
          </a:p>
          <a:p>
            <a:pPr indent="0" lvl="0" marL="0" rtl="0" algn="l">
              <a:spcBef>
                <a:spcPts val="1600"/>
              </a:spcBef>
              <a:spcAft>
                <a:spcPts val="1600"/>
              </a:spcAft>
              <a:buNone/>
            </a:pPr>
            <a:r>
              <a:rPr lang="en"/>
              <a:t>Mr Trump’s blatant support for Israel and his snub of the Palestinians in drafting his plan has let Mr Netanyahu do whatever he wants.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Google Shape;104;p20"/>
          <p:cNvSpPr txBox="1"/>
          <p:nvPr>
            <p:ph type="title"/>
          </p:nvPr>
        </p:nvSpPr>
        <p:spPr>
          <a:xfrm>
            <a:off x="311700" y="372500"/>
            <a:ext cx="8520600" cy="733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Requirements For A Viable Palestinian State</a:t>
            </a:r>
            <a:endParaRPr/>
          </a:p>
        </p:txBody>
      </p:sp>
      <p:sp>
        <p:nvSpPr>
          <p:cNvPr id="105" name="Google Shape;105;p20"/>
          <p:cNvSpPr txBox="1"/>
          <p:nvPr>
            <p:ph idx="1" type="body"/>
          </p:nvPr>
        </p:nvSpPr>
        <p:spPr>
          <a:xfrm>
            <a:off x="311700" y="1468825"/>
            <a:ext cx="8520600" cy="3099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A Palestinian state must be governed by the rule of law, ensure political freedoms and human rights for its citizens, have transparent financial institutions, end its program of terrorist incitement through education, achieve “civilian and law enforcement control over all its territory,” and demilitarize its population.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9" name="Shape 109"/>
        <p:cNvGrpSpPr/>
        <p:nvPr/>
      </p:nvGrpSpPr>
      <p:grpSpPr>
        <a:xfrm>
          <a:off x="0" y="0"/>
          <a:ext cx="0" cy="0"/>
          <a:chOff x="0" y="0"/>
          <a:chExt cx="0" cy="0"/>
        </a:xfrm>
      </p:grpSpPr>
      <p:sp>
        <p:nvSpPr>
          <p:cNvPr id="110" name="Google Shape;110;p21"/>
          <p:cNvSpPr txBox="1"/>
          <p:nvPr>
            <p:ph type="title"/>
          </p:nvPr>
        </p:nvSpPr>
        <p:spPr>
          <a:xfrm>
            <a:off x="311700" y="372500"/>
            <a:ext cx="8520600" cy="733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Requirements For A Viable Palestinian State</a:t>
            </a:r>
            <a:endParaRPr/>
          </a:p>
          <a:p>
            <a:pPr indent="0" lvl="0" marL="0" rtl="0" algn="l">
              <a:spcBef>
                <a:spcPts val="0"/>
              </a:spcBef>
              <a:spcAft>
                <a:spcPts val="0"/>
              </a:spcAft>
              <a:buNone/>
            </a:pPr>
            <a:r>
              <a:t/>
            </a:r>
            <a:endParaRPr/>
          </a:p>
        </p:txBody>
      </p:sp>
      <p:sp>
        <p:nvSpPr>
          <p:cNvPr id="111" name="Google Shape;111;p21"/>
          <p:cNvSpPr txBox="1"/>
          <p:nvPr>
            <p:ph idx="1" type="body"/>
          </p:nvPr>
        </p:nvSpPr>
        <p:spPr>
          <a:xfrm>
            <a:off x="311700" y="1468825"/>
            <a:ext cx="8520600" cy="3099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 Gaza, this means disarming terrorist organizations, demilitarizing the Strip, and putting the Palestinian Authority or another party acceptable to Israel in full control.</a:t>
            </a:r>
            <a:endParaRPr/>
          </a:p>
          <a:p>
            <a:pPr indent="0" lvl="0" marL="0" rtl="0" algn="l">
              <a:spcBef>
                <a:spcPts val="1600"/>
              </a:spcBef>
              <a:spcAft>
                <a:spcPts val="0"/>
              </a:spcAft>
              <a:buNone/>
            </a:pPr>
            <a:r>
              <a:rPr lang="en"/>
              <a:t>The framework also includes detailed plans for Palestinian infrastructure, security, and economic improvement.</a:t>
            </a:r>
            <a:endParaRPr/>
          </a:p>
          <a:p>
            <a:pPr indent="0" lvl="0" marL="0" rtl="0" algn="l">
              <a:spcBef>
                <a:spcPts val="1200"/>
              </a:spcBef>
              <a:spcAft>
                <a:spcPts val="16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dern 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1AFD1"/>
      </a:accent5>
      <a:accent6>
        <a:srgbClr val="F8E71C"/>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