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3" r:id="rId3"/>
    <p:sldId id="262" r:id="rId4"/>
    <p:sldId id="267" r:id="rId5"/>
    <p:sldId id="270" r:id="rId6"/>
    <p:sldId id="269" r:id="rId7"/>
    <p:sldId id="268" r:id="rId8"/>
    <p:sldId id="264" r:id="rId9"/>
    <p:sldId id="265" r:id="rId10"/>
    <p:sldId id="266" r:id="rId11"/>
  </p:sldIdLst>
  <p:sldSz cx="9144000" cy="6858000" type="screen4x3"/>
  <p:notesSz cx="6623050" cy="98107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58 w 5740"/>
                <a:gd name="T1" fmla="*/ 1632 h 4316"/>
                <a:gd name="T2" fmla="*/ 0 w 5740"/>
                <a:gd name="T3" fmla="*/ 1632 h 4316"/>
                <a:gd name="T4" fmla="*/ 0 w 5740"/>
                <a:gd name="T5" fmla="*/ 0 h 4316"/>
                <a:gd name="T6" fmla="*/ 5758 w 5740"/>
                <a:gd name="T7" fmla="*/ 0 h 4316"/>
                <a:gd name="T8" fmla="*/ 5758 w 5740"/>
                <a:gd name="T9" fmla="*/ 1632 h 4316"/>
                <a:gd name="T10" fmla="*/ 5758 w 5740"/>
                <a:gd name="T11" fmla="*/ 163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0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0 w 382"/>
                  <a:gd name="T19" fmla="*/ 96 h 96"/>
                  <a:gd name="T20" fmla="*/ 264 w 382"/>
                  <a:gd name="T21" fmla="*/ 90 h 96"/>
                  <a:gd name="T22" fmla="*/ 312 w 382"/>
                  <a:gd name="T23" fmla="*/ 84 h 96"/>
                  <a:gd name="T24" fmla="*/ 353 w 382"/>
                  <a:gd name="T25" fmla="*/ 66 h 96"/>
                  <a:gd name="T26" fmla="*/ 383 w 382"/>
                  <a:gd name="T27" fmla="*/ 42 h 96"/>
                  <a:gd name="T28" fmla="*/ 377 w 382"/>
                  <a:gd name="T29" fmla="*/ 42 h 96"/>
                  <a:gd name="T30" fmla="*/ 347 w 382"/>
                  <a:gd name="T31" fmla="*/ 66 h 96"/>
                  <a:gd name="T32" fmla="*/ 306 w 382"/>
                  <a:gd name="T33" fmla="*/ 78 h 96"/>
                  <a:gd name="T34" fmla="*/ 264 w 382"/>
                  <a:gd name="T35" fmla="*/ 90 h 96"/>
                  <a:gd name="T36" fmla="*/ 210 w 382"/>
                  <a:gd name="T37" fmla="*/ 96 h 96"/>
                  <a:gd name="T38" fmla="*/ 210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0 w 185"/>
                  <a:gd name="T5" fmla="*/ 36 h 210"/>
                  <a:gd name="T6" fmla="*/ 156 w 185"/>
                  <a:gd name="T7" fmla="*/ 72 h 210"/>
                  <a:gd name="T8" fmla="*/ 162 w 185"/>
                  <a:gd name="T9" fmla="*/ 90 h 210"/>
                  <a:gd name="T10" fmla="*/ 168 w 185"/>
                  <a:gd name="T11" fmla="*/ 114 h 210"/>
                  <a:gd name="T12" fmla="*/ 162 w 185"/>
                  <a:gd name="T13" fmla="*/ 138 h 210"/>
                  <a:gd name="T14" fmla="*/ 150 w 185"/>
                  <a:gd name="T15" fmla="*/ 162 h 210"/>
                  <a:gd name="T16" fmla="*/ 120 w 185"/>
                  <a:gd name="T17" fmla="*/ 180 h 210"/>
                  <a:gd name="T18" fmla="*/ 90 w 185"/>
                  <a:gd name="T19" fmla="*/ 198 h 210"/>
                  <a:gd name="T20" fmla="*/ 97 w 185"/>
                  <a:gd name="T21" fmla="*/ 210 h 210"/>
                  <a:gd name="T22" fmla="*/ 132 w 185"/>
                  <a:gd name="T23" fmla="*/ 192 h 210"/>
                  <a:gd name="T24" fmla="*/ 162 w 185"/>
                  <a:gd name="T25" fmla="*/ 168 h 210"/>
                  <a:gd name="T26" fmla="*/ 180 w 185"/>
                  <a:gd name="T27" fmla="*/ 144 h 210"/>
                  <a:gd name="T28" fmla="*/ 186 w 185"/>
                  <a:gd name="T29" fmla="*/ 114 h 210"/>
                  <a:gd name="T30" fmla="*/ 180 w 185"/>
                  <a:gd name="T31" fmla="*/ 90 h 210"/>
                  <a:gd name="T32" fmla="*/ 174 w 185"/>
                  <a:gd name="T33" fmla="*/ 66 h 210"/>
                  <a:gd name="T34" fmla="*/ 156 w 185"/>
                  <a:gd name="T35" fmla="*/ 48 h 210"/>
                  <a:gd name="T36" fmla="*/ 132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</p:grpSp>
      <p:sp>
        <p:nvSpPr>
          <p:cNvPr id="11330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en-US" altLang="cs-CZ" noProof="0"/>
              <a:t>Klepnutím lze upravit styl předlohy nadpisů.</a:t>
            </a:r>
          </a:p>
        </p:txBody>
      </p:sp>
      <p:sp>
        <p:nvSpPr>
          <p:cNvPr id="11331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cs-CZ" noProof="0"/>
              <a:t>Klepnutím lze upravit styl předlohy podnadpisů.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ADD7A5-175D-4D87-B1E6-0E918C8FE94B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15226878"/>
      </p:ext>
    </p:extLst>
  </p:cSld>
  <p:clrMapOvr>
    <a:masterClrMapping/>
  </p:clrMapOvr>
  <p:transition spd="med">
    <p:checker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AA5A7B-6662-4B74-9D9B-6C58F0BD7F38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376540566"/>
      </p:ext>
    </p:extLst>
  </p:cSld>
  <p:clrMapOvr>
    <a:masterClrMapping/>
  </p:clrMapOvr>
  <p:transition spd="med">
    <p:checker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E8C3C-AF54-4E2E-B15A-6AF3A69762EA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967636812"/>
      </p:ext>
    </p:extLst>
  </p:cSld>
  <p:clrMapOvr>
    <a:masterClrMapping/>
  </p:clrMapOvr>
  <p:transition spd="med">
    <p:checker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B78DDF-AFD6-4221-8A95-996D0070E249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20900448"/>
      </p:ext>
    </p:extLst>
  </p:cSld>
  <p:clrMapOvr>
    <a:masterClrMapping/>
  </p:clrMapOvr>
  <p:transition spd="med">
    <p:checker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653E37-4A8D-4610-A724-D55ACF718348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98232594"/>
      </p:ext>
    </p:extLst>
  </p:cSld>
  <p:clrMapOvr>
    <a:masterClrMapping/>
  </p:clrMapOvr>
  <p:transition spd="med">
    <p:checker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C6484-3E62-46D0-AAD1-21EE8DA80010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860835034"/>
      </p:ext>
    </p:extLst>
  </p:cSld>
  <p:clrMapOvr>
    <a:masterClrMapping/>
  </p:clrMapOvr>
  <p:transition spd="med">
    <p:checker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9D6FE-0B57-4A25-A11C-55B0A92DE269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97259608"/>
      </p:ext>
    </p:extLst>
  </p:cSld>
  <p:clrMapOvr>
    <a:masterClrMapping/>
  </p:clrMapOvr>
  <p:transition spd="med">
    <p:checker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6197B-8534-4D2D-9722-6994F892242A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326807367"/>
      </p:ext>
    </p:extLst>
  </p:cSld>
  <p:clrMapOvr>
    <a:masterClrMapping/>
  </p:clrMapOvr>
  <p:transition spd="med">
    <p:checker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FF5125-5B9D-4528-A8AC-AF900D71B9A7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2887555447"/>
      </p:ext>
    </p:extLst>
  </p:cSld>
  <p:clrMapOvr>
    <a:masterClrMapping/>
  </p:clrMapOvr>
  <p:transition spd="med">
    <p:checker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F8609-4DBC-4B32-9657-4AB3B91A447C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3944000738"/>
      </p:ext>
    </p:extLst>
  </p:cSld>
  <p:clrMapOvr>
    <a:masterClrMapping/>
  </p:clrMapOvr>
  <p:transition spd="med">
    <p:checker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501972-4A82-4DBC-A6CC-E1184DD7DFDE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  <p:extLst>
      <p:ext uri="{BB962C8B-B14F-4D97-AF65-F5344CB8AC3E}">
        <p14:creationId xmlns:p14="http://schemas.microsoft.com/office/powerpoint/2010/main" val="1421569263"/>
      </p:ext>
    </p:extLst>
  </p:cSld>
  <p:clrMapOvr>
    <a:masterClrMapping/>
  </p:clrMapOvr>
  <p:transition spd="med">
    <p:checker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>
              <a:gd name="T0" fmla="*/ 0 w 179"/>
              <a:gd name="T1" fmla="*/ 132 h 132"/>
              <a:gd name="T2" fmla="*/ 29 w 179"/>
              <a:gd name="T3" fmla="*/ 132 h 132"/>
              <a:gd name="T4" fmla="*/ 77 w 179"/>
              <a:gd name="T5" fmla="*/ 108 h 132"/>
              <a:gd name="T6" fmla="*/ 119 w 179"/>
              <a:gd name="T7" fmla="*/ 78 h 132"/>
              <a:gd name="T8" fmla="*/ 155 w 179"/>
              <a:gd name="T9" fmla="*/ 48 h 132"/>
              <a:gd name="T10" fmla="*/ 179 w 179"/>
              <a:gd name="T11" fmla="*/ 12 h 132"/>
              <a:gd name="T12" fmla="*/ 173 w 179"/>
              <a:gd name="T13" fmla="*/ 6 h 132"/>
              <a:gd name="T14" fmla="*/ 167 w 179"/>
              <a:gd name="T15" fmla="*/ 0 h 132"/>
              <a:gd name="T16" fmla="*/ 137 w 179"/>
              <a:gd name="T17" fmla="*/ 42 h 132"/>
              <a:gd name="T18" fmla="*/ 101 w 179"/>
              <a:gd name="T19" fmla="*/ 78 h 132"/>
              <a:gd name="T20" fmla="*/ 53 w 179"/>
              <a:gd name="T21" fmla="*/ 108 h 132"/>
              <a:gd name="T22" fmla="*/ 0 w 179"/>
              <a:gd name="T23" fmla="*/ 132 h 132"/>
              <a:gd name="T24" fmla="*/ 0 w 179"/>
              <a:gd name="T25" fmla="*/ 132 h 1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cs-CZ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1033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>
                <a:gd name="T0" fmla="*/ 5758 w 5740"/>
                <a:gd name="T1" fmla="*/ 1632 h 4316"/>
                <a:gd name="T2" fmla="*/ 0 w 5740"/>
                <a:gd name="T3" fmla="*/ 1632 h 4316"/>
                <a:gd name="T4" fmla="*/ 0 w 5740"/>
                <a:gd name="T5" fmla="*/ 0 h 4316"/>
                <a:gd name="T6" fmla="*/ 5758 w 5740"/>
                <a:gd name="T7" fmla="*/ 0 h 4316"/>
                <a:gd name="T8" fmla="*/ 5758 w 5740"/>
                <a:gd name="T9" fmla="*/ 1632 h 4316"/>
                <a:gd name="T10" fmla="*/ 5758 w 5740"/>
                <a:gd name="T11" fmla="*/ 1632 h 43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103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10246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47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48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49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50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51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>
                  <a:gd name="T0" fmla="*/ 376 w 382"/>
                  <a:gd name="T1" fmla="*/ 12 h 161"/>
                  <a:gd name="T2" fmla="*/ 257 w 382"/>
                  <a:gd name="T3" fmla="*/ 24 h 161"/>
                  <a:gd name="T4" fmla="*/ 149 w 382"/>
                  <a:gd name="T5" fmla="*/ 54 h 161"/>
                  <a:gd name="T6" fmla="*/ 101 w 382"/>
                  <a:gd name="T7" fmla="*/ 77 h 161"/>
                  <a:gd name="T8" fmla="*/ 59 w 382"/>
                  <a:gd name="T9" fmla="*/ 101 h 161"/>
                  <a:gd name="T10" fmla="*/ 24 w 382"/>
                  <a:gd name="T11" fmla="*/ 131 h 161"/>
                  <a:gd name="T12" fmla="*/ 0 w 382"/>
                  <a:gd name="T13" fmla="*/ 161 h 161"/>
                  <a:gd name="T14" fmla="*/ 0 w 382"/>
                  <a:gd name="T15" fmla="*/ 137 h 161"/>
                  <a:gd name="T16" fmla="*/ 29 w 382"/>
                  <a:gd name="T17" fmla="*/ 107 h 161"/>
                  <a:gd name="T18" fmla="*/ 65 w 382"/>
                  <a:gd name="T19" fmla="*/ 83 h 161"/>
                  <a:gd name="T20" fmla="*/ 155 w 382"/>
                  <a:gd name="T21" fmla="*/ 36 h 161"/>
                  <a:gd name="T22" fmla="*/ 257 w 382"/>
                  <a:gd name="T23" fmla="*/ 12 h 161"/>
                  <a:gd name="T24" fmla="*/ 376 w 382"/>
                  <a:gd name="T25" fmla="*/ 0 h 161"/>
                  <a:gd name="T26" fmla="*/ 376 w 382"/>
                  <a:gd name="T27" fmla="*/ 0 h 161"/>
                  <a:gd name="T28" fmla="*/ 382 w 382"/>
                  <a:gd name="T29" fmla="*/ 0 h 161"/>
                  <a:gd name="T30" fmla="*/ 382 w 382"/>
                  <a:gd name="T31" fmla="*/ 12 h 161"/>
                  <a:gd name="T32" fmla="*/ 376 w 382"/>
                  <a:gd name="T33" fmla="*/ 12 h 161"/>
                  <a:gd name="T34" fmla="*/ 376 w 382"/>
                  <a:gd name="T35" fmla="*/ 12 h 161"/>
                  <a:gd name="T36" fmla="*/ 376 w 382"/>
                  <a:gd name="T37" fmla="*/ 12 h 1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52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>
                  <a:gd name="T0" fmla="*/ 257 w 443"/>
                  <a:gd name="T1" fmla="*/ 54 h 66"/>
                  <a:gd name="T2" fmla="*/ 353 w 443"/>
                  <a:gd name="T3" fmla="*/ 48 h 66"/>
                  <a:gd name="T4" fmla="*/ 443 w 443"/>
                  <a:gd name="T5" fmla="*/ 24 h 66"/>
                  <a:gd name="T6" fmla="*/ 443 w 443"/>
                  <a:gd name="T7" fmla="*/ 36 h 66"/>
                  <a:gd name="T8" fmla="*/ 353 w 443"/>
                  <a:gd name="T9" fmla="*/ 60 h 66"/>
                  <a:gd name="T10" fmla="*/ 257 w 443"/>
                  <a:gd name="T11" fmla="*/ 66 h 66"/>
                  <a:gd name="T12" fmla="*/ 186 w 443"/>
                  <a:gd name="T13" fmla="*/ 60 h 66"/>
                  <a:gd name="T14" fmla="*/ 120 w 443"/>
                  <a:gd name="T15" fmla="*/ 48 h 66"/>
                  <a:gd name="T16" fmla="*/ 60 w 443"/>
                  <a:gd name="T17" fmla="*/ 36 h 66"/>
                  <a:gd name="T18" fmla="*/ 0 w 443"/>
                  <a:gd name="T19" fmla="*/ 12 h 66"/>
                  <a:gd name="T20" fmla="*/ 0 w 443"/>
                  <a:gd name="T21" fmla="*/ 0 h 66"/>
                  <a:gd name="T22" fmla="*/ 54 w 443"/>
                  <a:gd name="T23" fmla="*/ 24 h 66"/>
                  <a:gd name="T24" fmla="*/ 120 w 443"/>
                  <a:gd name="T25" fmla="*/ 36 h 66"/>
                  <a:gd name="T26" fmla="*/ 186 w 443"/>
                  <a:gd name="T27" fmla="*/ 48 h 66"/>
                  <a:gd name="T28" fmla="*/ 257 w 443"/>
                  <a:gd name="T29" fmla="*/ 54 h 66"/>
                  <a:gd name="T30" fmla="*/ 257 w 443"/>
                  <a:gd name="T31" fmla="*/ 54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53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>
                  <a:gd name="T0" fmla="*/ 12 w 89"/>
                  <a:gd name="T1" fmla="*/ 66 h 216"/>
                  <a:gd name="T2" fmla="*/ 18 w 89"/>
                  <a:gd name="T3" fmla="*/ 108 h 216"/>
                  <a:gd name="T4" fmla="*/ 36 w 89"/>
                  <a:gd name="T5" fmla="*/ 144 h 216"/>
                  <a:gd name="T6" fmla="*/ 60 w 89"/>
                  <a:gd name="T7" fmla="*/ 180 h 216"/>
                  <a:gd name="T8" fmla="*/ 89 w 89"/>
                  <a:gd name="T9" fmla="*/ 216 h 216"/>
                  <a:gd name="T10" fmla="*/ 72 w 89"/>
                  <a:gd name="T11" fmla="*/ 216 h 216"/>
                  <a:gd name="T12" fmla="*/ 42 w 89"/>
                  <a:gd name="T13" fmla="*/ 180 h 216"/>
                  <a:gd name="T14" fmla="*/ 18 w 89"/>
                  <a:gd name="T15" fmla="*/ 144 h 216"/>
                  <a:gd name="T16" fmla="*/ 6 w 89"/>
                  <a:gd name="T17" fmla="*/ 108 h 216"/>
                  <a:gd name="T18" fmla="*/ 0 w 89"/>
                  <a:gd name="T19" fmla="*/ 66 h 216"/>
                  <a:gd name="T20" fmla="*/ 0 w 89"/>
                  <a:gd name="T21" fmla="*/ 30 h 216"/>
                  <a:gd name="T22" fmla="*/ 12 w 89"/>
                  <a:gd name="T23" fmla="*/ 0 h 216"/>
                  <a:gd name="T24" fmla="*/ 30 w 89"/>
                  <a:gd name="T25" fmla="*/ 0 h 216"/>
                  <a:gd name="T26" fmla="*/ 18 w 89"/>
                  <a:gd name="T27" fmla="*/ 30 h 216"/>
                  <a:gd name="T28" fmla="*/ 12 w 89"/>
                  <a:gd name="T29" fmla="*/ 66 h 216"/>
                  <a:gd name="T30" fmla="*/ 12 w 89"/>
                  <a:gd name="T31" fmla="*/ 66 h 2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54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>
                  <a:gd name="T0" fmla="*/ 382 w 747"/>
                  <a:gd name="T1" fmla="*/ 443 h 461"/>
                  <a:gd name="T2" fmla="*/ 311 w 747"/>
                  <a:gd name="T3" fmla="*/ 437 h 461"/>
                  <a:gd name="T4" fmla="*/ 245 w 747"/>
                  <a:gd name="T5" fmla="*/ 425 h 461"/>
                  <a:gd name="T6" fmla="*/ 185 w 747"/>
                  <a:gd name="T7" fmla="*/ 407 h 461"/>
                  <a:gd name="T8" fmla="*/ 131 w 747"/>
                  <a:gd name="T9" fmla="*/ 383 h 461"/>
                  <a:gd name="T10" fmla="*/ 83 w 747"/>
                  <a:gd name="T11" fmla="*/ 347 h 461"/>
                  <a:gd name="T12" fmla="*/ 53 w 747"/>
                  <a:gd name="T13" fmla="*/ 311 h 461"/>
                  <a:gd name="T14" fmla="*/ 30 w 747"/>
                  <a:gd name="T15" fmla="*/ 269 h 461"/>
                  <a:gd name="T16" fmla="*/ 24 w 747"/>
                  <a:gd name="T17" fmla="*/ 227 h 461"/>
                  <a:gd name="T18" fmla="*/ 30 w 747"/>
                  <a:gd name="T19" fmla="*/ 185 h 461"/>
                  <a:gd name="T20" fmla="*/ 53 w 747"/>
                  <a:gd name="T21" fmla="*/ 143 h 461"/>
                  <a:gd name="T22" fmla="*/ 83 w 747"/>
                  <a:gd name="T23" fmla="*/ 107 h 461"/>
                  <a:gd name="T24" fmla="*/ 131 w 747"/>
                  <a:gd name="T25" fmla="*/ 77 h 461"/>
                  <a:gd name="T26" fmla="*/ 185 w 747"/>
                  <a:gd name="T27" fmla="*/ 47 h 461"/>
                  <a:gd name="T28" fmla="*/ 245 w 747"/>
                  <a:gd name="T29" fmla="*/ 30 h 461"/>
                  <a:gd name="T30" fmla="*/ 311 w 747"/>
                  <a:gd name="T31" fmla="*/ 18 h 461"/>
                  <a:gd name="T32" fmla="*/ 382 w 747"/>
                  <a:gd name="T33" fmla="*/ 12 h 461"/>
                  <a:gd name="T34" fmla="*/ 478 w 747"/>
                  <a:gd name="T35" fmla="*/ 18 h 461"/>
                  <a:gd name="T36" fmla="*/ 562 w 747"/>
                  <a:gd name="T37" fmla="*/ 41 h 461"/>
                  <a:gd name="T38" fmla="*/ 562 w 747"/>
                  <a:gd name="T39" fmla="*/ 36 h 461"/>
                  <a:gd name="T40" fmla="*/ 562 w 747"/>
                  <a:gd name="T41" fmla="*/ 30 h 461"/>
                  <a:gd name="T42" fmla="*/ 478 w 747"/>
                  <a:gd name="T43" fmla="*/ 6 h 461"/>
                  <a:gd name="T44" fmla="*/ 382 w 747"/>
                  <a:gd name="T45" fmla="*/ 0 h 461"/>
                  <a:gd name="T46" fmla="*/ 305 w 747"/>
                  <a:gd name="T47" fmla="*/ 6 h 461"/>
                  <a:gd name="T48" fmla="*/ 233 w 747"/>
                  <a:gd name="T49" fmla="*/ 18 h 461"/>
                  <a:gd name="T50" fmla="*/ 167 w 747"/>
                  <a:gd name="T51" fmla="*/ 41 h 461"/>
                  <a:gd name="T52" fmla="*/ 113 w 747"/>
                  <a:gd name="T53" fmla="*/ 65 h 461"/>
                  <a:gd name="T54" fmla="*/ 65 w 747"/>
                  <a:gd name="T55" fmla="*/ 101 h 461"/>
                  <a:gd name="T56" fmla="*/ 30 w 747"/>
                  <a:gd name="T57" fmla="*/ 137 h 461"/>
                  <a:gd name="T58" fmla="*/ 6 w 747"/>
                  <a:gd name="T59" fmla="*/ 179 h 461"/>
                  <a:gd name="T60" fmla="*/ 0 w 747"/>
                  <a:gd name="T61" fmla="*/ 227 h 461"/>
                  <a:gd name="T62" fmla="*/ 6 w 747"/>
                  <a:gd name="T63" fmla="*/ 275 h 461"/>
                  <a:gd name="T64" fmla="*/ 30 w 747"/>
                  <a:gd name="T65" fmla="*/ 317 h 461"/>
                  <a:gd name="T66" fmla="*/ 65 w 747"/>
                  <a:gd name="T67" fmla="*/ 359 h 461"/>
                  <a:gd name="T68" fmla="*/ 113 w 747"/>
                  <a:gd name="T69" fmla="*/ 395 h 461"/>
                  <a:gd name="T70" fmla="*/ 167 w 747"/>
                  <a:gd name="T71" fmla="*/ 419 h 461"/>
                  <a:gd name="T72" fmla="*/ 233 w 747"/>
                  <a:gd name="T73" fmla="*/ 443 h 461"/>
                  <a:gd name="T74" fmla="*/ 305 w 747"/>
                  <a:gd name="T75" fmla="*/ 455 h 461"/>
                  <a:gd name="T76" fmla="*/ 382 w 747"/>
                  <a:gd name="T77" fmla="*/ 461 h 461"/>
                  <a:gd name="T78" fmla="*/ 448 w 747"/>
                  <a:gd name="T79" fmla="*/ 455 h 461"/>
                  <a:gd name="T80" fmla="*/ 508 w 747"/>
                  <a:gd name="T81" fmla="*/ 449 h 461"/>
                  <a:gd name="T82" fmla="*/ 609 w 747"/>
                  <a:gd name="T83" fmla="*/ 413 h 461"/>
                  <a:gd name="T84" fmla="*/ 657 w 747"/>
                  <a:gd name="T85" fmla="*/ 389 h 461"/>
                  <a:gd name="T86" fmla="*/ 693 w 747"/>
                  <a:gd name="T87" fmla="*/ 359 h 461"/>
                  <a:gd name="T88" fmla="*/ 723 w 747"/>
                  <a:gd name="T89" fmla="*/ 329 h 461"/>
                  <a:gd name="T90" fmla="*/ 747 w 747"/>
                  <a:gd name="T91" fmla="*/ 293 h 461"/>
                  <a:gd name="T92" fmla="*/ 741 w 747"/>
                  <a:gd name="T93" fmla="*/ 287 h 461"/>
                  <a:gd name="T94" fmla="*/ 729 w 747"/>
                  <a:gd name="T95" fmla="*/ 281 h 461"/>
                  <a:gd name="T96" fmla="*/ 711 w 747"/>
                  <a:gd name="T97" fmla="*/ 317 h 461"/>
                  <a:gd name="T98" fmla="*/ 681 w 747"/>
                  <a:gd name="T99" fmla="*/ 347 h 461"/>
                  <a:gd name="T100" fmla="*/ 645 w 747"/>
                  <a:gd name="T101" fmla="*/ 377 h 461"/>
                  <a:gd name="T102" fmla="*/ 604 w 747"/>
                  <a:gd name="T103" fmla="*/ 401 h 461"/>
                  <a:gd name="T104" fmla="*/ 502 w 747"/>
                  <a:gd name="T105" fmla="*/ 431 h 461"/>
                  <a:gd name="T106" fmla="*/ 442 w 747"/>
                  <a:gd name="T107" fmla="*/ 443 h 461"/>
                  <a:gd name="T108" fmla="*/ 382 w 747"/>
                  <a:gd name="T109" fmla="*/ 443 h 461"/>
                  <a:gd name="T110" fmla="*/ 382 w 747"/>
                  <a:gd name="T111" fmla="*/ 443 h 4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55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>
                  <a:gd name="T0" fmla="*/ 0 w 96"/>
                  <a:gd name="T1" fmla="*/ 0 h 30"/>
                  <a:gd name="T2" fmla="*/ 0 w 96"/>
                  <a:gd name="T3" fmla="*/ 12 h 30"/>
                  <a:gd name="T4" fmla="*/ 48 w 96"/>
                  <a:gd name="T5" fmla="*/ 18 h 30"/>
                  <a:gd name="T6" fmla="*/ 96 w 96"/>
                  <a:gd name="T7" fmla="*/ 30 h 30"/>
                  <a:gd name="T8" fmla="*/ 96 w 96"/>
                  <a:gd name="T9" fmla="*/ 24 h 30"/>
                  <a:gd name="T10" fmla="*/ 96 w 96"/>
                  <a:gd name="T11" fmla="*/ 18 h 30"/>
                  <a:gd name="T12" fmla="*/ 48 w 96"/>
                  <a:gd name="T13" fmla="*/ 12 h 30"/>
                  <a:gd name="T14" fmla="*/ 0 w 96"/>
                  <a:gd name="T15" fmla="*/ 0 h 30"/>
                  <a:gd name="T16" fmla="*/ 0 w 96"/>
                  <a:gd name="T17" fmla="*/ 0 h 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56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</p:grpSp>
        <p:grpSp>
          <p:nvGrpSpPr>
            <p:cNvPr id="103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10258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59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60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61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62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63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64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65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66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>
                  <a:gd name="T0" fmla="*/ 6 w 448"/>
                  <a:gd name="T1" fmla="*/ 6 h 186"/>
                  <a:gd name="T2" fmla="*/ 78 w 448"/>
                  <a:gd name="T3" fmla="*/ 12 h 186"/>
                  <a:gd name="T4" fmla="*/ 150 w 448"/>
                  <a:gd name="T5" fmla="*/ 18 h 186"/>
                  <a:gd name="T6" fmla="*/ 215 w 448"/>
                  <a:gd name="T7" fmla="*/ 36 h 186"/>
                  <a:gd name="T8" fmla="*/ 275 w 448"/>
                  <a:gd name="T9" fmla="*/ 60 h 186"/>
                  <a:gd name="T10" fmla="*/ 329 w 448"/>
                  <a:gd name="T11" fmla="*/ 84 h 186"/>
                  <a:gd name="T12" fmla="*/ 377 w 448"/>
                  <a:gd name="T13" fmla="*/ 114 h 186"/>
                  <a:gd name="T14" fmla="*/ 419 w 448"/>
                  <a:gd name="T15" fmla="*/ 150 h 186"/>
                  <a:gd name="T16" fmla="*/ 448 w 448"/>
                  <a:gd name="T17" fmla="*/ 186 h 186"/>
                  <a:gd name="T18" fmla="*/ 448 w 448"/>
                  <a:gd name="T19" fmla="*/ 162 h 186"/>
                  <a:gd name="T20" fmla="*/ 413 w 448"/>
                  <a:gd name="T21" fmla="*/ 126 h 186"/>
                  <a:gd name="T22" fmla="*/ 371 w 448"/>
                  <a:gd name="T23" fmla="*/ 96 h 186"/>
                  <a:gd name="T24" fmla="*/ 323 w 448"/>
                  <a:gd name="T25" fmla="*/ 66 h 186"/>
                  <a:gd name="T26" fmla="*/ 269 w 448"/>
                  <a:gd name="T27" fmla="*/ 48 h 186"/>
                  <a:gd name="T28" fmla="*/ 144 w 448"/>
                  <a:gd name="T29" fmla="*/ 12 h 186"/>
                  <a:gd name="T30" fmla="*/ 78 w 448"/>
                  <a:gd name="T31" fmla="*/ 6 h 186"/>
                  <a:gd name="T32" fmla="*/ 6 w 448"/>
                  <a:gd name="T33" fmla="*/ 0 h 186"/>
                  <a:gd name="T34" fmla="*/ 0 w 448"/>
                  <a:gd name="T35" fmla="*/ 0 h 186"/>
                  <a:gd name="T36" fmla="*/ 0 w 448"/>
                  <a:gd name="T37" fmla="*/ 0 h 186"/>
                  <a:gd name="T38" fmla="*/ 0 w 448"/>
                  <a:gd name="T39" fmla="*/ 6 h 186"/>
                  <a:gd name="T40" fmla="*/ 0 w 448"/>
                  <a:gd name="T41" fmla="*/ 6 h 186"/>
                  <a:gd name="T42" fmla="*/ 6 w 448"/>
                  <a:gd name="T43" fmla="*/ 6 h 186"/>
                  <a:gd name="T44" fmla="*/ 6 w 448"/>
                  <a:gd name="T45" fmla="*/ 6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67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>
                  <a:gd name="T0" fmla="*/ 23 w 890"/>
                  <a:gd name="T1" fmla="*/ 276 h 462"/>
                  <a:gd name="T2" fmla="*/ 29 w 890"/>
                  <a:gd name="T3" fmla="*/ 222 h 462"/>
                  <a:gd name="T4" fmla="*/ 59 w 890"/>
                  <a:gd name="T5" fmla="*/ 174 h 462"/>
                  <a:gd name="T6" fmla="*/ 95 w 890"/>
                  <a:gd name="T7" fmla="*/ 132 h 462"/>
                  <a:gd name="T8" fmla="*/ 149 w 890"/>
                  <a:gd name="T9" fmla="*/ 96 h 462"/>
                  <a:gd name="T10" fmla="*/ 209 w 890"/>
                  <a:gd name="T11" fmla="*/ 60 h 462"/>
                  <a:gd name="T12" fmla="*/ 281 w 890"/>
                  <a:gd name="T13" fmla="*/ 36 h 462"/>
                  <a:gd name="T14" fmla="*/ 364 w 890"/>
                  <a:gd name="T15" fmla="*/ 24 h 462"/>
                  <a:gd name="T16" fmla="*/ 448 w 890"/>
                  <a:gd name="T17" fmla="*/ 18 h 462"/>
                  <a:gd name="T18" fmla="*/ 532 w 890"/>
                  <a:gd name="T19" fmla="*/ 24 h 462"/>
                  <a:gd name="T20" fmla="*/ 609 w 890"/>
                  <a:gd name="T21" fmla="*/ 36 h 462"/>
                  <a:gd name="T22" fmla="*/ 681 w 890"/>
                  <a:gd name="T23" fmla="*/ 60 h 462"/>
                  <a:gd name="T24" fmla="*/ 741 w 890"/>
                  <a:gd name="T25" fmla="*/ 96 h 462"/>
                  <a:gd name="T26" fmla="*/ 795 w 890"/>
                  <a:gd name="T27" fmla="*/ 132 h 462"/>
                  <a:gd name="T28" fmla="*/ 831 w 890"/>
                  <a:gd name="T29" fmla="*/ 174 h 462"/>
                  <a:gd name="T30" fmla="*/ 861 w 890"/>
                  <a:gd name="T31" fmla="*/ 222 h 462"/>
                  <a:gd name="T32" fmla="*/ 867 w 890"/>
                  <a:gd name="T33" fmla="*/ 276 h 462"/>
                  <a:gd name="T34" fmla="*/ 855 w 890"/>
                  <a:gd name="T35" fmla="*/ 330 h 462"/>
                  <a:gd name="T36" fmla="*/ 831 w 890"/>
                  <a:gd name="T37" fmla="*/ 378 h 462"/>
                  <a:gd name="T38" fmla="*/ 783 w 890"/>
                  <a:gd name="T39" fmla="*/ 426 h 462"/>
                  <a:gd name="T40" fmla="*/ 723 w 890"/>
                  <a:gd name="T41" fmla="*/ 462 h 462"/>
                  <a:gd name="T42" fmla="*/ 765 w 890"/>
                  <a:gd name="T43" fmla="*/ 462 h 462"/>
                  <a:gd name="T44" fmla="*/ 819 w 890"/>
                  <a:gd name="T45" fmla="*/ 426 h 462"/>
                  <a:gd name="T46" fmla="*/ 855 w 890"/>
                  <a:gd name="T47" fmla="*/ 378 h 462"/>
                  <a:gd name="T48" fmla="*/ 884 w 890"/>
                  <a:gd name="T49" fmla="*/ 330 h 462"/>
                  <a:gd name="T50" fmla="*/ 890 w 890"/>
                  <a:gd name="T51" fmla="*/ 276 h 462"/>
                  <a:gd name="T52" fmla="*/ 884 w 890"/>
                  <a:gd name="T53" fmla="*/ 222 h 462"/>
                  <a:gd name="T54" fmla="*/ 855 w 890"/>
                  <a:gd name="T55" fmla="*/ 168 h 462"/>
                  <a:gd name="T56" fmla="*/ 813 w 890"/>
                  <a:gd name="T57" fmla="*/ 120 h 462"/>
                  <a:gd name="T58" fmla="*/ 759 w 890"/>
                  <a:gd name="T59" fmla="*/ 84 h 462"/>
                  <a:gd name="T60" fmla="*/ 693 w 890"/>
                  <a:gd name="T61" fmla="*/ 48 h 462"/>
                  <a:gd name="T62" fmla="*/ 621 w 890"/>
                  <a:gd name="T63" fmla="*/ 24 h 462"/>
                  <a:gd name="T64" fmla="*/ 538 w 890"/>
                  <a:gd name="T65" fmla="*/ 6 h 462"/>
                  <a:gd name="T66" fmla="*/ 448 w 890"/>
                  <a:gd name="T67" fmla="*/ 0 h 462"/>
                  <a:gd name="T68" fmla="*/ 358 w 890"/>
                  <a:gd name="T69" fmla="*/ 6 h 462"/>
                  <a:gd name="T70" fmla="*/ 275 w 890"/>
                  <a:gd name="T71" fmla="*/ 24 h 462"/>
                  <a:gd name="T72" fmla="*/ 197 w 890"/>
                  <a:gd name="T73" fmla="*/ 48 h 462"/>
                  <a:gd name="T74" fmla="*/ 131 w 890"/>
                  <a:gd name="T75" fmla="*/ 84 h 462"/>
                  <a:gd name="T76" fmla="*/ 77 w 890"/>
                  <a:gd name="T77" fmla="*/ 120 h 462"/>
                  <a:gd name="T78" fmla="*/ 35 w 890"/>
                  <a:gd name="T79" fmla="*/ 168 h 462"/>
                  <a:gd name="T80" fmla="*/ 12 w 890"/>
                  <a:gd name="T81" fmla="*/ 222 h 462"/>
                  <a:gd name="T82" fmla="*/ 0 w 890"/>
                  <a:gd name="T83" fmla="*/ 276 h 462"/>
                  <a:gd name="T84" fmla="*/ 6 w 890"/>
                  <a:gd name="T85" fmla="*/ 330 h 462"/>
                  <a:gd name="T86" fmla="*/ 35 w 890"/>
                  <a:gd name="T87" fmla="*/ 378 h 462"/>
                  <a:gd name="T88" fmla="*/ 71 w 890"/>
                  <a:gd name="T89" fmla="*/ 426 h 462"/>
                  <a:gd name="T90" fmla="*/ 125 w 890"/>
                  <a:gd name="T91" fmla="*/ 462 h 462"/>
                  <a:gd name="T92" fmla="*/ 167 w 890"/>
                  <a:gd name="T93" fmla="*/ 462 h 462"/>
                  <a:gd name="T94" fmla="*/ 107 w 890"/>
                  <a:gd name="T95" fmla="*/ 426 h 462"/>
                  <a:gd name="T96" fmla="*/ 59 w 890"/>
                  <a:gd name="T97" fmla="*/ 378 h 462"/>
                  <a:gd name="T98" fmla="*/ 35 w 890"/>
                  <a:gd name="T99" fmla="*/ 330 h 462"/>
                  <a:gd name="T100" fmla="*/ 23 w 890"/>
                  <a:gd name="T101" fmla="*/ 276 h 462"/>
                  <a:gd name="T102" fmla="*/ 23 w 890"/>
                  <a:gd name="T103" fmla="*/ 276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68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>
                  <a:gd name="T0" fmla="*/ 18 w 406"/>
                  <a:gd name="T1" fmla="*/ 300 h 486"/>
                  <a:gd name="T2" fmla="*/ 24 w 406"/>
                  <a:gd name="T3" fmla="*/ 246 h 486"/>
                  <a:gd name="T4" fmla="*/ 48 w 406"/>
                  <a:gd name="T5" fmla="*/ 198 h 486"/>
                  <a:gd name="T6" fmla="*/ 83 w 406"/>
                  <a:gd name="T7" fmla="*/ 150 h 486"/>
                  <a:gd name="T8" fmla="*/ 131 w 406"/>
                  <a:gd name="T9" fmla="*/ 108 h 486"/>
                  <a:gd name="T10" fmla="*/ 185 w 406"/>
                  <a:gd name="T11" fmla="*/ 72 h 486"/>
                  <a:gd name="T12" fmla="*/ 251 w 406"/>
                  <a:gd name="T13" fmla="*/ 42 h 486"/>
                  <a:gd name="T14" fmla="*/ 329 w 406"/>
                  <a:gd name="T15" fmla="*/ 24 h 486"/>
                  <a:gd name="T16" fmla="*/ 406 w 406"/>
                  <a:gd name="T17" fmla="*/ 6 h 486"/>
                  <a:gd name="T18" fmla="*/ 406 w 406"/>
                  <a:gd name="T19" fmla="*/ 0 h 486"/>
                  <a:gd name="T20" fmla="*/ 323 w 406"/>
                  <a:gd name="T21" fmla="*/ 12 h 486"/>
                  <a:gd name="T22" fmla="*/ 245 w 406"/>
                  <a:gd name="T23" fmla="*/ 36 h 486"/>
                  <a:gd name="T24" fmla="*/ 179 w 406"/>
                  <a:gd name="T25" fmla="*/ 66 h 486"/>
                  <a:gd name="T26" fmla="*/ 119 w 406"/>
                  <a:gd name="T27" fmla="*/ 102 h 486"/>
                  <a:gd name="T28" fmla="*/ 72 w 406"/>
                  <a:gd name="T29" fmla="*/ 144 h 486"/>
                  <a:gd name="T30" fmla="*/ 30 w 406"/>
                  <a:gd name="T31" fmla="*/ 192 h 486"/>
                  <a:gd name="T32" fmla="*/ 6 w 406"/>
                  <a:gd name="T33" fmla="*/ 246 h 486"/>
                  <a:gd name="T34" fmla="*/ 0 w 406"/>
                  <a:gd name="T35" fmla="*/ 300 h 486"/>
                  <a:gd name="T36" fmla="*/ 6 w 406"/>
                  <a:gd name="T37" fmla="*/ 348 h 486"/>
                  <a:gd name="T38" fmla="*/ 30 w 406"/>
                  <a:gd name="T39" fmla="*/ 396 h 486"/>
                  <a:gd name="T40" fmla="*/ 66 w 406"/>
                  <a:gd name="T41" fmla="*/ 444 h 486"/>
                  <a:gd name="T42" fmla="*/ 107 w 406"/>
                  <a:gd name="T43" fmla="*/ 486 h 486"/>
                  <a:gd name="T44" fmla="*/ 131 w 406"/>
                  <a:gd name="T45" fmla="*/ 486 h 486"/>
                  <a:gd name="T46" fmla="*/ 83 w 406"/>
                  <a:gd name="T47" fmla="*/ 450 h 486"/>
                  <a:gd name="T48" fmla="*/ 48 w 406"/>
                  <a:gd name="T49" fmla="*/ 402 h 486"/>
                  <a:gd name="T50" fmla="*/ 24 w 406"/>
                  <a:gd name="T51" fmla="*/ 354 h 486"/>
                  <a:gd name="T52" fmla="*/ 18 w 406"/>
                  <a:gd name="T53" fmla="*/ 300 h 486"/>
                  <a:gd name="T54" fmla="*/ 18 w 406"/>
                  <a:gd name="T55" fmla="*/ 300 h 4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69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>
                  <a:gd name="T0" fmla="*/ 89 w 107"/>
                  <a:gd name="T1" fmla="*/ 84 h 252"/>
                  <a:gd name="T2" fmla="*/ 83 w 107"/>
                  <a:gd name="T3" fmla="*/ 132 h 252"/>
                  <a:gd name="T4" fmla="*/ 65 w 107"/>
                  <a:gd name="T5" fmla="*/ 174 h 252"/>
                  <a:gd name="T6" fmla="*/ 36 w 107"/>
                  <a:gd name="T7" fmla="*/ 216 h 252"/>
                  <a:gd name="T8" fmla="*/ 0 w 107"/>
                  <a:gd name="T9" fmla="*/ 252 h 252"/>
                  <a:gd name="T10" fmla="*/ 18 w 107"/>
                  <a:gd name="T11" fmla="*/ 252 h 252"/>
                  <a:gd name="T12" fmla="*/ 53 w 107"/>
                  <a:gd name="T13" fmla="*/ 216 h 252"/>
                  <a:gd name="T14" fmla="*/ 83 w 107"/>
                  <a:gd name="T15" fmla="*/ 174 h 252"/>
                  <a:gd name="T16" fmla="*/ 101 w 107"/>
                  <a:gd name="T17" fmla="*/ 132 h 252"/>
                  <a:gd name="T18" fmla="*/ 107 w 107"/>
                  <a:gd name="T19" fmla="*/ 84 h 252"/>
                  <a:gd name="T20" fmla="*/ 101 w 107"/>
                  <a:gd name="T21" fmla="*/ 42 h 252"/>
                  <a:gd name="T22" fmla="*/ 89 w 107"/>
                  <a:gd name="T23" fmla="*/ 0 h 252"/>
                  <a:gd name="T24" fmla="*/ 65 w 107"/>
                  <a:gd name="T25" fmla="*/ 0 h 252"/>
                  <a:gd name="T26" fmla="*/ 83 w 107"/>
                  <a:gd name="T27" fmla="*/ 42 h 252"/>
                  <a:gd name="T28" fmla="*/ 89 w 107"/>
                  <a:gd name="T29" fmla="*/ 84 h 252"/>
                  <a:gd name="T30" fmla="*/ 89 w 107"/>
                  <a:gd name="T31" fmla="*/ 84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79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>
                  <a:gd name="T0" fmla="*/ 518 w 835"/>
                  <a:gd name="T1" fmla="*/ 18 h 150"/>
                  <a:gd name="T2" fmla="*/ 597 w 835"/>
                  <a:gd name="T3" fmla="*/ 24 h 150"/>
                  <a:gd name="T4" fmla="*/ 682 w 835"/>
                  <a:gd name="T5" fmla="*/ 30 h 150"/>
                  <a:gd name="T6" fmla="*/ 755 w 835"/>
                  <a:gd name="T7" fmla="*/ 42 h 150"/>
                  <a:gd name="T8" fmla="*/ 828 w 835"/>
                  <a:gd name="T9" fmla="*/ 60 h 150"/>
                  <a:gd name="T10" fmla="*/ 835 w 835"/>
                  <a:gd name="T11" fmla="*/ 42 h 150"/>
                  <a:gd name="T12" fmla="*/ 761 w 835"/>
                  <a:gd name="T13" fmla="*/ 24 h 150"/>
                  <a:gd name="T14" fmla="*/ 688 w 835"/>
                  <a:gd name="T15" fmla="*/ 12 h 150"/>
                  <a:gd name="T16" fmla="*/ 603 w 835"/>
                  <a:gd name="T17" fmla="*/ 6 h 150"/>
                  <a:gd name="T18" fmla="*/ 518 w 835"/>
                  <a:gd name="T19" fmla="*/ 0 h 150"/>
                  <a:gd name="T20" fmla="*/ 372 w 835"/>
                  <a:gd name="T21" fmla="*/ 12 h 150"/>
                  <a:gd name="T22" fmla="*/ 232 w 835"/>
                  <a:gd name="T23" fmla="*/ 36 h 150"/>
                  <a:gd name="T24" fmla="*/ 110 w 835"/>
                  <a:gd name="T25" fmla="*/ 78 h 150"/>
                  <a:gd name="T26" fmla="*/ 0 w 835"/>
                  <a:gd name="T27" fmla="*/ 132 h 150"/>
                  <a:gd name="T28" fmla="*/ 19 w 835"/>
                  <a:gd name="T29" fmla="*/ 150 h 150"/>
                  <a:gd name="T30" fmla="*/ 122 w 835"/>
                  <a:gd name="T31" fmla="*/ 96 h 150"/>
                  <a:gd name="T32" fmla="*/ 244 w 835"/>
                  <a:gd name="T33" fmla="*/ 54 h 150"/>
                  <a:gd name="T34" fmla="*/ 378 w 835"/>
                  <a:gd name="T35" fmla="*/ 30 h 150"/>
                  <a:gd name="T36" fmla="*/ 518 w 835"/>
                  <a:gd name="T37" fmla="*/ 18 h 150"/>
                  <a:gd name="T38" fmla="*/ 518 w 835"/>
                  <a:gd name="T39" fmla="*/ 18 h 150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80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>
                  <a:gd name="T0" fmla="*/ 31 w 171"/>
                  <a:gd name="T1" fmla="*/ 263 h 461"/>
                  <a:gd name="T2" fmla="*/ 43 w 171"/>
                  <a:gd name="T3" fmla="*/ 191 h 461"/>
                  <a:gd name="T4" fmla="*/ 67 w 171"/>
                  <a:gd name="T5" fmla="*/ 131 h 461"/>
                  <a:gd name="T6" fmla="*/ 116 w 171"/>
                  <a:gd name="T7" fmla="*/ 72 h 461"/>
                  <a:gd name="T8" fmla="*/ 171 w 171"/>
                  <a:gd name="T9" fmla="*/ 18 h 461"/>
                  <a:gd name="T10" fmla="*/ 153 w 171"/>
                  <a:gd name="T11" fmla="*/ 0 h 461"/>
                  <a:gd name="T12" fmla="*/ 86 w 171"/>
                  <a:gd name="T13" fmla="*/ 60 h 461"/>
                  <a:gd name="T14" fmla="*/ 43 w 171"/>
                  <a:gd name="T15" fmla="*/ 120 h 461"/>
                  <a:gd name="T16" fmla="*/ 13 w 171"/>
                  <a:gd name="T17" fmla="*/ 191 h 461"/>
                  <a:gd name="T18" fmla="*/ 0 w 171"/>
                  <a:gd name="T19" fmla="*/ 263 h 461"/>
                  <a:gd name="T20" fmla="*/ 6 w 171"/>
                  <a:gd name="T21" fmla="*/ 317 h 461"/>
                  <a:gd name="T22" fmla="*/ 25 w 171"/>
                  <a:gd name="T23" fmla="*/ 365 h 461"/>
                  <a:gd name="T24" fmla="*/ 49 w 171"/>
                  <a:gd name="T25" fmla="*/ 413 h 461"/>
                  <a:gd name="T26" fmla="*/ 86 w 171"/>
                  <a:gd name="T27" fmla="*/ 461 h 461"/>
                  <a:gd name="T28" fmla="*/ 122 w 171"/>
                  <a:gd name="T29" fmla="*/ 461 h 461"/>
                  <a:gd name="T30" fmla="*/ 86 w 171"/>
                  <a:gd name="T31" fmla="*/ 413 h 461"/>
                  <a:gd name="T32" fmla="*/ 55 w 171"/>
                  <a:gd name="T33" fmla="*/ 365 h 461"/>
                  <a:gd name="T34" fmla="*/ 37 w 171"/>
                  <a:gd name="T35" fmla="*/ 317 h 461"/>
                  <a:gd name="T36" fmla="*/ 31 w 171"/>
                  <a:gd name="T37" fmla="*/ 263 h 461"/>
                  <a:gd name="T38" fmla="*/ 31 w 171"/>
                  <a:gd name="T39" fmla="*/ 263 h 461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72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>
                  <a:gd name="T0" fmla="*/ 360 w 360"/>
                  <a:gd name="T1" fmla="*/ 365 h 563"/>
                  <a:gd name="T2" fmla="*/ 353 w 360"/>
                  <a:gd name="T3" fmla="*/ 305 h 563"/>
                  <a:gd name="T4" fmla="*/ 335 w 360"/>
                  <a:gd name="T5" fmla="*/ 251 h 563"/>
                  <a:gd name="T6" fmla="*/ 305 w 360"/>
                  <a:gd name="T7" fmla="*/ 204 h 563"/>
                  <a:gd name="T8" fmla="*/ 262 w 360"/>
                  <a:gd name="T9" fmla="*/ 156 h 563"/>
                  <a:gd name="T10" fmla="*/ 213 w 360"/>
                  <a:gd name="T11" fmla="*/ 108 h 563"/>
                  <a:gd name="T12" fmla="*/ 159 w 360"/>
                  <a:gd name="T13" fmla="*/ 66 h 563"/>
                  <a:gd name="T14" fmla="*/ 92 w 360"/>
                  <a:gd name="T15" fmla="*/ 30 h 563"/>
                  <a:gd name="T16" fmla="*/ 19 w 360"/>
                  <a:gd name="T17" fmla="*/ 0 h 563"/>
                  <a:gd name="T18" fmla="*/ 0 w 360"/>
                  <a:gd name="T19" fmla="*/ 12 h 563"/>
                  <a:gd name="T20" fmla="*/ 67 w 360"/>
                  <a:gd name="T21" fmla="*/ 42 h 563"/>
                  <a:gd name="T22" fmla="*/ 134 w 360"/>
                  <a:gd name="T23" fmla="*/ 78 h 563"/>
                  <a:gd name="T24" fmla="*/ 189 w 360"/>
                  <a:gd name="T25" fmla="*/ 114 h 563"/>
                  <a:gd name="T26" fmla="*/ 238 w 360"/>
                  <a:gd name="T27" fmla="*/ 162 h 563"/>
                  <a:gd name="T28" fmla="*/ 274 w 360"/>
                  <a:gd name="T29" fmla="*/ 210 h 563"/>
                  <a:gd name="T30" fmla="*/ 299 w 360"/>
                  <a:gd name="T31" fmla="*/ 257 h 563"/>
                  <a:gd name="T32" fmla="*/ 317 w 360"/>
                  <a:gd name="T33" fmla="*/ 311 h 563"/>
                  <a:gd name="T34" fmla="*/ 323 w 360"/>
                  <a:gd name="T35" fmla="*/ 365 h 563"/>
                  <a:gd name="T36" fmla="*/ 317 w 360"/>
                  <a:gd name="T37" fmla="*/ 419 h 563"/>
                  <a:gd name="T38" fmla="*/ 299 w 360"/>
                  <a:gd name="T39" fmla="*/ 467 h 563"/>
                  <a:gd name="T40" fmla="*/ 274 w 360"/>
                  <a:gd name="T41" fmla="*/ 515 h 563"/>
                  <a:gd name="T42" fmla="*/ 238 w 360"/>
                  <a:gd name="T43" fmla="*/ 563 h 563"/>
                  <a:gd name="T44" fmla="*/ 268 w 360"/>
                  <a:gd name="T45" fmla="*/ 563 h 563"/>
                  <a:gd name="T46" fmla="*/ 311 w 360"/>
                  <a:gd name="T47" fmla="*/ 515 h 563"/>
                  <a:gd name="T48" fmla="*/ 335 w 360"/>
                  <a:gd name="T49" fmla="*/ 467 h 563"/>
                  <a:gd name="T50" fmla="*/ 353 w 360"/>
                  <a:gd name="T51" fmla="*/ 419 h 563"/>
                  <a:gd name="T52" fmla="*/ 360 w 360"/>
                  <a:gd name="T53" fmla="*/ 365 h 563"/>
                  <a:gd name="T54" fmla="*/ 360 w 360"/>
                  <a:gd name="T55" fmla="*/ 365 h 5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73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>
                  <a:gd name="T0" fmla="*/ 1053 w 1078"/>
                  <a:gd name="T1" fmla="*/ 425 h 425"/>
                  <a:gd name="T2" fmla="*/ 1078 w 1078"/>
                  <a:gd name="T3" fmla="*/ 419 h 425"/>
                  <a:gd name="T4" fmla="*/ 1066 w 1078"/>
                  <a:gd name="T5" fmla="*/ 377 h 425"/>
                  <a:gd name="T6" fmla="*/ 1047 w 1078"/>
                  <a:gd name="T7" fmla="*/ 336 h 425"/>
                  <a:gd name="T8" fmla="*/ 986 w 1078"/>
                  <a:gd name="T9" fmla="*/ 252 h 425"/>
                  <a:gd name="T10" fmla="*/ 907 w 1078"/>
                  <a:gd name="T11" fmla="*/ 180 h 425"/>
                  <a:gd name="T12" fmla="*/ 810 w 1078"/>
                  <a:gd name="T13" fmla="*/ 120 h 425"/>
                  <a:gd name="T14" fmla="*/ 694 w 1078"/>
                  <a:gd name="T15" fmla="*/ 72 h 425"/>
                  <a:gd name="T16" fmla="*/ 560 w 1078"/>
                  <a:gd name="T17" fmla="*/ 30 h 425"/>
                  <a:gd name="T18" fmla="*/ 420 w 1078"/>
                  <a:gd name="T19" fmla="*/ 6 h 425"/>
                  <a:gd name="T20" fmla="*/ 268 w 1078"/>
                  <a:gd name="T21" fmla="*/ 0 h 425"/>
                  <a:gd name="T22" fmla="*/ 134 w 1078"/>
                  <a:gd name="T23" fmla="*/ 6 h 425"/>
                  <a:gd name="T24" fmla="*/ 0 w 1078"/>
                  <a:gd name="T25" fmla="*/ 24 h 425"/>
                  <a:gd name="T26" fmla="*/ 12 w 1078"/>
                  <a:gd name="T27" fmla="*/ 36 h 425"/>
                  <a:gd name="T28" fmla="*/ 134 w 1078"/>
                  <a:gd name="T29" fmla="*/ 18 h 425"/>
                  <a:gd name="T30" fmla="*/ 268 w 1078"/>
                  <a:gd name="T31" fmla="*/ 12 h 425"/>
                  <a:gd name="T32" fmla="*/ 420 w 1078"/>
                  <a:gd name="T33" fmla="*/ 18 h 425"/>
                  <a:gd name="T34" fmla="*/ 554 w 1078"/>
                  <a:gd name="T35" fmla="*/ 42 h 425"/>
                  <a:gd name="T36" fmla="*/ 682 w 1078"/>
                  <a:gd name="T37" fmla="*/ 84 h 425"/>
                  <a:gd name="T38" fmla="*/ 798 w 1078"/>
                  <a:gd name="T39" fmla="*/ 132 h 425"/>
                  <a:gd name="T40" fmla="*/ 895 w 1078"/>
                  <a:gd name="T41" fmla="*/ 192 h 425"/>
                  <a:gd name="T42" fmla="*/ 968 w 1078"/>
                  <a:gd name="T43" fmla="*/ 264 h 425"/>
                  <a:gd name="T44" fmla="*/ 999 w 1078"/>
                  <a:gd name="T45" fmla="*/ 300 h 425"/>
                  <a:gd name="T46" fmla="*/ 1023 w 1078"/>
                  <a:gd name="T47" fmla="*/ 342 h 425"/>
                  <a:gd name="T48" fmla="*/ 1041 w 1078"/>
                  <a:gd name="T49" fmla="*/ 383 h 425"/>
                  <a:gd name="T50" fmla="*/ 1053 w 1078"/>
                  <a:gd name="T51" fmla="*/ 425 h 425"/>
                  <a:gd name="T52" fmla="*/ 1053 w 1078"/>
                  <a:gd name="T53" fmla="*/ 425 h 42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74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>
                  <a:gd name="T0" fmla="*/ 0 w 98"/>
                  <a:gd name="T1" fmla="*/ 234 h 234"/>
                  <a:gd name="T2" fmla="*/ 25 w 98"/>
                  <a:gd name="T3" fmla="*/ 234 h 234"/>
                  <a:gd name="T4" fmla="*/ 55 w 98"/>
                  <a:gd name="T5" fmla="*/ 186 h 234"/>
                  <a:gd name="T6" fmla="*/ 80 w 98"/>
                  <a:gd name="T7" fmla="*/ 138 h 234"/>
                  <a:gd name="T8" fmla="*/ 92 w 98"/>
                  <a:gd name="T9" fmla="*/ 90 h 234"/>
                  <a:gd name="T10" fmla="*/ 98 w 98"/>
                  <a:gd name="T11" fmla="*/ 36 h 234"/>
                  <a:gd name="T12" fmla="*/ 98 w 98"/>
                  <a:gd name="T13" fmla="*/ 0 h 234"/>
                  <a:gd name="T14" fmla="*/ 74 w 98"/>
                  <a:gd name="T15" fmla="*/ 0 h 234"/>
                  <a:gd name="T16" fmla="*/ 74 w 98"/>
                  <a:gd name="T17" fmla="*/ 36 h 234"/>
                  <a:gd name="T18" fmla="*/ 67 w 98"/>
                  <a:gd name="T19" fmla="*/ 90 h 234"/>
                  <a:gd name="T20" fmla="*/ 55 w 98"/>
                  <a:gd name="T21" fmla="*/ 138 h 234"/>
                  <a:gd name="T22" fmla="*/ 31 w 98"/>
                  <a:gd name="T23" fmla="*/ 186 h 234"/>
                  <a:gd name="T24" fmla="*/ 0 w 98"/>
                  <a:gd name="T25" fmla="*/ 234 h 234"/>
                  <a:gd name="T26" fmla="*/ 0 w 98"/>
                  <a:gd name="T27" fmla="*/ 234 h 2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84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>
                  <a:gd name="T0" fmla="*/ 18 w 481"/>
                  <a:gd name="T1" fmla="*/ 443 h 641"/>
                  <a:gd name="T2" fmla="*/ 24 w 481"/>
                  <a:gd name="T3" fmla="*/ 371 h 641"/>
                  <a:gd name="T4" fmla="*/ 55 w 481"/>
                  <a:gd name="T5" fmla="*/ 305 h 641"/>
                  <a:gd name="T6" fmla="*/ 91 w 481"/>
                  <a:gd name="T7" fmla="*/ 246 h 641"/>
                  <a:gd name="T8" fmla="*/ 146 w 481"/>
                  <a:gd name="T9" fmla="*/ 186 h 641"/>
                  <a:gd name="T10" fmla="*/ 213 w 481"/>
                  <a:gd name="T11" fmla="*/ 132 h 641"/>
                  <a:gd name="T12" fmla="*/ 292 w 481"/>
                  <a:gd name="T13" fmla="*/ 84 h 641"/>
                  <a:gd name="T14" fmla="*/ 384 w 481"/>
                  <a:gd name="T15" fmla="*/ 48 h 641"/>
                  <a:gd name="T16" fmla="*/ 481 w 481"/>
                  <a:gd name="T17" fmla="*/ 12 h 641"/>
                  <a:gd name="T18" fmla="*/ 457 w 481"/>
                  <a:gd name="T19" fmla="*/ 0 h 641"/>
                  <a:gd name="T20" fmla="*/ 359 w 481"/>
                  <a:gd name="T21" fmla="*/ 36 h 641"/>
                  <a:gd name="T22" fmla="*/ 274 w 481"/>
                  <a:gd name="T23" fmla="*/ 78 h 641"/>
                  <a:gd name="T24" fmla="*/ 195 w 481"/>
                  <a:gd name="T25" fmla="*/ 126 h 641"/>
                  <a:gd name="T26" fmla="*/ 128 w 481"/>
                  <a:gd name="T27" fmla="*/ 180 h 641"/>
                  <a:gd name="T28" fmla="*/ 73 w 481"/>
                  <a:gd name="T29" fmla="*/ 240 h 641"/>
                  <a:gd name="T30" fmla="*/ 37 w 481"/>
                  <a:gd name="T31" fmla="*/ 305 h 641"/>
                  <a:gd name="T32" fmla="*/ 6 w 481"/>
                  <a:gd name="T33" fmla="*/ 371 h 641"/>
                  <a:gd name="T34" fmla="*/ 0 w 481"/>
                  <a:gd name="T35" fmla="*/ 443 h 641"/>
                  <a:gd name="T36" fmla="*/ 6 w 481"/>
                  <a:gd name="T37" fmla="*/ 497 h 641"/>
                  <a:gd name="T38" fmla="*/ 18 w 481"/>
                  <a:gd name="T39" fmla="*/ 545 h 641"/>
                  <a:gd name="T40" fmla="*/ 43 w 481"/>
                  <a:gd name="T41" fmla="*/ 593 h 641"/>
                  <a:gd name="T42" fmla="*/ 73 w 481"/>
                  <a:gd name="T43" fmla="*/ 641 h 641"/>
                  <a:gd name="T44" fmla="*/ 97 w 481"/>
                  <a:gd name="T45" fmla="*/ 641 h 641"/>
                  <a:gd name="T46" fmla="*/ 67 w 481"/>
                  <a:gd name="T47" fmla="*/ 593 h 641"/>
                  <a:gd name="T48" fmla="*/ 43 w 481"/>
                  <a:gd name="T49" fmla="*/ 545 h 641"/>
                  <a:gd name="T50" fmla="*/ 24 w 481"/>
                  <a:gd name="T51" fmla="*/ 497 h 641"/>
                  <a:gd name="T52" fmla="*/ 18 w 481"/>
                  <a:gd name="T53" fmla="*/ 443 h 641"/>
                  <a:gd name="T54" fmla="*/ 18 w 481"/>
                  <a:gd name="T55" fmla="*/ 443 h 641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grpSp>
          <p:nvGrpSpPr>
            <p:cNvPr id="103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10277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>
                  <a:gd name="T0" fmla="*/ 484 w 1201"/>
                  <a:gd name="T1" fmla="*/ 6 h 731"/>
                  <a:gd name="T2" fmla="*/ 263 w 1201"/>
                  <a:gd name="T3" fmla="*/ 60 h 731"/>
                  <a:gd name="T4" fmla="*/ 101 w 1201"/>
                  <a:gd name="T5" fmla="*/ 162 h 731"/>
                  <a:gd name="T6" fmla="*/ 12 w 1201"/>
                  <a:gd name="T7" fmla="*/ 294 h 731"/>
                  <a:gd name="T8" fmla="*/ 0 w 1201"/>
                  <a:gd name="T9" fmla="*/ 366 h 731"/>
                  <a:gd name="T10" fmla="*/ 12 w 1201"/>
                  <a:gd name="T11" fmla="*/ 437 h 731"/>
                  <a:gd name="T12" fmla="*/ 101 w 1201"/>
                  <a:gd name="T13" fmla="*/ 569 h 731"/>
                  <a:gd name="T14" fmla="*/ 263 w 1201"/>
                  <a:gd name="T15" fmla="*/ 671 h 731"/>
                  <a:gd name="T16" fmla="*/ 484 w 1201"/>
                  <a:gd name="T17" fmla="*/ 725 h 731"/>
                  <a:gd name="T18" fmla="*/ 723 w 1201"/>
                  <a:gd name="T19" fmla="*/ 725 h 731"/>
                  <a:gd name="T20" fmla="*/ 938 w 1201"/>
                  <a:gd name="T21" fmla="*/ 671 h 731"/>
                  <a:gd name="T22" fmla="*/ 1100 w 1201"/>
                  <a:gd name="T23" fmla="*/ 569 h 731"/>
                  <a:gd name="T24" fmla="*/ 1189 w 1201"/>
                  <a:gd name="T25" fmla="*/ 437 h 731"/>
                  <a:gd name="T26" fmla="*/ 1201 w 1201"/>
                  <a:gd name="T27" fmla="*/ 366 h 731"/>
                  <a:gd name="T28" fmla="*/ 1189 w 1201"/>
                  <a:gd name="T29" fmla="*/ 294 h 731"/>
                  <a:gd name="T30" fmla="*/ 1100 w 1201"/>
                  <a:gd name="T31" fmla="*/ 162 h 731"/>
                  <a:gd name="T32" fmla="*/ 938 w 1201"/>
                  <a:gd name="T33" fmla="*/ 60 h 731"/>
                  <a:gd name="T34" fmla="*/ 723 w 1201"/>
                  <a:gd name="T35" fmla="*/ 6 h 731"/>
                  <a:gd name="T36" fmla="*/ 604 w 1201"/>
                  <a:gd name="T37" fmla="*/ 0 h 731"/>
                  <a:gd name="T38" fmla="*/ 490 w 1201"/>
                  <a:gd name="T39" fmla="*/ 701 h 731"/>
                  <a:gd name="T40" fmla="*/ 287 w 1201"/>
                  <a:gd name="T41" fmla="*/ 647 h 731"/>
                  <a:gd name="T42" fmla="*/ 131 w 1201"/>
                  <a:gd name="T43" fmla="*/ 557 h 731"/>
                  <a:gd name="T44" fmla="*/ 48 w 1201"/>
                  <a:gd name="T45" fmla="*/ 437 h 731"/>
                  <a:gd name="T46" fmla="*/ 36 w 1201"/>
                  <a:gd name="T47" fmla="*/ 366 h 731"/>
                  <a:gd name="T48" fmla="*/ 48 w 1201"/>
                  <a:gd name="T49" fmla="*/ 300 h 731"/>
                  <a:gd name="T50" fmla="*/ 131 w 1201"/>
                  <a:gd name="T51" fmla="*/ 174 h 731"/>
                  <a:gd name="T52" fmla="*/ 287 w 1201"/>
                  <a:gd name="T53" fmla="*/ 84 h 731"/>
                  <a:gd name="T54" fmla="*/ 490 w 1201"/>
                  <a:gd name="T55" fmla="*/ 30 h 731"/>
                  <a:gd name="T56" fmla="*/ 717 w 1201"/>
                  <a:gd name="T57" fmla="*/ 30 h 731"/>
                  <a:gd name="T58" fmla="*/ 920 w 1201"/>
                  <a:gd name="T59" fmla="*/ 84 h 731"/>
                  <a:gd name="T60" fmla="*/ 1070 w 1201"/>
                  <a:gd name="T61" fmla="*/ 174 h 731"/>
                  <a:gd name="T62" fmla="*/ 1153 w 1201"/>
                  <a:gd name="T63" fmla="*/ 300 h 731"/>
                  <a:gd name="T64" fmla="*/ 1153 w 1201"/>
                  <a:gd name="T65" fmla="*/ 437 h 731"/>
                  <a:gd name="T66" fmla="*/ 1070 w 1201"/>
                  <a:gd name="T67" fmla="*/ 557 h 731"/>
                  <a:gd name="T68" fmla="*/ 920 w 1201"/>
                  <a:gd name="T69" fmla="*/ 647 h 731"/>
                  <a:gd name="T70" fmla="*/ 717 w 1201"/>
                  <a:gd name="T71" fmla="*/ 701 h 731"/>
                  <a:gd name="T72" fmla="*/ 604 w 1201"/>
                  <a:gd name="T73" fmla="*/ 707 h 73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78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>
                  <a:gd name="T0" fmla="*/ 24 w 544"/>
                  <a:gd name="T1" fmla="*/ 402 h 737"/>
                  <a:gd name="T2" fmla="*/ 36 w 544"/>
                  <a:gd name="T3" fmla="*/ 330 h 737"/>
                  <a:gd name="T4" fmla="*/ 66 w 544"/>
                  <a:gd name="T5" fmla="*/ 264 h 737"/>
                  <a:gd name="T6" fmla="*/ 108 w 544"/>
                  <a:gd name="T7" fmla="*/ 204 h 737"/>
                  <a:gd name="T8" fmla="*/ 173 w 544"/>
                  <a:gd name="T9" fmla="*/ 150 h 737"/>
                  <a:gd name="T10" fmla="*/ 251 w 544"/>
                  <a:gd name="T11" fmla="*/ 102 h 737"/>
                  <a:gd name="T12" fmla="*/ 335 w 544"/>
                  <a:gd name="T13" fmla="*/ 60 h 737"/>
                  <a:gd name="T14" fmla="*/ 436 w 544"/>
                  <a:gd name="T15" fmla="*/ 30 h 737"/>
                  <a:gd name="T16" fmla="*/ 544 w 544"/>
                  <a:gd name="T17" fmla="*/ 12 h 737"/>
                  <a:gd name="T18" fmla="*/ 544 w 544"/>
                  <a:gd name="T19" fmla="*/ 0 h 737"/>
                  <a:gd name="T20" fmla="*/ 430 w 544"/>
                  <a:gd name="T21" fmla="*/ 18 h 737"/>
                  <a:gd name="T22" fmla="*/ 329 w 544"/>
                  <a:gd name="T23" fmla="*/ 48 h 737"/>
                  <a:gd name="T24" fmla="*/ 233 w 544"/>
                  <a:gd name="T25" fmla="*/ 90 h 737"/>
                  <a:gd name="T26" fmla="*/ 155 w 544"/>
                  <a:gd name="T27" fmla="*/ 138 h 737"/>
                  <a:gd name="T28" fmla="*/ 90 w 544"/>
                  <a:gd name="T29" fmla="*/ 198 h 737"/>
                  <a:gd name="T30" fmla="*/ 42 w 544"/>
                  <a:gd name="T31" fmla="*/ 258 h 737"/>
                  <a:gd name="T32" fmla="*/ 12 w 544"/>
                  <a:gd name="T33" fmla="*/ 330 h 737"/>
                  <a:gd name="T34" fmla="*/ 0 w 544"/>
                  <a:gd name="T35" fmla="*/ 402 h 737"/>
                  <a:gd name="T36" fmla="*/ 6 w 544"/>
                  <a:gd name="T37" fmla="*/ 455 h 737"/>
                  <a:gd name="T38" fmla="*/ 18 w 544"/>
                  <a:gd name="T39" fmla="*/ 503 h 737"/>
                  <a:gd name="T40" fmla="*/ 42 w 544"/>
                  <a:gd name="T41" fmla="*/ 545 h 737"/>
                  <a:gd name="T42" fmla="*/ 78 w 544"/>
                  <a:gd name="T43" fmla="*/ 593 h 737"/>
                  <a:gd name="T44" fmla="*/ 114 w 544"/>
                  <a:gd name="T45" fmla="*/ 635 h 737"/>
                  <a:gd name="T46" fmla="*/ 161 w 544"/>
                  <a:gd name="T47" fmla="*/ 671 h 737"/>
                  <a:gd name="T48" fmla="*/ 221 w 544"/>
                  <a:gd name="T49" fmla="*/ 707 h 737"/>
                  <a:gd name="T50" fmla="*/ 281 w 544"/>
                  <a:gd name="T51" fmla="*/ 737 h 737"/>
                  <a:gd name="T52" fmla="*/ 323 w 544"/>
                  <a:gd name="T53" fmla="*/ 737 h 737"/>
                  <a:gd name="T54" fmla="*/ 257 w 544"/>
                  <a:gd name="T55" fmla="*/ 707 h 737"/>
                  <a:gd name="T56" fmla="*/ 203 w 544"/>
                  <a:gd name="T57" fmla="*/ 671 h 737"/>
                  <a:gd name="T58" fmla="*/ 149 w 544"/>
                  <a:gd name="T59" fmla="*/ 635 h 737"/>
                  <a:gd name="T60" fmla="*/ 108 w 544"/>
                  <a:gd name="T61" fmla="*/ 593 h 737"/>
                  <a:gd name="T62" fmla="*/ 72 w 544"/>
                  <a:gd name="T63" fmla="*/ 551 h 737"/>
                  <a:gd name="T64" fmla="*/ 48 w 544"/>
                  <a:gd name="T65" fmla="*/ 503 h 737"/>
                  <a:gd name="T66" fmla="*/ 30 w 544"/>
                  <a:gd name="T67" fmla="*/ 455 h 737"/>
                  <a:gd name="T68" fmla="*/ 24 w 544"/>
                  <a:gd name="T69" fmla="*/ 402 h 737"/>
                  <a:gd name="T70" fmla="*/ 24 w 544"/>
                  <a:gd name="T71" fmla="*/ 402 h 7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79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>
                  <a:gd name="T0" fmla="*/ 12 w 609"/>
                  <a:gd name="T1" fmla="*/ 12 h 252"/>
                  <a:gd name="T2" fmla="*/ 113 w 609"/>
                  <a:gd name="T3" fmla="*/ 18 h 252"/>
                  <a:gd name="T4" fmla="*/ 203 w 609"/>
                  <a:gd name="T5" fmla="*/ 30 h 252"/>
                  <a:gd name="T6" fmla="*/ 292 w 609"/>
                  <a:gd name="T7" fmla="*/ 48 h 252"/>
                  <a:gd name="T8" fmla="*/ 376 w 609"/>
                  <a:gd name="T9" fmla="*/ 78 h 252"/>
                  <a:gd name="T10" fmla="*/ 448 w 609"/>
                  <a:gd name="T11" fmla="*/ 114 h 252"/>
                  <a:gd name="T12" fmla="*/ 514 w 609"/>
                  <a:gd name="T13" fmla="*/ 156 h 252"/>
                  <a:gd name="T14" fmla="*/ 567 w 609"/>
                  <a:gd name="T15" fmla="*/ 198 h 252"/>
                  <a:gd name="T16" fmla="*/ 609 w 609"/>
                  <a:gd name="T17" fmla="*/ 252 h 252"/>
                  <a:gd name="T18" fmla="*/ 609 w 609"/>
                  <a:gd name="T19" fmla="*/ 216 h 252"/>
                  <a:gd name="T20" fmla="*/ 561 w 609"/>
                  <a:gd name="T21" fmla="*/ 168 h 252"/>
                  <a:gd name="T22" fmla="*/ 502 w 609"/>
                  <a:gd name="T23" fmla="*/ 126 h 252"/>
                  <a:gd name="T24" fmla="*/ 436 w 609"/>
                  <a:gd name="T25" fmla="*/ 90 h 252"/>
                  <a:gd name="T26" fmla="*/ 364 w 609"/>
                  <a:gd name="T27" fmla="*/ 60 h 252"/>
                  <a:gd name="T28" fmla="*/ 286 w 609"/>
                  <a:gd name="T29" fmla="*/ 36 h 252"/>
                  <a:gd name="T30" fmla="*/ 197 w 609"/>
                  <a:gd name="T31" fmla="*/ 18 h 252"/>
                  <a:gd name="T32" fmla="*/ 107 w 609"/>
                  <a:gd name="T33" fmla="*/ 6 h 252"/>
                  <a:gd name="T34" fmla="*/ 12 w 609"/>
                  <a:gd name="T35" fmla="*/ 0 h 252"/>
                  <a:gd name="T36" fmla="*/ 6 w 609"/>
                  <a:gd name="T37" fmla="*/ 0 h 252"/>
                  <a:gd name="T38" fmla="*/ 0 w 609"/>
                  <a:gd name="T39" fmla="*/ 0 h 252"/>
                  <a:gd name="T40" fmla="*/ 0 w 609"/>
                  <a:gd name="T41" fmla="*/ 12 h 252"/>
                  <a:gd name="T42" fmla="*/ 6 w 609"/>
                  <a:gd name="T43" fmla="*/ 12 h 252"/>
                  <a:gd name="T44" fmla="*/ 12 w 609"/>
                  <a:gd name="T45" fmla="*/ 12 h 252"/>
                  <a:gd name="T46" fmla="*/ 12 w 609"/>
                  <a:gd name="T47" fmla="*/ 1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80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>
                  <a:gd name="T0" fmla="*/ 72 w 72"/>
                  <a:gd name="T1" fmla="*/ 0 h 54"/>
                  <a:gd name="T2" fmla="*/ 36 w 72"/>
                  <a:gd name="T3" fmla="*/ 30 h 54"/>
                  <a:gd name="T4" fmla="*/ 0 w 72"/>
                  <a:gd name="T5" fmla="*/ 54 h 54"/>
                  <a:gd name="T6" fmla="*/ 36 w 72"/>
                  <a:gd name="T7" fmla="*/ 54 h 54"/>
                  <a:gd name="T8" fmla="*/ 54 w 72"/>
                  <a:gd name="T9" fmla="*/ 42 h 54"/>
                  <a:gd name="T10" fmla="*/ 72 w 72"/>
                  <a:gd name="T11" fmla="*/ 24 h 54"/>
                  <a:gd name="T12" fmla="*/ 72 w 72"/>
                  <a:gd name="T13" fmla="*/ 24 h 54"/>
                  <a:gd name="T14" fmla="*/ 72 w 72"/>
                  <a:gd name="T15" fmla="*/ 0 h 54"/>
                  <a:gd name="T16" fmla="*/ 72 w 72"/>
                  <a:gd name="T17" fmla="*/ 0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81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>
                  <a:gd name="T0" fmla="*/ 299 w 705"/>
                  <a:gd name="T1" fmla="*/ 90 h 108"/>
                  <a:gd name="T2" fmla="*/ 221 w 705"/>
                  <a:gd name="T3" fmla="*/ 90 h 108"/>
                  <a:gd name="T4" fmla="*/ 143 w 705"/>
                  <a:gd name="T5" fmla="*/ 78 h 108"/>
                  <a:gd name="T6" fmla="*/ 0 w 705"/>
                  <a:gd name="T7" fmla="*/ 48 h 108"/>
                  <a:gd name="T8" fmla="*/ 0 w 705"/>
                  <a:gd name="T9" fmla="*/ 66 h 108"/>
                  <a:gd name="T10" fmla="*/ 143 w 705"/>
                  <a:gd name="T11" fmla="*/ 96 h 108"/>
                  <a:gd name="T12" fmla="*/ 221 w 705"/>
                  <a:gd name="T13" fmla="*/ 108 h 108"/>
                  <a:gd name="T14" fmla="*/ 299 w 705"/>
                  <a:gd name="T15" fmla="*/ 108 h 108"/>
                  <a:gd name="T16" fmla="*/ 412 w 705"/>
                  <a:gd name="T17" fmla="*/ 102 h 108"/>
                  <a:gd name="T18" fmla="*/ 520 w 705"/>
                  <a:gd name="T19" fmla="*/ 84 h 108"/>
                  <a:gd name="T20" fmla="*/ 615 w 705"/>
                  <a:gd name="T21" fmla="*/ 60 h 108"/>
                  <a:gd name="T22" fmla="*/ 705 w 705"/>
                  <a:gd name="T23" fmla="*/ 24 h 108"/>
                  <a:gd name="T24" fmla="*/ 705 w 705"/>
                  <a:gd name="T25" fmla="*/ 0 h 108"/>
                  <a:gd name="T26" fmla="*/ 615 w 705"/>
                  <a:gd name="T27" fmla="*/ 42 h 108"/>
                  <a:gd name="T28" fmla="*/ 520 w 705"/>
                  <a:gd name="T29" fmla="*/ 66 h 108"/>
                  <a:gd name="T30" fmla="*/ 412 w 705"/>
                  <a:gd name="T31" fmla="*/ 84 h 108"/>
                  <a:gd name="T32" fmla="*/ 299 w 705"/>
                  <a:gd name="T33" fmla="*/ 90 h 108"/>
                  <a:gd name="T34" fmla="*/ 299 w 705"/>
                  <a:gd name="T35" fmla="*/ 9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82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>
                  <a:gd name="T0" fmla="*/ 119 w 143"/>
                  <a:gd name="T1" fmla="*/ 114 h 341"/>
                  <a:gd name="T2" fmla="*/ 113 w 143"/>
                  <a:gd name="T3" fmla="*/ 173 h 341"/>
                  <a:gd name="T4" fmla="*/ 89 w 143"/>
                  <a:gd name="T5" fmla="*/ 239 h 341"/>
                  <a:gd name="T6" fmla="*/ 47 w 143"/>
                  <a:gd name="T7" fmla="*/ 293 h 341"/>
                  <a:gd name="T8" fmla="*/ 0 w 143"/>
                  <a:gd name="T9" fmla="*/ 341 h 341"/>
                  <a:gd name="T10" fmla="*/ 29 w 143"/>
                  <a:gd name="T11" fmla="*/ 341 h 341"/>
                  <a:gd name="T12" fmla="*/ 77 w 143"/>
                  <a:gd name="T13" fmla="*/ 287 h 341"/>
                  <a:gd name="T14" fmla="*/ 113 w 143"/>
                  <a:gd name="T15" fmla="*/ 233 h 341"/>
                  <a:gd name="T16" fmla="*/ 137 w 143"/>
                  <a:gd name="T17" fmla="*/ 173 h 341"/>
                  <a:gd name="T18" fmla="*/ 143 w 143"/>
                  <a:gd name="T19" fmla="*/ 114 h 341"/>
                  <a:gd name="T20" fmla="*/ 137 w 143"/>
                  <a:gd name="T21" fmla="*/ 60 h 341"/>
                  <a:gd name="T22" fmla="*/ 119 w 143"/>
                  <a:gd name="T23" fmla="*/ 0 h 341"/>
                  <a:gd name="T24" fmla="*/ 89 w 143"/>
                  <a:gd name="T25" fmla="*/ 0 h 341"/>
                  <a:gd name="T26" fmla="*/ 113 w 143"/>
                  <a:gd name="T27" fmla="*/ 60 h 341"/>
                  <a:gd name="T28" fmla="*/ 119 w 143"/>
                  <a:gd name="T29" fmla="*/ 114 h 341"/>
                  <a:gd name="T30" fmla="*/ 119 w 143"/>
                  <a:gd name="T31" fmla="*/ 114 h 3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83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>
                  <a:gd name="T0" fmla="*/ 59 w 83"/>
                  <a:gd name="T1" fmla="*/ 90 h 90"/>
                  <a:gd name="T2" fmla="*/ 83 w 83"/>
                  <a:gd name="T3" fmla="*/ 84 h 90"/>
                  <a:gd name="T4" fmla="*/ 71 w 83"/>
                  <a:gd name="T5" fmla="*/ 60 h 90"/>
                  <a:gd name="T6" fmla="*/ 53 w 83"/>
                  <a:gd name="T7" fmla="*/ 42 h 90"/>
                  <a:gd name="T8" fmla="*/ 6 w 83"/>
                  <a:gd name="T9" fmla="*/ 0 h 90"/>
                  <a:gd name="T10" fmla="*/ 0 w 83"/>
                  <a:gd name="T11" fmla="*/ 18 h 90"/>
                  <a:gd name="T12" fmla="*/ 35 w 83"/>
                  <a:gd name="T13" fmla="*/ 48 h 90"/>
                  <a:gd name="T14" fmla="*/ 59 w 83"/>
                  <a:gd name="T15" fmla="*/ 90 h 90"/>
                  <a:gd name="T16" fmla="*/ 59 w 83"/>
                  <a:gd name="T17" fmla="*/ 90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57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>
                  <a:gd name="T0" fmla="*/ 693 w 717"/>
                  <a:gd name="T1" fmla="*/ 216 h 431"/>
                  <a:gd name="T2" fmla="*/ 687 w 717"/>
                  <a:gd name="T3" fmla="*/ 257 h 431"/>
                  <a:gd name="T4" fmla="*/ 669 w 717"/>
                  <a:gd name="T5" fmla="*/ 293 h 431"/>
                  <a:gd name="T6" fmla="*/ 633 w 717"/>
                  <a:gd name="T7" fmla="*/ 329 h 431"/>
                  <a:gd name="T8" fmla="*/ 598 w 717"/>
                  <a:gd name="T9" fmla="*/ 359 h 431"/>
                  <a:gd name="T10" fmla="*/ 544 w 717"/>
                  <a:gd name="T11" fmla="*/ 383 h 431"/>
                  <a:gd name="T12" fmla="*/ 490 w 717"/>
                  <a:gd name="T13" fmla="*/ 401 h 431"/>
                  <a:gd name="T14" fmla="*/ 424 w 717"/>
                  <a:gd name="T15" fmla="*/ 413 h 431"/>
                  <a:gd name="T16" fmla="*/ 359 w 717"/>
                  <a:gd name="T17" fmla="*/ 419 h 431"/>
                  <a:gd name="T18" fmla="*/ 293 w 717"/>
                  <a:gd name="T19" fmla="*/ 413 h 431"/>
                  <a:gd name="T20" fmla="*/ 227 w 717"/>
                  <a:gd name="T21" fmla="*/ 401 h 431"/>
                  <a:gd name="T22" fmla="*/ 173 w 717"/>
                  <a:gd name="T23" fmla="*/ 383 h 431"/>
                  <a:gd name="T24" fmla="*/ 119 w 717"/>
                  <a:gd name="T25" fmla="*/ 359 h 431"/>
                  <a:gd name="T26" fmla="*/ 84 w 717"/>
                  <a:gd name="T27" fmla="*/ 329 h 431"/>
                  <a:gd name="T28" fmla="*/ 48 w 717"/>
                  <a:gd name="T29" fmla="*/ 293 h 431"/>
                  <a:gd name="T30" fmla="*/ 30 w 717"/>
                  <a:gd name="T31" fmla="*/ 257 h 431"/>
                  <a:gd name="T32" fmla="*/ 24 w 717"/>
                  <a:gd name="T33" fmla="*/ 216 h 431"/>
                  <a:gd name="T34" fmla="*/ 30 w 717"/>
                  <a:gd name="T35" fmla="*/ 174 h 431"/>
                  <a:gd name="T36" fmla="*/ 48 w 717"/>
                  <a:gd name="T37" fmla="*/ 138 h 431"/>
                  <a:gd name="T38" fmla="*/ 84 w 717"/>
                  <a:gd name="T39" fmla="*/ 102 h 431"/>
                  <a:gd name="T40" fmla="*/ 119 w 717"/>
                  <a:gd name="T41" fmla="*/ 72 h 431"/>
                  <a:gd name="T42" fmla="*/ 173 w 717"/>
                  <a:gd name="T43" fmla="*/ 48 h 431"/>
                  <a:gd name="T44" fmla="*/ 227 w 717"/>
                  <a:gd name="T45" fmla="*/ 30 h 431"/>
                  <a:gd name="T46" fmla="*/ 293 w 717"/>
                  <a:gd name="T47" fmla="*/ 18 h 431"/>
                  <a:gd name="T48" fmla="*/ 359 w 717"/>
                  <a:gd name="T49" fmla="*/ 12 h 431"/>
                  <a:gd name="T50" fmla="*/ 418 w 717"/>
                  <a:gd name="T51" fmla="*/ 18 h 431"/>
                  <a:gd name="T52" fmla="*/ 478 w 717"/>
                  <a:gd name="T53" fmla="*/ 30 h 431"/>
                  <a:gd name="T54" fmla="*/ 532 w 717"/>
                  <a:gd name="T55" fmla="*/ 48 h 431"/>
                  <a:gd name="T56" fmla="*/ 580 w 717"/>
                  <a:gd name="T57" fmla="*/ 66 h 431"/>
                  <a:gd name="T58" fmla="*/ 586 w 717"/>
                  <a:gd name="T59" fmla="*/ 48 h 431"/>
                  <a:gd name="T60" fmla="*/ 478 w 717"/>
                  <a:gd name="T61" fmla="*/ 12 h 431"/>
                  <a:gd name="T62" fmla="*/ 418 w 717"/>
                  <a:gd name="T63" fmla="*/ 6 h 431"/>
                  <a:gd name="T64" fmla="*/ 359 w 717"/>
                  <a:gd name="T65" fmla="*/ 0 h 431"/>
                  <a:gd name="T66" fmla="*/ 287 w 717"/>
                  <a:gd name="T67" fmla="*/ 6 h 431"/>
                  <a:gd name="T68" fmla="*/ 221 w 717"/>
                  <a:gd name="T69" fmla="*/ 18 h 431"/>
                  <a:gd name="T70" fmla="*/ 161 w 717"/>
                  <a:gd name="T71" fmla="*/ 36 h 431"/>
                  <a:gd name="T72" fmla="*/ 107 w 717"/>
                  <a:gd name="T73" fmla="*/ 66 h 431"/>
                  <a:gd name="T74" fmla="*/ 60 w 717"/>
                  <a:gd name="T75" fmla="*/ 96 h 431"/>
                  <a:gd name="T76" fmla="*/ 30 w 717"/>
                  <a:gd name="T77" fmla="*/ 132 h 431"/>
                  <a:gd name="T78" fmla="*/ 6 w 717"/>
                  <a:gd name="T79" fmla="*/ 174 h 431"/>
                  <a:gd name="T80" fmla="*/ 0 w 717"/>
                  <a:gd name="T81" fmla="*/ 216 h 431"/>
                  <a:gd name="T82" fmla="*/ 6 w 717"/>
                  <a:gd name="T83" fmla="*/ 257 h 431"/>
                  <a:gd name="T84" fmla="*/ 30 w 717"/>
                  <a:gd name="T85" fmla="*/ 299 h 431"/>
                  <a:gd name="T86" fmla="*/ 60 w 717"/>
                  <a:gd name="T87" fmla="*/ 335 h 431"/>
                  <a:gd name="T88" fmla="*/ 107 w 717"/>
                  <a:gd name="T89" fmla="*/ 371 h 431"/>
                  <a:gd name="T90" fmla="*/ 161 w 717"/>
                  <a:gd name="T91" fmla="*/ 395 h 431"/>
                  <a:gd name="T92" fmla="*/ 221 w 717"/>
                  <a:gd name="T93" fmla="*/ 413 h 431"/>
                  <a:gd name="T94" fmla="*/ 287 w 717"/>
                  <a:gd name="T95" fmla="*/ 425 h 431"/>
                  <a:gd name="T96" fmla="*/ 359 w 717"/>
                  <a:gd name="T97" fmla="*/ 431 h 431"/>
                  <a:gd name="T98" fmla="*/ 430 w 717"/>
                  <a:gd name="T99" fmla="*/ 425 h 431"/>
                  <a:gd name="T100" fmla="*/ 496 w 717"/>
                  <a:gd name="T101" fmla="*/ 413 h 431"/>
                  <a:gd name="T102" fmla="*/ 562 w 717"/>
                  <a:gd name="T103" fmla="*/ 395 h 431"/>
                  <a:gd name="T104" fmla="*/ 610 w 717"/>
                  <a:gd name="T105" fmla="*/ 371 h 431"/>
                  <a:gd name="T106" fmla="*/ 657 w 717"/>
                  <a:gd name="T107" fmla="*/ 335 h 431"/>
                  <a:gd name="T108" fmla="*/ 687 w 717"/>
                  <a:gd name="T109" fmla="*/ 299 h 431"/>
                  <a:gd name="T110" fmla="*/ 711 w 717"/>
                  <a:gd name="T111" fmla="*/ 257 h 431"/>
                  <a:gd name="T112" fmla="*/ 717 w 717"/>
                  <a:gd name="T113" fmla="*/ 216 h 431"/>
                  <a:gd name="T114" fmla="*/ 717 w 717"/>
                  <a:gd name="T115" fmla="*/ 204 h 431"/>
                  <a:gd name="T116" fmla="*/ 711 w 717"/>
                  <a:gd name="T117" fmla="*/ 192 h 431"/>
                  <a:gd name="T118" fmla="*/ 687 w 717"/>
                  <a:gd name="T119" fmla="*/ 198 h 431"/>
                  <a:gd name="T120" fmla="*/ 693 w 717"/>
                  <a:gd name="T121" fmla="*/ 210 h 431"/>
                  <a:gd name="T122" fmla="*/ 693 w 717"/>
                  <a:gd name="T123" fmla="*/ 216 h 431"/>
                  <a:gd name="T124" fmla="*/ 693 w 717"/>
                  <a:gd name="T125" fmla="*/ 216 h 431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285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>
                  <a:gd name="T0" fmla="*/ 616 w 909"/>
                  <a:gd name="T1" fmla="*/ 0 h 533"/>
                  <a:gd name="T2" fmla="*/ 616 w 909"/>
                  <a:gd name="T3" fmla="*/ 18 h 533"/>
                  <a:gd name="T4" fmla="*/ 724 w 909"/>
                  <a:gd name="T5" fmla="*/ 60 h 533"/>
                  <a:gd name="T6" fmla="*/ 765 w 909"/>
                  <a:gd name="T7" fmla="*/ 84 h 533"/>
                  <a:gd name="T8" fmla="*/ 807 w 909"/>
                  <a:gd name="T9" fmla="*/ 114 h 533"/>
                  <a:gd name="T10" fmla="*/ 837 w 909"/>
                  <a:gd name="T11" fmla="*/ 144 h 533"/>
                  <a:gd name="T12" fmla="*/ 861 w 909"/>
                  <a:gd name="T13" fmla="*/ 180 h 533"/>
                  <a:gd name="T14" fmla="*/ 873 w 909"/>
                  <a:gd name="T15" fmla="*/ 216 h 533"/>
                  <a:gd name="T16" fmla="*/ 879 w 909"/>
                  <a:gd name="T17" fmla="*/ 258 h 533"/>
                  <a:gd name="T18" fmla="*/ 873 w 909"/>
                  <a:gd name="T19" fmla="*/ 311 h 533"/>
                  <a:gd name="T20" fmla="*/ 843 w 909"/>
                  <a:gd name="T21" fmla="*/ 359 h 533"/>
                  <a:gd name="T22" fmla="*/ 807 w 909"/>
                  <a:gd name="T23" fmla="*/ 401 h 533"/>
                  <a:gd name="T24" fmla="*/ 753 w 909"/>
                  <a:gd name="T25" fmla="*/ 443 h 533"/>
                  <a:gd name="T26" fmla="*/ 694 w 909"/>
                  <a:gd name="T27" fmla="*/ 473 h 533"/>
                  <a:gd name="T28" fmla="*/ 622 w 909"/>
                  <a:gd name="T29" fmla="*/ 497 h 533"/>
                  <a:gd name="T30" fmla="*/ 538 w 909"/>
                  <a:gd name="T31" fmla="*/ 509 h 533"/>
                  <a:gd name="T32" fmla="*/ 455 w 909"/>
                  <a:gd name="T33" fmla="*/ 515 h 533"/>
                  <a:gd name="T34" fmla="*/ 371 w 909"/>
                  <a:gd name="T35" fmla="*/ 509 h 533"/>
                  <a:gd name="T36" fmla="*/ 287 w 909"/>
                  <a:gd name="T37" fmla="*/ 497 h 533"/>
                  <a:gd name="T38" fmla="*/ 215 w 909"/>
                  <a:gd name="T39" fmla="*/ 473 h 533"/>
                  <a:gd name="T40" fmla="*/ 156 w 909"/>
                  <a:gd name="T41" fmla="*/ 443 h 533"/>
                  <a:gd name="T42" fmla="*/ 102 w 909"/>
                  <a:gd name="T43" fmla="*/ 401 h 533"/>
                  <a:gd name="T44" fmla="*/ 66 w 909"/>
                  <a:gd name="T45" fmla="*/ 359 h 533"/>
                  <a:gd name="T46" fmla="*/ 36 w 909"/>
                  <a:gd name="T47" fmla="*/ 311 h 533"/>
                  <a:gd name="T48" fmla="*/ 30 w 909"/>
                  <a:gd name="T49" fmla="*/ 258 h 533"/>
                  <a:gd name="T50" fmla="*/ 36 w 909"/>
                  <a:gd name="T51" fmla="*/ 222 h 533"/>
                  <a:gd name="T52" fmla="*/ 48 w 909"/>
                  <a:gd name="T53" fmla="*/ 186 h 533"/>
                  <a:gd name="T54" fmla="*/ 66 w 909"/>
                  <a:gd name="T55" fmla="*/ 156 h 533"/>
                  <a:gd name="T56" fmla="*/ 90 w 909"/>
                  <a:gd name="T57" fmla="*/ 126 h 533"/>
                  <a:gd name="T58" fmla="*/ 66 w 909"/>
                  <a:gd name="T59" fmla="*/ 114 h 533"/>
                  <a:gd name="T60" fmla="*/ 36 w 909"/>
                  <a:gd name="T61" fmla="*/ 144 h 533"/>
                  <a:gd name="T62" fmla="*/ 18 w 909"/>
                  <a:gd name="T63" fmla="*/ 180 h 533"/>
                  <a:gd name="T64" fmla="*/ 6 w 909"/>
                  <a:gd name="T65" fmla="*/ 216 h 533"/>
                  <a:gd name="T66" fmla="*/ 0 w 909"/>
                  <a:gd name="T67" fmla="*/ 258 h 533"/>
                  <a:gd name="T68" fmla="*/ 12 w 909"/>
                  <a:gd name="T69" fmla="*/ 311 h 533"/>
                  <a:gd name="T70" fmla="*/ 36 w 909"/>
                  <a:gd name="T71" fmla="*/ 365 h 533"/>
                  <a:gd name="T72" fmla="*/ 78 w 909"/>
                  <a:gd name="T73" fmla="*/ 413 h 533"/>
                  <a:gd name="T74" fmla="*/ 132 w 909"/>
                  <a:gd name="T75" fmla="*/ 449 h 533"/>
                  <a:gd name="T76" fmla="*/ 203 w 909"/>
                  <a:gd name="T77" fmla="*/ 485 h 533"/>
                  <a:gd name="T78" fmla="*/ 275 w 909"/>
                  <a:gd name="T79" fmla="*/ 509 h 533"/>
                  <a:gd name="T80" fmla="*/ 365 w 909"/>
                  <a:gd name="T81" fmla="*/ 527 h 533"/>
                  <a:gd name="T82" fmla="*/ 455 w 909"/>
                  <a:gd name="T83" fmla="*/ 533 h 533"/>
                  <a:gd name="T84" fmla="*/ 544 w 909"/>
                  <a:gd name="T85" fmla="*/ 527 h 533"/>
                  <a:gd name="T86" fmla="*/ 634 w 909"/>
                  <a:gd name="T87" fmla="*/ 509 h 533"/>
                  <a:gd name="T88" fmla="*/ 712 w 909"/>
                  <a:gd name="T89" fmla="*/ 485 h 533"/>
                  <a:gd name="T90" fmla="*/ 777 w 909"/>
                  <a:gd name="T91" fmla="*/ 449 h 533"/>
                  <a:gd name="T92" fmla="*/ 831 w 909"/>
                  <a:gd name="T93" fmla="*/ 413 h 533"/>
                  <a:gd name="T94" fmla="*/ 873 w 909"/>
                  <a:gd name="T95" fmla="*/ 365 h 533"/>
                  <a:gd name="T96" fmla="*/ 897 w 909"/>
                  <a:gd name="T97" fmla="*/ 311 h 533"/>
                  <a:gd name="T98" fmla="*/ 909 w 909"/>
                  <a:gd name="T99" fmla="*/ 258 h 533"/>
                  <a:gd name="T100" fmla="*/ 903 w 909"/>
                  <a:gd name="T101" fmla="*/ 216 h 533"/>
                  <a:gd name="T102" fmla="*/ 885 w 909"/>
                  <a:gd name="T103" fmla="*/ 174 h 533"/>
                  <a:gd name="T104" fmla="*/ 861 w 909"/>
                  <a:gd name="T105" fmla="*/ 132 h 533"/>
                  <a:gd name="T106" fmla="*/ 825 w 909"/>
                  <a:gd name="T107" fmla="*/ 102 h 533"/>
                  <a:gd name="T108" fmla="*/ 783 w 909"/>
                  <a:gd name="T109" fmla="*/ 66 h 533"/>
                  <a:gd name="T110" fmla="*/ 735 w 909"/>
                  <a:gd name="T111" fmla="*/ 42 h 533"/>
                  <a:gd name="T112" fmla="*/ 616 w 909"/>
                  <a:gd name="T113" fmla="*/ 0 h 533"/>
                  <a:gd name="T114" fmla="*/ 616 w 909"/>
                  <a:gd name="T115" fmla="*/ 0 h 5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86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>
                  <a:gd name="T0" fmla="*/ 240 w 365"/>
                  <a:gd name="T1" fmla="*/ 18 h 66"/>
                  <a:gd name="T2" fmla="*/ 299 w 365"/>
                  <a:gd name="T3" fmla="*/ 24 h 66"/>
                  <a:gd name="T4" fmla="*/ 359 w 365"/>
                  <a:gd name="T5" fmla="*/ 30 h 66"/>
                  <a:gd name="T6" fmla="*/ 365 w 365"/>
                  <a:gd name="T7" fmla="*/ 12 h 66"/>
                  <a:gd name="T8" fmla="*/ 305 w 365"/>
                  <a:gd name="T9" fmla="*/ 6 h 66"/>
                  <a:gd name="T10" fmla="*/ 240 w 365"/>
                  <a:gd name="T11" fmla="*/ 0 h 66"/>
                  <a:gd name="T12" fmla="*/ 174 w 365"/>
                  <a:gd name="T13" fmla="*/ 6 h 66"/>
                  <a:gd name="T14" fmla="*/ 114 w 365"/>
                  <a:gd name="T15" fmla="*/ 12 h 66"/>
                  <a:gd name="T16" fmla="*/ 0 w 365"/>
                  <a:gd name="T17" fmla="*/ 42 h 66"/>
                  <a:gd name="T18" fmla="*/ 0 w 365"/>
                  <a:gd name="T19" fmla="*/ 66 h 66"/>
                  <a:gd name="T20" fmla="*/ 54 w 365"/>
                  <a:gd name="T21" fmla="*/ 48 h 66"/>
                  <a:gd name="T22" fmla="*/ 114 w 365"/>
                  <a:gd name="T23" fmla="*/ 30 h 66"/>
                  <a:gd name="T24" fmla="*/ 174 w 365"/>
                  <a:gd name="T25" fmla="*/ 24 h 66"/>
                  <a:gd name="T26" fmla="*/ 240 w 365"/>
                  <a:gd name="T27" fmla="*/ 18 h 66"/>
                  <a:gd name="T28" fmla="*/ 240 w 365"/>
                  <a:gd name="T29" fmla="*/ 18 h 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87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>
                  <a:gd name="T0" fmla="*/ 66 w 66"/>
                  <a:gd name="T1" fmla="*/ 18 h 48"/>
                  <a:gd name="T2" fmla="*/ 48 w 66"/>
                  <a:gd name="T3" fmla="*/ 0 h 48"/>
                  <a:gd name="T4" fmla="*/ 24 w 66"/>
                  <a:gd name="T5" fmla="*/ 12 h 48"/>
                  <a:gd name="T6" fmla="*/ 0 w 66"/>
                  <a:gd name="T7" fmla="*/ 30 h 48"/>
                  <a:gd name="T8" fmla="*/ 12 w 66"/>
                  <a:gd name="T9" fmla="*/ 48 h 48"/>
                  <a:gd name="T10" fmla="*/ 42 w 66"/>
                  <a:gd name="T11" fmla="*/ 30 h 48"/>
                  <a:gd name="T12" fmla="*/ 66 w 66"/>
                  <a:gd name="T13" fmla="*/ 18 h 48"/>
                  <a:gd name="T14" fmla="*/ 66 w 66"/>
                  <a:gd name="T15" fmla="*/ 18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88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89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90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91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92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  <p:sp>
            <p:nvSpPr>
              <p:cNvPr id="10293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cs-CZ"/>
              </a:p>
            </p:txBody>
          </p:sp>
        </p:grpSp>
        <p:grpSp>
          <p:nvGrpSpPr>
            <p:cNvPr id="103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38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>
                  <a:gd name="T0" fmla="*/ 210 w 382"/>
                  <a:gd name="T1" fmla="*/ 96 h 96"/>
                  <a:gd name="T2" fmla="*/ 143 w 382"/>
                  <a:gd name="T3" fmla="*/ 90 h 96"/>
                  <a:gd name="T4" fmla="*/ 83 w 382"/>
                  <a:gd name="T5" fmla="*/ 66 h 96"/>
                  <a:gd name="T6" fmla="*/ 35 w 382"/>
                  <a:gd name="T7" fmla="*/ 36 h 96"/>
                  <a:gd name="T8" fmla="*/ 6 w 382"/>
                  <a:gd name="T9" fmla="*/ 0 h 96"/>
                  <a:gd name="T10" fmla="*/ 0 w 382"/>
                  <a:gd name="T11" fmla="*/ 6 h 96"/>
                  <a:gd name="T12" fmla="*/ 29 w 382"/>
                  <a:gd name="T13" fmla="*/ 42 h 96"/>
                  <a:gd name="T14" fmla="*/ 77 w 382"/>
                  <a:gd name="T15" fmla="*/ 72 h 96"/>
                  <a:gd name="T16" fmla="*/ 137 w 382"/>
                  <a:gd name="T17" fmla="*/ 90 h 96"/>
                  <a:gd name="T18" fmla="*/ 210 w 382"/>
                  <a:gd name="T19" fmla="*/ 96 h 96"/>
                  <a:gd name="T20" fmla="*/ 264 w 382"/>
                  <a:gd name="T21" fmla="*/ 90 h 96"/>
                  <a:gd name="T22" fmla="*/ 312 w 382"/>
                  <a:gd name="T23" fmla="*/ 84 h 96"/>
                  <a:gd name="T24" fmla="*/ 353 w 382"/>
                  <a:gd name="T25" fmla="*/ 66 h 96"/>
                  <a:gd name="T26" fmla="*/ 383 w 382"/>
                  <a:gd name="T27" fmla="*/ 42 h 96"/>
                  <a:gd name="T28" fmla="*/ 377 w 382"/>
                  <a:gd name="T29" fmla="*/ 42 h 96"/>
                  <a:gd name="T30" fmla="*/ 347 w 382"/>
                  <a:gd name="T31" fmla="*/ 66 h 96"/>
                  <a:gd name="T32" fmla="*/ 306 w 382"/>
                  <a:gd name="T33" fmla="*/ 78 h 96"/>
                  <a:gd name="T34" fmla="*/ 264 w 382"/>
                  <a:gd name="T35" fmla="*/ 90 h 96"/>
                  <a:gd name="T36" fmla="*/ 210 w 382"/>
                  <a:gd name="T37" fmla="*/ 96 h 96"/>
                  <a:gd name="T38" fmla="*/ 210 w 382"/>
                  <a:gd name="T39" fmla="*/ 96 h 9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39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>
                  <a:gd name="T0" fmla="*/ 174 w 258"/>
                  <a:gd name="T1" fmla="*/ 0 h 54"/>
                  <a:gd name="T2" fmla="*/ 216 w 258"/>
                  <a:gd name="T3" fmla="*/ 6 h 54"/>
                  <a:gd name="T4" fmla="*/ 258 w 258"/>
                  <a:gd name="T5" fmla="*/ 12 h 54"/>
                  <a:gd name="T6" fmla="*/ 252 w 258"/>
                  <a:gd name="T7" fmla="*/ 6 h 54"/>
                  <a:gd name="T8" fmla="*/ 216 w 258"/>
                  <a:gd name="T9" fmla="*/ 0 h 54"/>
                  <a:gd name="T10" fmla="*/ 174 w 258"/>
                  <a:gd name="T11" fmla="*/ 0 h 54"/>
                  <a:gd name="T12" fmla="*/ 120 w 258"/>
                  <a:gd name="T13" fmla="*/ 6 h 54"/>
                  <a:gd name="T14" fmla="*/ 78 w 258"/>
                  <a:gd name="T15" fmla="*/ 12 h 54"/>
                  <a:gd name="T16" fmla="*/ 36 w 258"/>
                  <a:gd name="T17" fmla="*/ 30 h 54"/>
                  <a:gd name="T18" fmla="*/ 0 w 258"/>
                  <a:gd name="T19" fmla="*/ 48 h 54"/>
                  <a:gd name="T20" fmla="*/ 6 w 258"/>
                  <a:gd name="T21" fmla="*/ 54 h 54"/>
                  <a:gd name="T22" fmla="*/ 36 w 258"/>
                  <a:gd name="T23" fmla="*/ 36 h 54"/>
                  <a:gd name="T24" fmla="*/ 78 w 258"/>
                  <a:gd name="T25" fmla="*/ 18 h 54"/>
                  <a:gd name="T26" fmla="*/ 120 w 258"/>
                  <a:gd name="T27" fmla="*/ 6 h 54"/>
                  <a:gd name="T28" fmla="*/ 174 w 258"/>
                  <a:gd name="T29" fmla="*/ 0 h 54"/>
                  <a:gd name="T30" fmla="*/ 174 w 258"/>
                  <a:gd name="T31" fmla="*/ 0 h 54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0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>
                  <a:gd name="T0" fmla="*/ 54 w 60"/>
                  <a:gd name="T1" fmla="*/ 90 h 156"/>
                  <a:gd name="T2" fmla="*/ 48 w 60"/>
                  <a:gd name="T3" fmla="*/ 126 h 156"/>
                  <a:gd name="T4" fmla="*/ 24 w 60"/>
                  <a:gd name="T5" fmla="*/ 156 h 156"/>
                  <a:gd name="T6" fmla="*/ 30 w 60"/>
                  <a:gd name="T7" fmla="*/ 156 h 156"/>
                  <a:gd name="T8" fmla="*/ 54 w 60"/>
                  <a:gd name="T9" fmla="*/ 126 h 156"/>
                  <a:gd name="T10" fmla="*/ 60 w 60"/>
                  <a:gd name="T11" fmla="*/ 90 h 156"/>
                  <a:gd name="T12" fmla="*/ 54 w 60"/>
                  <a:gd name="T13" fmla="*/ 66 h 156"/>
                  <a:gd name="T14" fmla="*/ 48 w 60"/>
                  <a:gd name="T15" fmla="*/ 42 h 156"/>
                  <a:gd name="T16" fmla="*/ 30 w 60"/>
                  <a:gd name="T17" fmla="*/ 18 h 156"/>
                  <a:gd name="T18" fmla="*/ 6 w 60"/>
                  <a:gd name="T19" fmla="*/ 0 h 156"/>
                  <a:gd name="T20" fmla="*/ 0 w 60"/>
                  <a:gd name="T21" fmla="*/ 6 h 156"/>
                  <a:gd name="T22" fmla="*/ 24 w 60"/>
                  <a:gd name="T23" fmla="*/ 24 h 156"/>
                  <a:gd name="T24" fmla="*/ 42 w 60"/>
                  <a:gd name="T25" fmla="*/ 42 h 156"/>
                  <a:gd name="T26" fmla="*/ 48 w 60"/>
                  <a:gd name="T27" fmla="*/ 66 h 156"/>
                  <a:gd name="T28" fmla="*/ 54 w 60"/>
                  <a:gd name="T29" fmla="*/ 90 h 156"/>
                  <a:gd name="T30" fmla="*/ 54 w 60"/>
                  <a:gd name="T31" fmla="*/ 90 h 15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1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>
                  <a:gd name="T0" fmla="*/ 114 w 192"/>
                  <a:gd name="T1" fmla="*/ 12 h 18"/>
                  <a:gd name="T2" fmla="*/ 72 w 192"/>
                  <a:gd name="T3" fmla="*/ 6 h 18"/>
                  <a:gd name="T4" fmla="*/ 30 w 192"/>
                  <a:gd name="T5" fmla="*/ 0 h 18"/>
                  <a:gd name="T6" fmla="*/ 0 w 192"/>
                  <a:gd name="T7" fmla="*/ 0 h 18"/>
                  <a:gd name="T8" fmla="*/ 54 w 192"/>
                  <a:gd name="T9" fmla="*/ 12 h 18"/>
                  <a:gd name="T10" fmla="*/ 114 w 192"/>
                  <a:gd name="T11" fmla="*/ 18 h 18"/>
                  <a:gd name="T12" fmla="*/ 156 w 192"/>
                  <a:gd name="T13" fmla="*/ 18 h 18"/>
                  <a:gd name="T14" fmla="*/ 192 w 192"/>
                  <a:gd name="T15" fmla="*/ 12 h 18"/>
                  <a:gd name="T16" fmla="*/ 186 w 192"/>
                  <a:gd name="T17" fmla="*/ 0 h 18"/>
                  <a:gd name="T18" fmla="*/ 150 w 192"/>
                  <a:gd name="T19" fmla="*/ 6 h 18"/>
                  <a:gd name="T20" fmla="*/ 114 w 192"/>
                  <a:gd name="T21" fmla="*/ 12 h 18"/>
                  <a:gd name="T22" fmla="*/ 114 w 192"/>
                  <a:gd name="T23" fmla="*/ 12 h 18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2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>
                  <a:gd name="T0" fmla="*/ 11 w 161"/>
                  <a:gd name="T1" fmla="*/ 114 h 186"/>
                  <a:gd name="T2" fmla="*/ 17 w 161"/>
                  <a:gd name="T3" fmla="*/ 96 h 186"/>
                  <a:gd name="T4" fmla="*/ 23 w 161"/>
                  <a:gd name="T5" fmla="*/ 78 h 186"/>
                  <a:gd name="T6" fmla="*/ 53 w 161"/>
                  <a:gd name="T7" fmla="*/ 42 h 186"/>
                  <a:gd name="T8" fmla="*/ 101 w 161"/>
                  <a:gd name="T9" fmla="*/ 18 h 186"/>
                  <a:gd name="T10" fmla="*/ 155 w 161"/>
                  <a:gd name="T11" fmla="*/ 6 h 186"/>
                  <a:gd name="T12" fmla="*/ 161 w 161"/>
                  <a:gd name="T13" fmla="*/ 0 h 186"/>
                  <a:gd name="T14" fmla="*/ 95 w 161"/>
                  <a:gd name="T15" fmla="*/ 12 h 186"/>
                  <a:gd name="T16" fmla="*/ 47 w 161"/>
                  <a:gd name="T17" fmla="*/ 36 h 186"/>
                  <a:gd name="T18" fmla="*/ 11 w 161"/>
                  <a:gd name="T19" fmla="*/ 72 h 186"/>
                  <a:gd name="T20" fmla="*/ 5 w 161"/>
                  <a:gd name="T21" fmla="*/ 90 h 186"/>
                  <a:gd name="T22" fmla="*/ 0 w 161"/>
                  <a:gd name="T23" fmla="*/ 114 h 186"/>
                  <a:gd name="T24" fmla="*/ 11 w 161"/>
                  <a:gd name="T25" fmla="*/ 150 h 186"/>
                  <a:gd name="T26" fmla="*/ 23 w 161"/>
                  <a:gd name="T27" fmla="*/ 168 h 186"/>
                  <a:gd name="T28" fmla="*/ 41 w 161"/>
                  <a:gd name="T29" fmla="*/ 186 h 186"/>
                  <a:gd name="T30" fmla="*/ 65 w 161"/>
                  <a:gd name="T31" fmla="*/ 186 h 186"/>
                  <a:gd name="T32" fmla="*/ 41 w 161"/>
                  <a:gd name="T33" fmla="*/ 168 h 186"/>
                  <a:gd name="T34" fmla="*/ 23 w 161"/>
                  <a:gd name="T35" fmla="*/ 150 h 186"/>
                  <a:gd name="T36" fmla="*/ 17 w 161"/>
                  <a:gd name="T37" fmla="*/ 132 h 186"/>
                  <a:gd name="T38" fmla="*/ 11 w 161"/>
                  <a:gd name="T39" fmla="*/ 114 h 186"/>
                  <a:gd name="T40" fmla="*/ 11 w 161"/>
                  <a:gd name="T41" fmla="*/ 114 h 18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3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>
                  <a:gd name="T0" fmla="*/ 0 w 185"/>
                  <a:gd name="T1" fmla="*/ 6 h 210"/>
                  <a:gd name="T2" fmla="*/ 66 w 185"/>
                  <a:gd name="T3" fmla="*/ 12 h 210"/>
                  <a:gd name="T4" fmla="*/ 120 w 185"/>
                  <a:gd name="T5" fmla="*/ 36 h 210"/>
                  <a:gd name="T6" fmla="*/ 156 w 185"/>
                  <a:gd name="T7" fmla="*/ 72 h 210"/>
                  <a:gd name="T8" fmla="*/ 162 w 185"/>
                  <a:gd name="T9" fmla="*/ 90 h 210"/>
                  <a:gd name="T10" fmla="*/ 168 w 185"/>
                  <a:gd name="T11" fmla="*/ 114 h 210"/>
                  <a:gd name="T12" fmla="*/ 162 w 185"/>
                  <a:gd name="T13" fmla="*/ 138 h 210"/>
                  <a:gd name="T14" fmla="*/ 150 w 185"/>
                  <a:gd name="T15" fmla="*/ 162 h 210"/>
                  <a:gd name="T16" fmla="*/ 120 w 185"/>
                  <a:gd name="T17" fmla="*/ 180 h 210"/>
                  <a:gd name="T18" fmla="*/ 90 w 185"/>
                  <a:gd name="T19" fmla="*/ 198 h 210"/>
                  <a:gd name="T20" fmla="*/ 97 w 185"/>
                  <a:gd name="T21" fmla="*/ 210 h 210"/>
                  <a:gd name="T22" fmla="*/ 132 w 185"/>
                  <a:gd name="T23" fmla="*/ 192 h 210"/>
                  <a:gd name="T24" fmla="*/ 162 w 185"/>
                  <a:gd name="T25" fmla="*/ 168 h 210"/>
                  <a:gd name="T26" fmla="*/ 180 w 185"/>
                  <a:gd name="T27" fmla="*/ 144 h 210"/>
                  <a:gd name="T28" fmla="*/ 186 w 185"/>
                  <a:gd name="T29" fmla="*/ 114 h 210"/>
                  <a:gd name="T30" fmla="*/ 180 w 185"/>
                  <a:gd name="T31" fmla="*/ 90 h 210"/>
                  <a:gd name="T32" fmla="*/ 174 w 185"/>
                  <a:gd name="T33" fmla="*/ 66 h 210"/>
                  <a:gd name="T34" fmla="*/ 156 w 185"/>
                  <a:gd name="T35" fmla="*/ 48 h 210"/>
                  <a:gd name="T36" fmla="*/ 132 w 185"/>
                  <a:gd name="T37" fmla="*/ 30 h 210"/>
                  <a:gd name="T38" fmla="*/ 72 w 185"/>
                  <a:gd name="T39" fmla="*/ 6 h 210"/>
                  <a:gd name="T40" fmla="*/ 0 w 185"/>
                  <a:gd name="T41" fmla="*/ 0 h 210"/>
                  <a:gd name="T42" fmla="*/ 0 w 185"/>
                  <a:gd name="T43" fmla="*/ 6 h 210"/>
                  <a:gd name="T44" fmla="*/ 0 w 185"/>
                  <a:gd name="T45" fmla="*/ 6 h 210"/>
                  <a:gd name="T46" fmla="*/ 0 w 185"/>
                  <a:gd name="T47" fmla="*/ 6 h 210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044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>
                  <a:gd name="T0" fmla="*/ 150 w 299"/>
                  <a:gd name="T1" fmla="*/ 0 h 186"/>
                  <a:gd name="T2" fmla="*/ 90 w 299"/>
                  <a:gd name="T3" fmla="*/ 6 h 186"/>
                  <a:gd name="T4" fmla="*/ 42 w 299"/>
                  <a:gd name="T5" fmla="*/ 30 h 186"/>
                  <a:gd name="T6" fmla="*/ 12 w 299"/>
                  <a:gd name="T7" fmla="*/ 54 h 186"/>
                  <a:gd name="T8" fmla="*/ 6 w 299"/>
                  <a:gd name="T9" fmla="*/ 72 h 186"/>
                  <a:gd name="T10" fmla="*/ 0 w 299"/>
                  <a:gd name="T11" fmla="*/ 90 h 186"/>
                  <a:gd name="T12" fmla="*/ 6 w 299"/>
                  <a:gd name="T13" fmla="*/ 108 h 186"/>
                  <a:gd name="T14" fmla="*/ 12 w 299"/>
                  <a:gd name="T15" fmla="*/ 126 h 186"/>
                  <a:gd name="T16" fmla="*/ 42 w 299"/>
                  <a:gd name="T17" fmla="*/ 156 h 186"/>
                  <a:gd name="T18" fmla="*/ 90 w 299"/>
                  <a:gd name="T19" fmla="*/ 180 h 186"/>
                  <a:gd name="T20" fmla="*/ 150 w 299"/>
                  <a:gd name="T21" fmla="*/ 186 h 186"/>
                  <a:gd name="T22" fmla="*/ 209 w 299"/>
                  <a:gd name="T23" fmla="*/ 180 h 186"/>
                  <a:gd name="T24" fmla="*/ 257 w 299"/>
                  <a:gd name="T25" fmla="*/ 156 h 186"/>
                  <a:gd name="T26" fmla="*/ 287 w 299"/>
                  <a:gd name="T27" fmla="*/ 126 h 186"/>
                  <a:gd name="T28" fmla="*/ 299 w 299"/>
                  <a:gd name="T29" fmla="*/ 108 h 186"/>
                  <a:gd name="T30" fmla="*/ 299 w 299"/>
                  <a:gd name="T31" fmla="*/ 90 h 186"/>
                  <a:gd name="T32" fmla="*/ 299 w 299"/>
                  <a:gd name="T33" fmla="*/ 72 h 186"/>
                  <a:gd name="T34" fmla="*/ 287 w 299"/>
                  <a:gd name="T35" fmla="*/ 54 h 186"/>
                  <a:gd name="T36" fmla="*/ 257 w 299"/>
                  <a:gd name="T37" fmla="*/ 30 h 186"/>
                  <a:gd name="T38" fmla="*/ 209 w 299"/>
                  <a:gd name="T39" fmla="*/ 6 h 186"/>
                  <a:gd name="T40" fmla="*/ 150 w 299"/>
                  <a:gd name="T41" fmla="*/ 0 h 186"/>
                  <a:gd name="T42" fmla="*/ 150 w 299"/>
                  <a:gd name="T43" fmla="*/ 0 h 186"/>
                  <a:gd name="T44" fmla="*/ 150 w 299"/>
                  <a:gd name="T45" fmla="*/ 180 h 186"/>
                  <a:gd name="T46" fmla="*/ 96 w 299"/>
                  <a:gd name="T47" fmla="*/ 174 h 186"/>
                  <a:gd name="T48" fmla="*/ 48 w 299"/>
                  <a:gd name="T49" fmla="*/ 156 h 186"/>
                  <a:gd name="T50" fmla="*/ 18 w 299"/>
                  <a:gd name="T51" fmla="*/ 126 h 186"/>
                  <a:gd name="T52" fmla="*/ 12 w 299"/>
                  <a:gd name="T53" fmla="*/ 108 h 186"/>
                  <a:gd name="T54" fmla="*/ 6 w 299"/>
                  <a:gd name="T55" fmla="*/ 90 h 186"/>
                  <a:gd name="T56" fmla="*/ 12 w 299"/>
                  <a:gd name="T57" fmla="*/ 72 h 186"/>
                  <a:gd name="T58" fmla="*/ 18 w 299"/>
                  <a:gd name="T59" fmla="*/ 54 h 186"/>
                  <a:gd name="T60" fmla="*/ 48 w 299"/>
                  <a:gd name="T61" fmla="*/ 30 h 186"/>
                  <a:gd name="T62" fmla="*/ 96 w 299"/>
                  <a:gd name="T63" fmla="*/ 12 h 186"/>
                  <a:gd name="T64" fmla="*/ 150 w 299"/>
                  <a:gd name="T65" fmla="*/ 6 h 186"/>
                  <a:gd name="T66" fmla="*/ 203 w 299"/>
                  <a:gd name="T67" fmla="*/ 12 h 186"/>
                  <a:gd name="T68" fmla="*/ 251 w 299"/>
                  <a:gd name="T69" fmla="*/ 30 h 186"/>
                  <a:gd name="T70" fmla="*/ 281 w 299"/>
                  <a:gd name="T71" fmla="*/ 54 h 186"/>
                  <a:gd name="T72" fmla="*/ 293 w 299"/>
                  <a:gd name="T73" fmla="*/ 72 h 186"/>
                  <a:gd name="T74" fmla="*/ 293 w 299"/>
                  <a:gd name="T75" fmla="*/ 90 h 186"/>
                  <a:gd name="T76" fmla="*/ 293 w 299"/>
                  <a:gd name="T77" fmla="*/ 108 h 186"/>
                  <a:gd name="T78" fmla="*/ 281 w 299"/>
                  <a:gd name="T79" fmla="*/ 126 h 186"/>
                  <a:gd name="T80" fmla="*/ 251 w 299"/>
                  <a:gd name="T81" fmla="*/ 156 h 186"/>
                  <a:gd name="T82" fmla="*/ 203 w 299"/>
                  <a:gd name="T83" fmla="*/ 174 h 186"/>
                  <a:gd name="T84" fmla="*/ 150 w 299"/>
                  <a:gd name="T85" fmla="*/ 180 h 186"/>
                  <a:gd name="T86" fmla="*/ 150 w 299"/>
                  <a:gd name="T87" fmla="*/ 180 h 18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</a:gdLst>
                <a:ahLst/>
                <a:cxnLst>
                  <a:cxn ang="T88">
                    <a:pos x="T0" y="T1"/>
                  </a:cxn>
                  <a:cxn ang="T89">
                    <a:pos x="T2" y="T3"/>
                  </a:cxn>
                  <a:cxn ang="T90">
                    <a:pos x="T4" y="T5"/>
                  </a:cxn>
                  <a:cxn ang="T91">
                    <a:pos x="T6" y="T7"/>
                  </a:cxn>
                  <a:cxn ang="T92">
                    <a:pos x="T8" y="T9"/>
                  </a:cxn>
                  <a:cxn ang="T93">
                    <a:pos x="T10" y="T11"/>
                  </a:cxn>
                  <a:cxn ang="T94">
                    <a:pos x="T12" y="T13"/>
                  </a:cxn>
                  <a:cxn ang="T95">
                    <a:pos x="T14" y="T15"/>
                  </a:cxn>
                  <a:cxn ang="T96">
                    <a:pos x="T16" y="T17"/>
                  </a:cxn>
                  <a:cxn ang="T97">
                    <a:pos x="T18" y="T19"/>
                  </a:cxn>
                  <a:cxn ang="T98">
                    <a:pos x="T20" y="T21"/>
                  </a:cxn>
                  <a:cxn ang="T99">
                    <a:pos x="T22" y="T23"/>
                  </a:cxn>
                  <a:cxn ang="T100">
                    <a:pos x="T24" y="T25"/>
                  </a:cxn>
                  <a:cxn ang="T101">
                    <a:pos x="T26" y="T27"/>
                  </a:cxn>
                  <a:cxn ang="T102">
                    <a:pos x="T28" y="T29"/>
                  </a:cxn>
                  <a:cxn ang="T103">
                    <a:pos x="T30" y="T31"/>
                  </a:cxn>
                  <a:cxn ang="T104">
                    <a:pos x="T32" y="T33"/>
                  </a:cxn>
                  <a:cxn ang="T105">
                    <a:pos x="T34" y="T35"/>
                  </a:cxn>
                  <a:cxn ang="T106">
                    <a:pos x="T36" y="T37"/>
                  </a:cxn>
                  <a:cxn ang="T107">
                    <a:pos x="T38" y="T39"/>
                  </a:cxn>
                  <a:cxn ang="T108">
                    <a:pos x="T40" y="T41"/>
                  </a:cxn>
                  <a:cxn ang="T109">
                    <a:pos x="T42" y="T43"/>
                  </a:cxn>
                  <a:cxn ang="T110">
                    <a:pos x="T44" y="T45"/>
                  </a:cxn>
                  <a:cxn ang="T111">
                    <a:pos x="T46" y="T47"/>
                  </a:cxn>
                  <a:cxn ang="T112">
                    <a:pos x="T48" y="T49"/>
                  </a:cxn>
                  <a:cxn ang="T113">
                    <a:pos x="T50" y="T51"/>
                  </a:cxn>
                  <a:cxn ang="T114">
                    <a:pos x="T52" y="T53"/>
                  </a:cxn>
                  <a:cxn ang="T115">
                    <a:pos x="T54" y="T55"/>
                  </a:cxn>
                  <a:cxn ang="T116">
                    <a:pos x="T56" y="T57"/>
                  </a:cxn>
                  <a:cxn ang="T117">
                    <a:pos x="T58" y="T59"/>
                  </a:cxn>
                  <a:cxn ang="T118">
                    <a:pos x="T60" y="T61"/>
                  </a:cxn>
                  <a:cxn ang="T119">
                    <a:pos x="T62" y="T63"/>
                  </a:cxn>
                  <a:cxn ang="T120">
                    <a:pos x="T64" y="T65"/>
                  </a:cxn>
                  <a:cxn ang="T121">
                    <a:pos x="T66" y="T67"/>
                  </a:cxn>
                  <a:cxn ang="T122">
                    <a:pos x="T68" y="T69"/>
                  </a:cxn>
                  <a:cxn ang="T123">
                    <a:pos x="T70" y="T71"/>
                  </a:cxn>
                  <a:cxn ang="T124">
                    <a:pos x="T72" y="T73"/>
                  </a:cxn>
                  <a:cxn ang="T125">
                    <a:pos x="T74" y="T75"/>
                  </a:cxn>
                  <a:cxn ang="T126">
                    <a:pos x="T76" y="T77"/>
                  </a:cxn>
                  <a:cxn ang="T127">
                    <a:pos x="T78" y="T79"/>
                  </a:cxn>
                  <a:cxn ang="T128">
                    <a:pos x="T80" y="T81"/>
                  </a:cxn>
                  <a:cxn ang="T129">
                    <a:pos x="T82" y="T83"/>
                  </a:cxn>
                  <a:cxn ang="T130">
                    <a:pos x="T84" y="T85"/>
                  </a:cxn>
                  <a:cxn ang="T131">
                    <a:pos x="T86" y="T87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grpSp>
            <p:nvGrpSpPr>
              <p:cNvPr id="104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046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1047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1048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  <p:sp>
              <p:nvSpPr>
                <p:cNvPr id="1049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>
                  <a:lvl1pPr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cs-CZ" altLang="cs-CZ"/>
                </a:p>
              </p:txBody>
            </p:sp>
          </p:grpSp>
        </p:grpSp>
      </p:grpSp>
      <p:sp>
        <p:nvSpPr>
          <p:cNvPr id="10307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Klepnutím lze upravit styl předlohy nadpisů.</a:t>
            </a:r>
          </a:p>
        </p:txBody>
      </p:sp>
      <p:sp>
        <p:nvSpPr>
          <p:cNvPr id="10308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cs-CZ"/>
              <a:t>Klepnutím lze upravit styly předlohy textu.</a:t>
            </a:r>
          </a:p>
          <a:p>
            <a:pPr lvl="1"/>
            <a:r>
              <a:rPr lang="en-US" altLang="cs-CZ"/>
              <a:t>Druhá úroveň</a:t>
            </a:r>
          </a:p>
          <a:p>
            <a:pPr lvl="2"/>
            <a:r>
              <a:rPr lang="en-US" altLang="cs-CZ"/>
              <a:t>Třetí úroveň</a:t>
            </a:r>
          </a:p>
          <a:p>
            <a:pPr lvl="3"/>
            <a:r>
              <a:rPr lang="en-US" altLang="cs-CZ"/>
              <a:t>Čtvrtá úroveň</a:t>
            </a:r>
          </a:p>
          <a:p>
            <a:pPr lvl="4"/>
            <a:r>
              <a:rPr lang="en-US" altLang="cs-CZ"/>
              <a:t>Pátá úroveň</a:t>
            </a:r>
          </a:p>
        </p:txBody>
      </p:sp>
      <p:sp>
        <p:nvSpPr>
          <p:cNvPr id="10309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10310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 altLang="cs-CZ"/>
          </a:p>
        </p:txBody>
      </p:sp>
      <p:sp>
        <p:nvSpPr>
          <p:cNvPr id="10311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F64E5443-F44B-4CF5-8149-2F93A0E661C7}" type="slidenum">
              <a:rPr lang="en-US" altLang="cs-CZ"/>
              <a:pPr>
                <a:defRPr/>
              </a:pPr>
              <a:t>‹#›</a:t>
            </a:fld>
            <a:endParaRPr lang="en-US" alt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07" grpId="0"/>
      <p:bldP spid="10308" grpId="0">
        <p:tmplLst>
          <p:tmpl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0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000"/>
                        <p:tgtEl>
                          <p:spTgt spid="10308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anose="05000000000000000000" pitchFamily="2" charset="2"/>
        <a:buChar char="Ø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anose="05000000000000000000" pitchFamily="2" charset="2"/>
        <a:buChar char="l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l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Francouzská zahraniční politika v 21. století</a:t>
            </a:r>
            <a:endParaRPr lang="en-US" alt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altLang="cs-CZ" dirty="0"/>
              <a:t>Francie v mezinárodních vztazích během </a:t>
            </a:r>
            <a:r>
              <a:rPr lang="cs-CZ" altLang="cs-CZ" dirty="0" err="1"/>
              <a:t>prezidentsví</a:t>
            </a:r>
            <a:r>
              <a:rPr lang="cs-CZ" altLang="cs-CZ" dirty="0"/>
              <a:t> F. </a:t>
            </a:r>
            <a:r>
              <a:rPr lang="cs-CZ" altLang="cs-CZ" dirty="0" err="1"/>
              <a:t>Hollanda</a:t>
            </a:r>
            <a:endParaRPr lang="en-US" altLang="cs-CZ" dirty="0"/>
          </a:p>
        </p:txBody>
      </p:sp>
    </p:spTree>
  </p:cSld>
  <p:clrMapOvr>
    <a:masterClrMapping/>
  </p:clrMapOvr>
  <p:transition spd="med">
    <p:checker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C1434-BD86-4E1B-A623-F08CF8983D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 err="1"/>
              <a:t>Hollandova</a:t>
            </a:r>
            <a:r>
              <a:rPr lang="cs-CZ" sz="3600" dirty="0"/>
              <a:t> politika na Blízkém východě (2. část)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0F272A-0D1F-465B-97DF-C05CFEF5D4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500" dirty="0"/>
              <a:t>Nutnost boje proti Islámskému státu vedla </a:t>
            </a:r>
            <a:r>
              <a:rPr lang="cs-CZ" sz="1500" dirty="0" err="1"/>
              <a:t>Hollanda</a:t>
            </a:r>
            <a:r>
              <a:rPr lang="cs-CZ" sz="1500" dirty="0"/>
              <a:t> k zaujetí méně konfrontačního postoje vůči Asadovu režimu. Prezident nicméně v dubnu 2017 podpořil americké letecké útoky na cíle režimu, které nařídila Trumpova administrativa po dalším chemickém útoku v Sýrii.</a:t>
            </a:r>
          </a:p>
          <a:p>
            <a:pPr algn="just"/>
            <a:r>
              <a:rPr lang="cs-CZ" sz="1500" dirty="0" err="1"/>
              <a:t>Hollandova</a:t>
            </a:r>
            <a:r>
              <a:rPr lang="cs-CZ" sz="1500" dirty="0"/>
              <a:t> administrativa projevuje zájem o zklidnění situace v arabských státech na severu Afriky. </a:t>
            </a:r>
            <a:r>
              <a:rPr lang="cs-CZ" sz="1500" dirty="0" err="1"/>
              <a:t>Hollande</a:t>
            </a:r>
            <a:r>
              <a:rPr lang="cs-CZ" sz="1500" dirty="0"/>
              <a:t> uskutečnil tři státní návštěvy Alžírska, stejně jako státní návštěvu Maroka. S oběma zeměmi si Francie udržela dobré vztahy.</a:t>
            </a:r>
          </a:p>
          <a:p>
            <a:pPr algn="just"/>
            <a:r>
              <a:rPr lang="cs-CZ" sz="1500" dirty="0"/>
              <a:t>Postupně se podařilo obnovit dobré vztahy s Tuniskem, které od Francie obdrželo pomoc ve výši 1,1 miliardy dolarů. Obě země také v roce 2015 podepsaly dohodu o bezpečnostní spolupráci.</a:t>
            </a:r>
          </a:p>
          <a:p>
            <a:pPr algn="just"/>
            <a:r>
              <a:rPr lang="cs-CZ" sz="1500" dirty="0"/>
              <a:t>Pokud jde o Libyi, na tamní vzestup islamistických skupin Francie reagovala zvýšenou činností tajných služeb, nicméně francouzská diplomacie zůstala z hlediska aktivity ve stínu Velké Británie či Itálie.</a:t>
            </a:r>
          </a:p>
          <a:p>
            <a:pPr algn="just"/>
            <a:r>
              <a:rPr lang="cs-CZ" sz="1500" dirty="0"/>
              <a:t>V oblasti Perského zálivu </a:t>
            </a:r>
            <a:r>
              <a:rPr lang="cs-CZ" sz="1500" dirty="0" err="1"/>
              <a:t>Hollande</a:t>
            </a:r>
            <a:r>
              <a:rPr lang="cs-CZ" sz="1500" dirty="0"/>
              <a:t> oproti Sarkozymu preferoval Saudskou Arábii před Katarem. Francie podpořila saudské vojenské operace na území Jemenu a obě země spojil pokračující kritický postoj vůči jaderným ambicím Iránu. Díky </a:t>
            </a:r>
            <a:r>
              <a:rPr lang="cs-CZ" sz="1500" dirty="0" err="1"/>
              <a:t>Hollandově</a:t>
            </a:r>
            <a:r>
              <a:rPr lang="cs-CZ" sz="1500" dirty="0"/>
              <a:t> aktivitě Francie dokázala dále navýšit již tak značný export (38% celkového exportu svých zbraní v letech 2010-2014) svých vojenských technologií do regionu.</a:t>
            </a:r>
          </a:p>
          <a:p>
            <a:pPr algn="just"/>
            <a:r>
              <a:rPr lang="cs-CZ" sz="1500" dirty="0" err="1"/>
              <a:t>Hollande</a:t>
            </a:r>
            <a:r>
              <a:rPr lang="cs-CZ" sz="1500" dirty="0"/>
              <a:t> byl vůči Izraeli o něco méně vstřícný než Sarkozy, nicméně dokázal udržet dobré vztahy s židovským státem. Odmítl také jednostranné uznání Palestiny za samostatný stát.</a:t>
            </a:r>
          </a:p>
        </p:txBody>
      </p:sp>
    </p:spTree>
    <p:extLst>
      <p:ext uri="{BB962C8B-B14F-4D97-AF65-F5344CB8AC3E}">
        <p14:creationId xmlns:p14="http://schemas.microsoft.com/office/powerpoint/2010/main" val="1399226215"/>
      </p:ext>
    </p:extLst>
  </p:cSld>
  <p:clrMapOvr>
    <a:masterClrMapping/>
  </p:clrMapOvr>
  <p:transition spd="med">
    <p:check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089EED9-F54D-4F20-A2C6-949DE41769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E46F721-3785-414D-8697-16AF490E68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0" y="0"/>
            <a:ext cx="4572000" cy="6858000"/>
          </a:xfrm>
          <a:prstGeom prst="rect">
            <a:avLst/>
          </a:pr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16BFEF2-276F-438B-8A12-608C47E5C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86475" y="1562669"/>
            <a:ext cx="2542136" cy="2380681"/>
          </a:xfrm>
        </p:spPr>
        <p:txBody>
          <a:bodyPr vert="horz" lIns="91440" tIns="45720" rIns="91440" bIns="45720" rtlCol="0" anchor="b"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600">
                <a:solidFill>
                  <a:schemeClr val="tx1">
                    <a:lumMod val="85000"/>
                    <a:lumOff val="15000"/>
                  </a:schemeClr>
                </a:solidFill>
              </a:rPr>
              <a:t>Francois Hollande (prezident Francie v letech 2012-2017)</a:t>
            </a:r>
          </a:p>
        </p:txBody>
      </p:sp>
      <p:pic>
        <p:nvPicPr>
          <p:cNvPr id="5" name="Content Placeholder 4" descr="A person wearing glasses and a suit&#10;&#10;Description automatically generated with medium confidence">
            <a:extLst>
              <a:ext uri="{FF2B5EF4-FFF2-40B4-BE49-F238E27FC236}">
                <a16:creationId xmlns:a16="http://schemas.microsoft.com/office/drawing/2014/main" id="{E8569C68-57B1-40CD-BA01-AE11733632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7852"/>
          <a:stretch/>
        </p:blipFill>
        <p:spPr>
          <a:xfrm>
            <a:off x="20" y="1"/>
            <a:ext cx="5749174" cy="6857999"/>
          </a:xfrm>
          <a:custGeom>
            <a:avLst/>
            <a:gdLst/>
            <a:ahLst/>
            <a:cxnLst/>
            <a:rect l="l" t="t" r="r" b="b"/>
            <a:pathLst>
              <a:path w="7665593" h="6857999">
                <a:moveTo>
                  <a:pt x="0" y="0"/>
                </a:moveTo>
                <a:lnTo>
                  <a:pt x="7363783" y="0"/>
                </a:lnTo>
                <a:lnTo>
                  <a:pt x="7372954" y="18152"/>
                </a:lnTo>
                <a:cubicBezTo>
                  <a:pt x="7378508" y="27417"/>
                  <a:pt x="7383821" y="35694"/>
                  <a:pt x="7386404" y="41707"/>
                </a:cubicBezTo>
                <a:lnTo>
                  <a:pt x="7389058" y="60832"/>
                </a:lnTo>
                <a:lnTo>
                  <a:pt x="7394074" y="60137"/>
                </a:lnTo>
                <a:lnTo>
                  <a:pt x="7394443" y="67241"/>
                </a:lnTo>
                <a:lnTo>
                  <a:pt x="7394565" y="83099"/>
                </a:lnTo>
                <a:cubicBezTo>
                  <a:pt x="7395324" y="92994"/>
                  <a:pt x="7394122" y="120511"/>
                  <a:pt x="7395957" y="130584"/>
                </a:cubicBezTo>
                <a:cubicBezTo>
                  <a:pt x="7401306" y="133490"/>
                  <a:pt x="7404223" y="137975"/>
                  <a:pt x="7405574" y="143540"/>
                </a:cubicBezTo>
                <a:lnTo>
                  <a:pt x="7405725" y="155795"/>
                </a:lnTo>
                <a:lnTo>
                  <a:pt x="7418615" y="226869"/>
                </a:lnTo>
                <a:lnTo>
                  <a:pt x="7419579" y="236641"/>
                </a:lnTo>
                <a:lnTo>
                  <a:pt x="7423900" y="241933"/>
                </a:lnTo>
                <a:cubicBezTo>
                  <a:pt x="7424763" y="245974"/>
                  <a:pt x="7424206" y="257579"/>
                  <a:pt x="7424760" y="260885"/>
                </a:cubicBezTo>
                <a:cubicBezTo>
                  <a:pt x="7425580" y="261177"/>
                  <a:pt x="7426400" y="261469"/>
                  <a:pt x="7427220" y="261761"/>
                </a:cubicBezTo>
                <a:cubicBezTo>
                  <a:pt x="7431152" y="272291"/>
                  <a:pt x="7444241" y="311893"/>
                  <a:pt x="7448344" y="324055"/>
                </a:cubicBezTo>
                <a:cubicBezTo>
                  <a:pt x="7444563" y="326484"/>
                  <a:pt x="7450535" y="331924"/>
                  <a:pt x="7451833" y="334727"/>
                </a:cubicBezTo>
                <a:cubicBezTo>
                  <a:pt x="7449286" y="335161"/>
                  <a:pt x="7448510" y="341947"/>
                  <a:pt x="7450776" y="343948"/>
                </a:cubicBezTo>
                <a:cubicBezTo>
                  <a:pt x="7463202" y="391652"/>
                  <a:pt x="7437523" y="367773"/>
                  <a:pt x="7453791" y="395003"/>
                </a:cubicBezTo>
                <a:cubicBezTo>
                  <a:pt x="7454869" y="399820"/>
                  <a:pt x="7453841" y="403723"/>
                  <a:pt x="7451939" y="407147"/>
                </a:cubicBezTo>
                <a:lnTo>
                  <a:pt x="7448030" y="412254"/>
                </a:lnTo>
                <a:lnTo>
                  <a:pt x="7455416" y="432021"/>
                </a:lnTo>
                <a:cubicBezTo>
                  <a:pt x="7457991" y="441758"/>
                  <a:pt x="7459699" y="452007"/>
                  <a:pt x="7460479" y="462523"/>
                </a:cubicBezTo>
                <a:cubicBezTo>
                  <a:pt x="7455275" y="464882"/>
                  <a:pt x="7462669" y="473136"/>
                  <a:pt x="7464133" y="477020"/>
                </a:cubicBezTo>
                <a:cubicBezTo>
                  <a:pt x="7460734" y="477060"/>
                  <a:pt x="7459104" y="485663"/>
                  <a:pt x="7461914" y="488716"/>
                </a:cubicBezTo>
                <a:cubicBezTo>
                  <a:pt x="7474065" y="552879"/>
                  <a:pt x="7442314" y="516775"/>
                  <a:pt x="7461353" y="555280"/>
                </a:cubicBezTo>
                <a:cubicBezTo>
                  <a:pt x="7462345" y="561721"/>
                  <a:pt x="7460642" y="566553"/>
                  <a:pt x="7457829" y="570585"/>
                </a:cubicBezTo>
                <a:lnTo>
                  <a:pt x="7450804" y="577839"/>
                </a:lnTo>
                <a:lnTo>
                  <a:pt x="7453309" y="583524"/>
                </a:lnTo>
                <a:cubicBezTo>
                  <a:pt x="7453505" y="604977"/>
                  <a:pt x="7446306" y="611303"/>
                  <a:pt x="7453558" y="623785"/>
                </a:cubicBezTo>
                <a:cubicBezTo>
                  <a:pt x="7438483" y="642230"/>
                  <a:pt x="7452055" y="636019"/>
                  <a:pt x="7454362" y="650049"/>
                </a:cubicBezTo>
                <a:cubicBezTo>
                  <a:pt x="7457368" y="661117"/>
                  <a:pt x="7463152" y="640798"/>
                  <a:pt x="7464006" y="651645"/>
                </a:cubicBezTo>
                <a:cubicBezTo>
                  <a:pt x="7460114" y="663380"/>
                  <a:pt x="7472201" y="662829"/>
                  <a:pt x="7467442" y="675032"/>
                </a:cubicBezTo>
                <a:cubicBezTo>
                  <a:pt x="7458335" y="672068"/>
                  <a:pt x="7469207" y="699114"/>
                  <a:pt x="7461251" y="699956"/>
                </a:cubicBezTo>
                <a:cubicBezTo>
                  <a:pt x="7472628" y="710321"/>
                  <a:pt x="7458614" y="715529"/>
                  <a:pt x="7462119" y="729331"/>
                </a:cubicBezTo>
                <a:cubicBezTo>
                  <a:pt x="7466423" y="735831"/>
                  <a:pt x="7467162" y="740521"/>
                  <a:pt x="7462533" y="746910"/>
                </a:cubicBezTo>
                <a:cubicBezTo>
                  <a:pt x="7483486" y="776851"/>
                  <a:pt x="7463470" y="765024"/>
                  <a:pt x="7471529" y="793043"/>
                </a:cubicBezTo>
                <a:cubicBezTo>
                  <a:pt x="7480002" y="817184"/>
                  <a:pt x="7485500" y="844550"/>
                  <a:pt x="7505730" y="867898"/>
                </a:cubicBezTo>
                <a:cubicBezTo>
                  <a:pt x="7511461" y="872184"/>
                  <a:pt x="7513630" y="882707"/>
                  <a:pt x="7510576" y="891400"/>
                </a:cubicBezTo>
                <a:cubicBezTo>
                  <a:pt x="7510049" y="892894"/>
                  <a:pt x="7509385" y="894278"/>
                  <a:pt x="7508604" y="895508"/>
                </a:cubicBezTo>
                <a:cubicBezTo>
                  <a:pt x="7511698" y="915692"/>
                  <a:pt x="7525520" y="989520"/>
                  <a:pt x="7529143" y="1012510"/>
                </a:cubicBezTo>
                <a:cubicBezTo>
                  <a:pt x="7521781" y="1014371"/>
                  <a:pt x="7535067" y="1025997"/>
                  <a:pt x="7530347" y="1033444"/>
                </a:cubicBezTo>
                <a:cubicBezTo>
                  <a:pt x="7526204" y="1038777"/>
                  <a:pt x="7529270" y="1043549"/>
                  <a:pt x="7529596" y="1049120"/>
                </a:cubicBezTo>
                <a:cubicBezTo>
                  <a:pt x="7526339" y="1056460"/>
                  <a:pt x="7532220" y="1080398"/>
                  <a:pt x="7536437" y="1086639"/>
                </a:cubicBezTo>
                <a:cubicBezTo>
                  <a:pt x="7551094" y="1101553"/>
                  <a:pt x="7540210" y="1135442"/>
                  <a:pt x="7551438" y="1147834"/>
                </a:cubicBezTo>
                <a:cubicBezTo>
                  <a:pt x="7553086" y="1152330"/>
                  <a:pt x="7553752" y="1156729"/>
                  <a:pt x="7553808" y="1161047"/>
                </a:cubicBezTo>
                <a:lnTo>
                  <a:pt x="7552572" y="1173130"/>
                </a:lnTo>
                <a:lnTo>
                  <a:pt x="7549434" y="1176566"/>
                </a:lnTo>
                <a:lnTo>
                  <a:pt x="7550211" y="1183950"/>
                </a:lnTo>
                <a:lnTo>
                  <a:pt x="7549733" y="1186066"/>
                </a:lnTo>
                <a:cubicBezTo>
                  <a:pt x="7548807" y="1190108"/>
                  <a:pt x="7548001" y="1194099"/>
                  <a:pt x="7547683" y="1198047"/>
                </a:cubicBezTo>
                <a:cubicBezTo>
                  <a:pt x="7563423" y="1192855"/>
                  <a:pt x="7547566" y="1230782"/>
                  <a:pt x="7560295" y="1219849"/>
                </a:cubicBezTo>
                <a:cubicBezTo>
                  <a:pt x="7561281" y="1240644"/>
                  <a:pt x="7573138" y="1224782"/>
                  <a:pt x="7561835" y="1249779"/>
                </a:cubicBezTo>
                <a:cubicBezTo>
                  <a:pt x="7574707" y="1282065"/>
                  <a:pt x="7569916" y="1332957"/>
                  <a:pt x="7589445" y="1358245"/>
                </a:cubicBezTo>
                <a:cubicBezTo>
                  <a:pt x="7581989" y="1355103"/>
                  <a:pt x="7576204" y="1368711"/>
                  <a:pt x="7579904" y="1378136"/>
                </a:cubicBezTo>
                <a:cubicBezTo>
                  <a:pt x="7550647" y="1367117"/>
                  <a:pt x="7606267" y="1415404"/>
                  <a:pt x="7586303" y="1423699"/>
                </a:cubicBezTo>
                <a:cubicBezTo>
                  <a:pt x="7604838" y="1424108"/>
                  <a:pt x="7636267" y="1466352"/>
                  <a:pt x="7621059" y="1486236"/>
                </a:cubicBezTo>
                <a:cubicBezTo>
                  <a:pt x="7624771" y="1516526"/>
                  <a:pt x="7640092" y="1537976"/>
                  <a:pt x="7633966" y="1569734"/>
                </a:cubicBezTo>
                <a:cubicBezTo>
                  <a:pt x="7636447" y="1570719"/>
                  <a:pt x="7638522" y="1572334"/>
                  <a:pt x="7640304" y="1574384"/>
                </a:cubicBezTo>
                <a:lnTo>
                  <a:pt x="7644628" y="1581242"/>
                </a:lnTo>
                <a:lnTo>
                  <a:pt x="7644313" y="1582567"/>
                </a:lnTo>
                <a:cubicBezTo>
                  <a:pt x="7644257" y="1587776"/>
                  <a:pt x="7645302" y="1590443"/>
                  <a:pt x="7646831" y="1591983"/>
                </a:cubicBezTo>
                <a:cubicBezTo>
                  <a:pt x="7647577" y="1592347"/>
                  <a:pt x="7648323" y="1592711"/>
                  <a:pt x="7649069" y="1593074"/>
                </a:cubicBezTo>
                <a:lnTo>
                  <a:pt x="7651326" y="1599230"/>
                </a:lnTo>
                <a:lnTo>
                  <a:pt x="7657195" y="1610539"/>
                </a:lnTo>
                <a:lnTo>
                  <a:pt x="7656957" y="1613422"/>
                </a:lnTo>
                <a:lnTo>
                  <a:pt x="7663730" y="1631673"/>
                </a:lnTo>
                <a:lnTo>
                  <a:pt x="7663189" y="1632289"/>
                </a:lnTo>
                <a:cubicBezTo>
                  <a:pt x="7662131" y="1634085"/>
                  <a:pt x="7661641" y="1636199"/>
                  <a:pt x="7662326" y="1639024"/>
                </a:cubicBezTo>
                <a:cubicBezTo>
                  <a:pt x="7651979" y="1640024"/>
                  <a:pt x="7659188" y="1642819"/>
                  <a:pt x="7662125" y="1651067"/>
                </a:cubicBezTo>
                <a:cubicBezTo>
                  <a:pt x="7646711" y="1654462"/>
                  <a:pt x="7660667" y="1674670"/>
                  <a:pt x="7653812" y="1683345"/>
                </a:cubicBezTo>
                <a:cubicBezTo>
                  <a:pt x="7656316" y="1689330"/>
                  <a:pt x="7658683" y="1695719"/>
                  <a:pt x="7660803" y="1702414"/>
                </a:cubicBezTo>
                <a:lnTo>
                  <a:pt x="7661867" y="1756201"/>
                </a:lnTo>
                <a:lnTo>
                  <a:pt x="7649453" y="1812530"/>
                </a:lnTo>
                <a:cubicBezTo>
                  <a:pt x="7649183" y="1833366"/>
                  <a:pt x="7644573" y="1851408"/>
                  <a:pt x="7647823" y="1869041"/>
                </a:cubicBezTo>
                <a:cubicBezTo>
                  <a:pt x="7644238" y="1876204"/>
                  <a:pt x="7642789" y="1882956"/>
                  <a:pt x="7648156" y="1889503"/>
                </a:cubicBezTo>
                <a:cubicBezTo>
                  <a:pt x="7646365" y="1908946"/>
                  <a:pt x="7638702" y="1913653"/>
                  <a:pt x="7644679" y="1925974"/>
                </a:cubicBezTo>
                <a:cubicBezTo>
                  <a:pt x="7632281" y="1936898"/>
                  <a:pt x="7637013" y="1937545"/>
                  <a:pt x="7640564" y="1942678"/>
                </a:cubicBezTo>
                <a:lnTo>
                  <a:pt x="7640816" y="1943410"/>
                </a:lnTo>
                <a:lnTo>
                  <a:pt x="7639044" y="1944904"/>
                </a:lnTo>
                <a:lnTo>
                  <a:pt x="7638223" y="1947993"/>
                </a:lnTo>
                <a:lnTo>
                  <a:pt x="7638752" y="1956430"/>
                </a:lnTo>
                <a:lnTo>
                  <a:pt x="7639407" y="1959603"/>
                </a:lnTo>
                <a:cubicBezTo>
                  <a:pt x="7639690" y="1961788"/>
                  <a:pt x="7639658" y="1963239"/>
                  <a:pt x="7639396" y="1964244"/>
                </a:cubicBezTo>
                <a:lnTo>
                  <a:pt x="7639249" y="1964361"/>
                </a:lnTo>
                <a:lnTo>
                  <a:pt x="7639521" y="1968708"/>
                </a:lnTo>
                <a:cubicBezTo>
                  <a:pt x="7640315" y="1976045"/>
                  <a:pt x="7641402" y="1983186"/>
                  <a:pt x="7642694" y="1989983"/>
                </a:cubicBezTo>
                <a:cubicBezTo>
                  <a:pt x="7634556" y="1995729"/>
                  <a:pt x="7644169" y="2020842"/>
                  <a:pt x="7628828" y="2018094"/>
                </a:cubicBezTo>
                <a:cubicBezTo>
                  <a:pt x="7630116" y="2027262"/>
                  <a:pt x="7636485" y="2032807"/>
                  <a:pt x="7626423" y="2029720"/>
                </a:cubicBezTo>
                <a:cubicBezTo>
                  <a:pt x="7626559" y="2032738"/>
                  <a:pt x="7625703" y="2034598"/>
                  <a:pt x="7624364" y="2035929"/>
                </a:cubicBezTo>
                <a:lnTo>
                  <a:pt x="7623733" y="2036314"/>
                </a:lnTo>
                <a:lnTo>
                  <a:pt x="7626847" y="2056711"/>
                </a:lnTo>
                <a:lnTo>
                  <a:pt x="7626090" y="2059419"/>
                </a:lnTo>
                <a:lnTo>
                  <a:pt x="7629618" y="2072712"/>
                </a:lnTo>
                <a:lnTo>
                  <a:pt x="7630641" y="2079581"/>
                </a:lnTo>
                <a:lnTo>
                  <a:pt x="7632577" y="2081522"/>
                </a:lnTo>
                <a:cubicBezTo>
                  <a:pt x="7633753" y="2083617"/>
                  <a:pt x="7634261" y="2086620"/>
                  <a:pt x="7633251" y="2091658"/>
                </a:cubicBezTo>
                <a:lnTo>
                  <a:pt x="7632707" y="2092825"/>
                </a:lnTo>
                <a:lnTo>
                  <a:pt x="7635575" y="2101184"/>
                </a:lnTo>
                <a:cubicBezTo>
                  <a:pt x="7636900" y="2103876"/>
                  <a:pt x="7638586" y="2106260"/>
                  <a:pt x="7640772" y="2108190"/>
                </a:cubicBezTo>
                <a:cubicBezTo>
                  <a:pt x="7629093" y="2136655"/>
                  <a:pt x="7639778" y="2163513"/>
                  <a:pt x="7637758" y="2194409"/>
                </a:cubicBezTo>
                <a:cubicBezTo>
                  <a:pt x="7619585" y="2207765"/>
                  <a:pt x="7641835" y="2261154"/>
                  <a:pt x="7659453" y="2268824"/>
                </a:cubicBezTo>
                <a:cubicBezTo>
                  <a:pt x="7644015" y="2268997"/>
                  <a:pt x="7665037" y="2307714"/>
                  <a:pt x="7665583" y="2317700"/>
                </a:cubicBezTo>
                <a:cubicBezTo>
                  <a:pt x="7665764" y="2321029"/>
                  <a:pt x="7663671" y="2321166"/>
                  <a:pt x="7657195" y="2315619"/>
                </a:cubicBezTo>
                <a:cubicBezTo>
                  <a:pt x="7658997" y="2326231"/>
                  <a:pt x="7650972" y="2337185"/>
                  <a:pt x="7644431" y="2331209"/>
                </a:cubicBezTo>
                <a:cubicBezTo>
                  <a:pt x="7658433" y="2363448"/>
                  <a:pt x="7644510" y="2411031"/>
                  <a:pt x="7650869" y="2447461"/>
                </a:cubicBezTo>
                <a:cubicBezTo>
                  <a:pt x="7635485" y="2467322"/>
                  <a:pt x="7649719" y="2456555"/>
                  <a:pt x="7646841" y="2477156"/>
                </a:cubicBezTo>
                <a:cubicBezTo>
                  <a:pt x="7661004" y="2471521"/>
                  <a:pt x="7638896" y="2502164"/>
                  <a:pt x="7654880" y="2503292"/>
                </a:cubicBezTo>
                <a:cubicBezTo>
                  <a:pt x="7653849" y="2507005"/>
                  <a:pt x="7652348" y="2510567"/>
                  <a:pt x="7650720" y="2514131"/>
                </a:cubicBezTo>
                <a:lnTo>
                  <a:pt x="7649876" y="2516003"/>
                </a:lnTo>
                <a:lnTo>
                  <a:pt x="7649263" y="2523483"/>
                </a:lnTo>
                <a:lnTo>
                  <a:pt x="7645633" y="2525592"/>
                </a:lnTo>
                <a:lnTo>
                  <a:pt x="7642233" y="2536851"/>
                </a:lnTo>
                <a:cubicBezTo>
                  <a:pt x="7641494" y="2541069"/>
                  <a:pt x="7641323" y="2545607"/>
                  <a:pt x="7642069" y="2550622"/>
                </a:cubicBezTo>
                <a:cubicBezTo>
                  <a:pt x="7648404" y="2562959"/>
                  <a:pt x="7640640" y="2582170"/>
                  <a:pt x="7641110" y="2599544"/>
                </a:cubicBezTo>
                <a:lnTo>
                  <a:pt x="7643071" y="2607523"/>
                </a:lnTo>
                <a:lnTo>
                  <a:pt x="7639801" y="2633566"/>
                </a:lnTo>
                <a:cubicBezTo>
                  <a:pt x="7639166" y="2640978"/>
                  <a:pt x="7638833" y="2648672"/>
                  <a:pt x="7639065" y="2656773"/>
                </a:cubicBezTo>
                <a:lnTo>
                  <a:pt x="7640624" y="2671810"/>
                </a:lnTo>
                <a:lnTo>
                  <a:pt x="7639332" y="2675751"/>
                </a:lnTo>
                <a:cubicBezTo>
                  <a:pt x="7639476" y="2682617"/>
                  <a:pt x="7644027" y="2691703"/>
                  <a:pt x="7638498" y="2690893"/>
                </a:cubicBezTo>
                <a:lnTo>
                  <a:pt x="7640415" y="2698606"/>
                </a:lnTo>
                <a:lnTo>
                  <a:pt x="7636002" y="2706218"/>
                </a:lnTo>
                <a:cubicBezTo>
                  <a:pt x="7634978" y="2707053"/>
                  <a:pt x="7633887" y="2707679"/>
                  <a:pt x="7632770" y="2708079"/>
                </a:cubicBezTo>
                <a:lnTo>
                  <a:pt x="7634220" y="2718854"/>
                </a:lnTo>
                <a:lnTo>
                  <a:pt x="7631061" y="2727688"/>
                </a:lnTo>
                <a:lnTo>
                  <a:pt x="7633127" y="2735389"/>
                </a:lnTo>
                <a:lnTo>
                  <a:pt x="7632661" y="2738584"/>
                </a:lnTo>
                <a:lnTo>
                  <a:pt x="7631098" y="2746529"/>
                </a:lnTo>
                <a:cubicBezTo>
                  <a:pt x="7630002" y="2750602"/>
                  <a:pt x="7628681" y="2755160"/>
                  <a:pt x="7627624" y="2760235"/>
                </a:cubicBezTo>
                <a:lnTo>
                  <a:pt x="7627140" y="2764511"/>
                </a:lnTo>
                <a:lnTo>
                  <a:pt x="7621827" y="2773820"/>
                </a:lnTo>
                <a:cubicBezTo>
                  <a:pt x="7617811" y="2780593"/>
                  <a:pt x="7615104" y="2785923"/>
                  <a:pt x="7617284" y="2791840"/>
                </a:cubicBezTo>
                <a:cubicBezTo>
                  <a:pt x="7612094" y="2801924"/>
                  <a:pt x="7597550" y="2808970"/>
                  <a:pt x="7601430" y="2823567"/>
                </a:cubicBezTo>
                <a:cubicBezTo>
                  <a:pt x="7594841" y="2819137"/>
                  <a:pt x="7600633" y="2839778"/>
                  <a:pt x="7593865" y="2842217"/>
                </a:cubicBezTo>
                <a:cubicBezTo>
                  <a:pt x="7588415" y="2843342"/>
                  <a:pt x="7588901" y="2849866"/>
                  <a:pt x="7586893" y="2854834"/>
                </a:cubicBezTo>
                <a:cubicBezTo>
                  <a:pt x="7581327" y="2858374"/>
                  <a:pt x="7576244" y="2883372"/>
                  <a:pt x="7577046" y="2892075"/>
                </a:cubicBezTo>
                <a:cubicBezTo>
                  <a:pt x="7582584" y="2916606"/>
                  <a:pt x="7560175" y="2936338"/>
                  <a:pt x="7564026" y="2955950"/>
                </a:cubicBezTo>
                <a:cubicBezTo>
                  <a:pt x="7563501" y="2961086"/>
                  <a:pt x="7562240" y="2965343"/>
                  <a:pt x="7560529" y="2969031"/>
                </a:cubicBezTo>
                <a:lnTo>
                  <a:pt x="7554631" y="2978222"/>
                </a:lnTo>
                <a:lnTo>
                  <a:pt x="7550747" y="2978564"/>
                </a:lnTo>
                <a:lnTo>
                  <a:pt x="7548359" y="2985429"/>
                </a:lnTo>
                <a:lnTo>
                  <a:pt x="7547120" y="2986826"/>
                </a:lnTo>
                <a:cubicBezTo>
                  <a:pt x="7544741" y="2989483"/>
                  <a:pt x="7542480" y="2992194"/>
                  <a:pt x="7540621" y="2995267"/>
                </a:cubicBezTo>
                <a:cubicBezTo>
                  <a:pt x="7555200" y="3003715"/>
                  <a:pt x="7527208" y="3022799"/>
                  <a:pt x="7541739" y="3023946"/>
                </a:cubicBezTo>
                <a:cubicBezTo>
                  <a:pt x="7534059" y="3042303"/>
                  <a:pt x="7549904" y="3038579"/>
                  <a:pt x="7530781" y="3050462"/>
                </a:cubicBezTo>
                <a:cubicBezTo>
                  <a:pt x="7527838" y="3088204"/>
                  <a:pt x="7503338" y="3127251"/>
                  <a:pt x="7508515" y="3164510"/>
                </a:cubicBezTo>
                <a:cubicBezTo>
                  <a:pt x="7503888" y="3155782"/>
                  <a:pt x="7493770" y="3162549"/>
                  <a:pt x="7492866" y="3173520"/>
                </a:cubicBezTo>
                <a:cubicBezTo>
                  <a:pt x="7474179" y="3140376"/>
                  <a:pt x="7498581" y="3226463"/>
                  <a:pt x="7479395" y="3217191"/>
                </a:cubicBezTo>
                <a:cubicBezTo>
                  <a:pt x="7493905" y="3232643"/>
                  <a:pt x="7501608" y="3293915"/>
                  <a:pt x="7481475" y="3298298"/>
                </a:cubicBezTo>
                <a:cubicBezTo>
                  <a:pt x="7472089" y="3326890"/>
                  <a:pt x="7475493" y="3357480"/>
                  <a:pt x="7457722" y="3379292"/>
                </a:cubicBezTo>
                <a:cubicBezTo>
                  <a:pt x="7459285" y="3382143"/>
                  <a:pt x="7460273" y="3385199"/>
                  <a:pt x="7460850" y="3388381"/>
                </a:cubicBezTo>
                <a:lnTo>
                  <a:pt x="7461482" y="3397694"/>
                </a:lnTo>
                <a:lnTo>
                  <a:pt x="7460695" y="3398556"/>
                </a:lnTo>
                <a:cubicBezTo>
                  <a:pt x="7458532" y="3402904"/>
                  <a:pt x="7458275" y="3406007"/>
                  <a:pt x="7458858" y="3408553"/>
                </a:cubicBezTo>
                <a:lnTo>
                  <a:pt x="7460185" y="3411299"/>
                </a:lnTo>
                <a:lnTo>
                  <a:pt x="7459468" y="3418333"/>
                </a:lnTo>
                <a:lnTo>
                  <a:pt x="7459515" y="3432662"/>
                </a:lnTo>
                <a:lnTo>
                  <a:pt x="7458154" y="3434902"/>
                </a:lnTo>
                <a:lnTo>
                  <a:pt x="7456091" y="3455825"/>
                </a:lnTo>
                <a:cubicBezTo>
                  <a:pt x="7455865" y="3455850"/>
                  <a:pt x="7455638" y="3455877"/>
                  <a:pt x="7455413" y="3455903"/>
                </a:cubicBezTo>
                <a:cubicBezTo>
                  <a:pt x="7453843" y="3456557"/>
                  <a:pt x="7452596" y="3457940"/>
                  <a:pt x="7451989" y="3460886"/>
                </a:cubicBezTo>
                <a:cubicBezTo>
                  <a:pt x="7443388" y="3453296"/>
                  <a:pt x="7447961" y="3461529"/>
                  <a:pt x="7446929" y="3470886"/>
                </a:cubicBezTo>
                <a:cubicBezTo>
                  <a:pt x="7433341" y="3461186"/>
                  <a:pt x="7436171" y="3489615"/>
                  <a:pt x="7427213" y="3491353"/>
                </a:cubicBezTo>
                <a:cubicBezTo>
                  <a:pt x="7426761" y="3498443"/>
                  <a:pt x="7426037" y="3505767"/>
                  <a:pt x="7424990" y="3513143"/>
                </a:cubicBezTo>
                <a:lnTo>
                  <a:pt x="7424186" y="3517424"/>
                </a:lnTo>
                <a:cubicBezTo>
                  <a:pt x="7424132" y="3517438"/>
                  <a:pt x="7424077" y="3517453"/>
                  <a:pt x="7424024" y="3517467"/>
                </a:cubicBezTo>
                <a:cubicBezTo>
                  <a:pt x="7423536" y="3518305"/>
                  <a:pt x="7423153" y="3519678"/>
                  <a:pt x="7422883" y="3521896"/>
                </a:cubicBezTo>
                <a:lnTo>
                  <a:pt x="7422723" y="3525229"/>
                </a:lnTo>
                <a:lnTo>
                  <a:pt x="7421163" y="3533534"/>
                </a:lnTo>
                <a:lnTo>
                  <a:pt x="7419650" y="3536108"/>
                </a:lnTo>
                <a:lnTo>
                  <a:pt x="7417640" y="3536718"/>
                </a:lnTo>
                <a:lnTo>
                  <a:pt x="7417697" y="3537534"/>
                </a:lnTo>
                <a:cubicBezTo>
                  <a:pt x="7419749" y="3544077"/>
                  <a:pt x="7423989" y="3546875"/>
                  <a:pt x="7409814" y="3551598"/>
                </a:cubicBezTo>
                <a:cubicBezTo>
                  <a:pt x="7412376" y="3566128"/>
                  <a:pt x="7404108" y="3567090"/>
                  <a:pt x="7397719" y="3584844"/>
                </a:cubicBezTo>
                <a:cubicBezTo>
                  <a:pt x="7401116" y="3593573"/>
                  <a:pt x="7398130" y="3599358"/>
                  <a:pt x="7393057" y="3604546"/>
                </a:cubicBezTo>
                <a:cubicBezTo>
                  <a:pt x="7391792" y="3622895"/>
                  <a:pt x="7383125" y="3638008"/>
                  <a:pt x="7377811" y="3657793"/>
                </a:cubicBezTo>
                <a:cubicBezTo>
                  <a:pt x="7379886" y="3680874"/>
                  <a:pt x="7366255" y="3689531"/>
                  <a:pt x="7360624" y="3710685"/>
                </a:cubicBezTo>
                <a:cubicBezTo>
                  <a:pt x="7367950" y="3731637"/>
                  <a:pt x="7347999" y="3723947"/>
                  <a:pt x="7341489" y="3734006"/>
                </a:cubicBezTo>
                <a:lnTo>
                  <a:pt x="7340478" y="3737028"/>
                </a:lnTo>
                <a:lnTo>
                  <a:pt x="7340489" y="3745476"/>
                </a:lnTo>
                <a:lnTo>
                  <a:pt x="7340950" y="3748687"/>
                </a:lnTo>
                <a:cubicBezTo>
                  <a:pt x="7341098" y="3750887"/>
                  <a:pt x="7340976" y="3752333"/>
                  <a:pt x="7340653" y="3753314"/>
                </a:cubicBezTo>
                <a:lnTo>
                  <a:pt x="7340500" y="3753419"/>
                </a:lnTo>
                <a:lnTo>
                  <a:pt x="7340506" y="3757774"/>
                </a:lnTo>
                <a:cubicBezTo>
                  <a:pt x="7340847" y="3765147"/>
                  <a:pt x="7341495" y="3772345"/>
                  <a:pt x="7342369" y="3779218"/>
                </a:cubicBezTo>
                <a:cubicBezTo>
                  <a:pt x="7333890" y="3784348"/>
                  <a:pt x="7341949" y="3810090"/>
                  <a:pt x="7326800" y="3806225"/>
                </a:cubicBezTo>
                <a:cubicBezTo>
                  <a:pt x="7327524" y="3815461"/>
                  <a:pt x="7333545" y="3821456"/>
                  <a:pt x="7323686" y="3817640"/>
                </a:cubicBezTo>
                <a:cubicBezTo>
                  <a:pt x="7323637" y="3820659"/>
                  <a:pt x="7322668" y="3822449"/>
                  <a:pt x="7321247" y="3823678"/>
                </a:cubicBezTo>
                <a:lnTo>
                  <a:pt x="7320595" y="3824018"/>
                </a:lnTo>
                <a:lnTo>
                  <a:pt x="7322453" y="3844579"/>
                </a:lnTo>
                <a:lnTo>
                  <a:pt x="7321532" y="3847225"/>
                </a:lnTo>
                <a:lnTo>
                  <a:pt x="7324238" y="3860736"/>
                </a:lnTo>
                <a:lnTo>
                  <a:pt x="7324840" y="3867658"/>
                </a:lnTo>
                <a:lnTo>
                  <a:pt x="7326655" y="3869733"/>
                </a:lnTo>
                <a:cubicBezTo>
                  <a:pt x="7327701" y="3871909"/>
                  <a:pt x="7328023" y="3874942"/>
                  <a:pt x="7326706" y="3879891"/>
                </a:cubicBezTo>
                <a:lnTo>
                  <a:pt x="7326093" y="3881013"/>
                </a:lnTo>
                <a:lnTo>
                  <a:pt x="7328442" y="3889558"/>
                </a:lnTo>
                <a:cubicBezTo>
                  <a:pt x="7329602" y="3892339"/>
                  <a:pt x="7331138" y="3894839"/>
                  <a:pt x="7333203" y="3896924"/>
                </a:cubicBezTo>
                <a:cubicBezTo>
                  <a:pt x="7319795" y="3924445"/>
                  <a:pt x="7328820" y="3952004"/>
                  <a:pt x="7324908" y="3982658"/>
                </a:cubicBezTo>
                <a:cubicBezTo>
                  <a:pt x="7325522" y="4017325"/>
                  <a:pt x="7327874" y="4041416"/>
                  <a:pt x="7327588" y="4064228"/>
                </a:cubicBezTo>
                <a:cubicBezTo>
                  <a:pt x="7328735" y="4074940"/>
                  <a:pt x="7329351" y="4153102"/>
                  <a:pt x="7323186" y="4146664"/>
                </a:cubicBezTo>
                <a:cubicBezTo>
                  <a:pt x="7335189" y="4179829"/>
                  <a:pt x="7318370" y="4199117"/>
                  <a:pt x="7322488" y="4235901"/>
                </a:cubicBezTo>
                <a:cubicBezTo>
                  <a:pt x="7305909" y="4254573"/>
                  <a:pt x="7320783" y="4244884"/>
                  <a:pt x="7316645" y="4265209"/>
                </a:cubicBezTo>
                <a:cubicBezTo>
                  <a:pt x="7331133" y="4260631"/>
                  <a:pt x="7307179" y="4289560"/>
                  <a:pt x="7323069" y="4291857"/>
                </a:cubicBezTo>
                <a:cubicBezTo>
                  <a:pt x="7321814" y="4295483"/>
                  <a:pt x="7320095" y="4298923"/>
                  <a:pt x="7318251" y="4302359"/>
                </a:cubicBezTo>
                <a:lnTo>
                  <a:pt x="7317295" y="4304161"/>
                </a:lnTo>
                <a:lnTo>
                  <a:pt x="7316223" y="4311573"/>
                </a:lnTo>
                <a:lnTo>
                  <a:pt x="7312469" y="4313411"/>
                </a:lnTo>
                <a:lnTo>
                  <a:pt x="7306447" y="4403491"/>
                </a:lnTo>
                <a:cubicBezTo>
                  <a:pt x="7308849" y="4411399"/>
                  <a:pt x="7308497" y="4436984"/>
                  <a:pt x="7303688" y="4442497"/>
                </a:cubicBezTo>
                <a:cubicBezTo>
                  <a:pt x="7302637" y="4447969"/>
                  <a:pt x="7304327" y="4453942"/>
                  <a:pt x="7299181" y="4457128"/>
                </a:cubicBezTo>
                <a:cubicBezTo>
                  <a:pt x="7296154" y="4469016"/>
                  <a:pt x="7289197" y="4496240"/>
                  <a:pt x="7285530" y="4513823"/>
                </a:cubicBezTo>
                <a:cubicBezTo>
                  <a:pt x="7288769" y="4518560"/>
                  <a:pt x="7287100" y="4524649"/>
                  <a:pt x="7284412" y="4532609"/>
                </a:cubicBezTo>
                <a:lnTo>
                  <a:pt x="7282601" y="4540125"/>
                </a:lnTo>
                <a:lnTo>
                  <a:pt x="7291785" y="4563650"/>
                </a:lnTo>
                <a:lnTo>
                  <a:pt x="7284191" y="4636427"/>
                </a:lnTo>
                <a:lnTo>
                  <a:pt x="7292797" y="4672055"/>
                </a:lnTo>
                <a:cubicBezTo>
                  <a:pt x="7294304" y="4686552"/>
                  <a:pt x="7294421" y="4700466"/>
                  <a:pt x="7295425" y="4713953"/>
                </a:cubicBezTo>
                <a:cubicBezTo>
                  <a:pt x="7296104" y="4744441"/>
                  <a:pt x="7280378" y="4723911"/>
                  <a:pt x="7292574" y="4762180"/>
                </a:cubicBezTo>
                <a:cubicBezTo>
                  <a:pt x="7286719" y="4766152"/>
                  <a:pt x="7286266" y="4770971"/>
                  <a:pt x="7288689" y="4779168"/>
                </a:cubicBezTo>
                <a:cubicBezTo>
                  <a:pt x="7288592" y="4793971"/>
                  <a:pt x="7274303" y="4792486"/>
                  <a:pt x="7282355" y="4807636"/>
                </a:cubicBezTo>
                <a:cubicBezTo>
                  <a:pt x="7278556" y="4806204"/>
                  <a:pt x="7277539" y="4813202"/>
                  <a:pt x="7276505" y="4819678"/>
                </a:cubicBezTo>
                <a:lnTo>
                  <a:pt x="7273752" y="4823797"/>
                </a:lnTo>
                <a:lnTo>
                  <a:pt x="7283683" y="4847794"/>
                </a:lnTo>
                <a:cubicBezTo>
                  <a:pt x="7296832" y="4890479"/>
                  <a:pt x="7302379" y="4941877"/>
                  <a:pt x="7311552" y="4978326"/>
                </a:cubicBezTo>
                <a:cubicBezTo>
                  <a:pt x="7284161" y="4998846"/>
                  <a:pt x="7309660" y="4989594"/>
                  <a:pt x="7304880" y="5015024"/>
                </a:cubicBezTo>
                <a:cubicBezTo>
                  <a:pt x="7330355" y="5012307"/>
                  <a:pt x="7291032" y="5044485"/>
                  <a:pt x="7319932" y="5050993"/>
                </a:cubicBezTo>
                <a:cubicBezTo>
                  <a:pt x="7318148" y="5055414"/>
                  <a:pt x="7315506" y="5059493"/>
                  <a:pt x="7312641" y="5063537"/>
                </a:cubicBezTo>
                <a:lnTo>
                  <a:pt x="7311153" y="5065661"/>
                </a:lnTo>
                <a:lnTo>
                  <a:pt x="7310197" y="5075032"/>
                </a:lnTo>
                <a:lnTo>
                  <a:pt x="7303683" y="5076576"/>
                </a:lnTo>
                <a:lnTo>
                  <a:pt x="7297768" y="5089898"/>
                </a:lnTo>
                <a:cubicBezTo>
                  <a:pt x="7296519" y="5095057"/>
                  <a:pt x="7296302" y="5100805"/>
                  <a:pt x="7297750" y="5107454"/>
                </a:cubicBezTo>
                <a:cubicBezTo>
                  <a:pt x="7309447" y="5125240"/>
                  <a:pt x="7295812" y="5147341"/>
                  <a:pt x="7297014" y="5169708"/>
                </a:cubicBezTo>
                <a:lnTo>
                  <a:pt x="7300719" y="5180532"/>
                </a:lnTo>
                <a:lnTo>
                  <a:pt x="7295705" y="5210620"/>
                </a:lnTo>
                <a:lnTo>
                  <a:pt x="7296901" y="5212749"/>
                </a:lnTo>
                <a:cubicBezTo>
                  <a:pt x="7296704" y="5218058"/>
                  <a:pt x="7294377" y="5228574"/>
                  <a:pt x="7294523" y="5242477"/>
                </a:cubicBezTo>
                <a:lnTo>
                  <a:pt x="7297776" y="5296160"/>
                </a:lnTo>
                <a:lnTo>
                  <a:pt x="7289955" y="5304499"/>
                </a:lnTo>
                <a:lnTo>
                  <a:pt x="7286210" y="5305374"/>
                </a:lnTo>
                <a:lnTo>
                  <a:pt x="7286995" y="5320092"/>
                </a:lnTo>
                <a:lnTo>
                  <a:pt x="7281550" y="5330613"/>
                </a:lnTo>
                <a:lnTo>
                  <a:pt x="7285354" y="5340890"/>
                </a:lnTo>
                <a:lnTo>
                  <a:pt x="7281914" y="5354491"/>
                </a:lnTo>
                <a:cubicBezTo>
                  <a:pt x="7280017" y="5359352"/>
                  <a:pt x="7277725" y="5364763"/>
                  <a:pt x="7275918" y="5370917"/>
                </a:cubicBezTo>
                <a:lnTo>
                  <a:pt x="7267655" y="5384350"/>
                </a:lnTo>
                <a:lnTo>
                  <a:pt x="7263791" y="5406610"/>
                </a:lnTo>
                <a:cubicBezTo>
                  <a:pt x="7260956" y="5423841"/>
                  <a:pt x="7257650" y="5440271"/>
                  <a:pt x="7251522" y="5456222"/>
                </a:cubicBezTo>
                <a:cubicBezTo>
                  <a:pt x="7253699" y="5469913"/>
                  <a:pt x="7252931" y="5482529"/>
                  <a:pt x="7242311" y="5493751"/>
                </a:cubicBezTo>
                <a:cubicBezTo>
                  <a:pt x="7236636" y="5529727"/>
                  <a:pt x="7245809" y="5539513"/>
                  <a:pt x="7231835" y="5561252"/>
                </a:cubicBezTo>
                <a:cubicBezTo>
                  <a:pt x="7236311" y="5568555"/>
                  <a:pt x="7238499" y="5573475"/>
                  <a:pt x="7239152" y="5577121"/>
                </a:cubicBezTo>
                <a:cubicBezTo>
                  <a:pt x="7241111" y="5588065"/>
                  <a:pt x="7229268" y="5587525"/>
                  <a:pt x="7224043" y="5605355"/>
                </a:cubicBezTo>
                <a:cubicBezTo>
                  <a:pt x="7216774" y="5624244"/>
                  <a:pt x="7213225" y="5590845"/>
                  <a:pt x="7209229" y="5609118"/>
                </a:cubicBezTo>
                <a:cubicBezTo>
                  <a:pt x="7212098" y="5628346"/>
                  <a:pt x="7194168" y="5628785"/>
                  <a:pt x="7198222" y="5648700"/>
                </a:cubicBezTo>
                <a:cubicBezTo>
                  <a:pt x="7212577" y="5642705"/>
                  <a:pt x="7189541" y="5689259"/>
                  <a:pt x="7201221" y="5689771"/>
                </a:cubicBezTo>
                <a:cubicBezTo>
                  <a:pt x="7181618" y="5708428"/>
                  <a:pt x="7201258" y="5715573"/>
                  <a:pt x="7192555" y="5739098"/>
                </a:cubicBezTo>
                <a:cubicBezTo>
                  <a:pt x="7184486" y="5750478"/>
                  <a:pt x="7182208" y="5758416"/>
                  <a:pt x="7187522" y="5768603"/>
                </a:cubicBezTo>
                <a:cubicBezTo>
                  <a:pt x="7148692" y="5821144"/>
                  <a:pt x="7181577" y="5799065"/>
                  <a:pt x="7162500" y="5846928"/>
                </a:cubicBezTo>
                <a:lnTo>
                  <a:pt x="7160827" y="5850799"/>
                </a:lnTo>
                <a:lnTo>
                  <a:pt x="7163312" y="5866636"/>
                </a:lnTo>
                <a:cubicBezTo>
                  <a:pt x="7163884" y="5867070"/>
                  <a:pt x="7164455" y="5867505"/>
                  <a:pt x="7165029" y="5867939"/>
                </a:cubicBezTo>
                <a:lnTo>
                  <a:pt x="7142501" y="5914339"/>
                </a:lnTo>
                <a:lnTo>
                  <a:pt x="7143151" y="5921221"/>
                </a:lnTo>
                <a:lnTo>
                  <a:pt x="7123808" y="5950546"/>
                </a:lnTo>
                <a:lnTo>
                  <a:pt x="7116299" y="5966186"/>
                </a:lnTo>
                <a:lnTo>
                  <a:pt x="7106117" y="5983669"/>
                </a:lnTo>
                <a:lnTo>
                  <a:pt x="7109622" y="5995569"/>
                </a:lnTo>
                <a:cubicBezTo>
                  <a:pt x="7114727" y="6023526"/>
                  <a:pt x="7092983" y="6067450"/>
                  <a:pt x="7116605" y="6077139"/>
                </a:cubicBezTo>
                <a:cubicBezTo>
                  <a:pt x="7102148" y="6089933"/>
                  <a:pt x="7125501" y="6101908"/>
                  <a:pt x="7127573" y="6115892"/>
                </a:cubicBezTo>
                <a:cubicBezTo>
                  <a:pt x="7118381" y="6127056"/>
                  <a:pt x="7126331" y="6132595"/>
                  <a:pt x="7128098" y="6142737"/>
                </a:cubicBezTo>
                <a:cubicBezTo>
                  <a:pt x="7122429" y="6147329"/>
                  <a:pt x="7122724" y="6155912"/>
                  <a:pt x="7129375" y="6158833"/>
                </a:cubicBezTo>
                <a:cubicBezTo>
                  <a:pt x="7144709" y="6154689"/>
                  <a:pt x="7137060" y="6184499"/>
                  <a:pt x="7147635" y="6186714"/>
                </a:cubicBezTo>
                <a:cubicBezTo>
                  <a:pt x="7149842" y="6204016"/>
                  <a:pt x="7136414" y="6279145"/>
                  <a:pt x="7153343" y="6291871"/>
                </a:cubicBezTo>
                <a:cubicBezTo>
                  <a:pt x="7161381" y="6326852"/>
                  <a:pt x="7134450" y="6377408"/>
                  <a:pt x="7134923" y="6392273"/>
                </a:cubicBezTo>
                <a:cubicBezTo>
                  <a:pt x="7103997" y="6407024"/>
                  <a:pt x="7185503" y="6478818"/>
                  <a:pt x="7187236" y="6541940"/>
                </a:cubicBezTo>
                <a:cubicBezTo>
                  <a:pt x="7184250" y="6550446"/>
                  <a:pt x="7184290" y="6554993"/>
                  <a:pt x="7191340" y="6557275"/>
                </a:cubicBezTo>
                <a:cubicBezTo>
                  <a:pt x="7195412" y="6573685"/>
                  <a:pt x="7202070" y="6606060"/>
                  <a:pt x="7211670" y="6640404"/>
                </a:cubicBezTo>
                <a:cubicBezTo>
                  <a:pt x="7219591" y="6666216"/>
                  <a:pt x="7212698" y="6793331"/>
                  <a:pt x="7221085" y="6827708"/>
                </a:cubicBezTo>
                <a:lnTo>
                  <a:pt x="7227698" y="6857999"/>
                </a:lnTo>
                <a:lnTo>
                  <a:pt x="0" y="6857999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380619777"/>
      </p:ext>
    </p:extLst>
  </p:cSld>
  <p:clrMapOvr>
    <a:masterClrMapping/>
  </p:clrMapOvr>
  <p:transition spd="med">
    <p:checker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06299-B700-4F15-BFF0-962B82A1D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Francois </a:t>
            </a:r>
            <a:r>
              <a:rPr lang="cs-CZ" dirty="0" err="1"/>
              <a:t>Hollande</a:t>
            </a:r>
            <a:r>
              <a:rPr lang="cs-CZ" dirty="0"/>
              <a:t> a zahraniční politika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8E271E-C639-4A00-A0AA-0CEED0C8B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/>
              <a:t>V letech 1997-2008 působil ve funkci předsedy Socialistické strany, celkově měl jen malé zkušenosti se zahraniční politikou.</a:t>
            </a:r>
          </a:p>
          <a:p>
            <a:pPr algn="just"/>
            <a:r>
              <a:rPr lang="cs-CZ" sz="1600" dirty="0"/>
              <a:t>V předvolební kampani témata zahraniční politiky příliš neakcentoval a většinou se k nim vyjadřoval poměrně obecně.</a:t>
            </a:r>
          </a:p>
          <a:p>
            <a:pPr algn="just"/>
            <a:r>
              <a:rPr lang="cs-CZ" sz="1600" dirty="0"/>
              <a:t>Vyjádřil podporu udržení francouzského jaderného </a:t>
            </a:r>
            <a:r>
              <a:rPr lang="cs-CZ" sz="1600" dirty="0" err="1"/>
              <a:t>deterrentu</a:t>
            </a:r>
            <a:r>
              <a:rPr lang="cs-CZ" sz="1600" dirty="0"/>
              <a:t> a slíbil pokračovat v reformách ozbrojených sil. Slíbil zhodnocení nákladů a přínosu návratu do NATO a pokračující podporu evropské integraci.</a:t>
            </a:r>
          </a:p>
          <a:p>
            <a:pPr algn="just"/>
            <a:r>
              <a:rPr lang="cs-CZ" sz="1600" dirty="0"/>
              <a:t>Konkrétně pak slíbil stažení francouzských jednotek z Afghánistánu.</a:t>
            </a:r>
          </a:p>
          <a:p>
            <a:pPr algn="just"/>
            <a:r>
              <a:rPr lang="cs-CZ" sz="1600" dirty="0"/>
              <a:t>Svoji nezkušenost v zahraniční politice vyvážil nominací bývalého premiéra Laurenta </a:t>
            </a:r>
            <a:r>
              <a:rPr lang="cs-CZ" sz="1600" dirty="0" err="1"/>
              <a:t>Fabiuse</a:t>
            </a:r>
            <a:r>
              <a:rPr lang="cs-CZ" sz="1600" dirty="0"/>
              <a:t> do funkce ministra zahraničí. Vedle </a:t>
            </a:r>
            <a:r>
              <a:rPr lang="cs-CZ" sz="1600" dirty="0" err="1"/>
              <a:t>Fabiuse</a:t>
            </a:r>
            <a:r>
              <a:rPr lang="cs-CZ" sz="1600" dirty="0"/>
              <a:t> se k prezidentovým nejbližším spolupracovníkům v otázkách zahraniční politiky zařadil nový ministr obrany Jean Yves </a:t>
            </a:r>
            <a:r>
              <a:rPr lang="cs-CZ" sz="1600" dirty="0" err="1"/>
              <a:t>Le</a:t>
            </a:r>
            <a:r>
              <a:rPr lang="cs-CZ" sz="1600" dirty="0"/>
              <a:t> </a:t>
            </a:r>
            <a:r>
              <a:rPr lang="cs-CZ" sz="1600" dirty="0" err="1"/>
              <a:t>Drian</a:t>
            </a:r>
            <a:r>
              <a:rPr lang="cs-CZ" sz="1600" dirty="0"/>
              <a:t>.</a:t>
            </a:r>
          </a:p>
          <a:p>
            <a:pPr algn="just"/>
            <a:r>
              <a:rPr lang="cs-CZ" sz="1600" dirty="0"/>
              <a:t>V průběhu svého funkčního období </a:t>
            </a:r>
            <a:r>
              <a:rPr lang="cs-CZ" sz="1600" dirty="0" err="1"/>
              <a:t>Hollande</a:t>
            </a:r>
            <a:r>
              <a:rPr lang="cs-CZ" sz="1600" dirty="0"/>
              <a:t> vystupoval v zahraniční politice poměrně pragmaticky, s výjimkou Afghánistánu nelze hovořit o zásadnější diskontinuitě jeho politiky ve srovnání s N. Sarkozym. </a:t>
            </a:r>
          </a:p>
          <a:p>
            <a:pPr algn="just"/>
            <a:r>
              <a:rPr lang="cs-CZ" sz="1600" dirty="0" err="1"/>
              <a:t>Hollandova</a:t>
            </a:r>
            <a:r>
              <a:rPr lang="cs-CZ" sz="1600" dirty="0"/>
              <a:t> zahraniční politika ale musí postupně reagovat na nové mezinárodní krize (ruská anexe Krymu a konflikt na Ukrajině, bezpečnostní situace v Mali, Sýrii a Iráku) a rostoucí teroristickou hrozbu. To vede k určitému posunu oproti původně realizované politice.</a:t>
            </a:r>
          </a:p>
        </p:txBody>
      </p:sp>
    </p:spTree>
    <p:extLst>
      <p:ext uri="{BB962C8B-B14F-4D97-AF65-F5344CB8AC3E}">
        <p14:creationId xmlns:p14="http://schemas.microsoft.com/office/powerpoint/2010/main" val="3398766414"/>
      </p:ext>
    </p:extLst>
  </p:cSld>
  <p:clrMapOvr>
    <a:masterClrMapping/>
  </p:clrMapOvr>
  <p:transition spd="med">
    <p:checker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4F6FB-BEB4-487F-994F-99FAE8C95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/>
              <a:t>Francouzsko-německé vztahy a Evropa v </a:t>
            </a:r>
            <a:r>
              <a:rPr lang="cs-CZ" sz="3200" dirty="0" err="1"/>
              <a:t>Hollandově</a:t>
            </a:r>
            <a:r>
              <a:rPr lang="cs-CZ" sz="3200" dirty="0"/>
              <a:t> éře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FAB71E-9CCF-4B4E-8FB2-E435F7C78C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400" dirty="0"/>
              <a:t>Francouzsko-německé vztahy byly v tomto období o něco méně vřelé než za </a:t>
            </a:r>
            <a:r>
              <a:rPr lang="cs-CZ" sz="1400" dirty="0" err="1"/>
              <a:t>Hollandova</a:t>
            </a:r>
            <a:r>
              <a:rPr lang="cs-CZ" sz="1400" dirty="0"/>
              <a:t> předchůdce Nicolase Sarkozyho.</a:t>
            </a:r>
          </a:p>
          <a:p>
            <a:pPr algn="just"/>
            <a:r>
              <a:rPr lang="cs-CZ" sz="1400" dirty="0"/>
              <a:t>Spory Francie s Německem v některých důležitých otázkách = například při řešení řecké dluhové krize. Podle některých analytiků sehrál Francois </a:t>
            </a:r>
            <a:r>
              <a:rPr lang="cs-CZ" sz="1400" dirty="0" err="1"/>
              <a:t>Hollande</a:t>
            </a:r>
            <a:r>
              <a:rPr lang="cs-CZ" sz="1400" dirty="0"/>
              <a:t> významnou roli při přesvědčování Řecka, aby přijalo podmínky třetího balíčku finanční pomoci v červenci 2015.</a:t>
            </a:r>
          </a:p>
          <a:p>
            <a:pPr algn="just"/>
            <a:r>
              <a:rPr lang="cs-CZ" sz="1400" dirty="0"/>
              <a:t>Francouzská pozice v rámci francouzsko-německého tandemu je ale oslabena v důsledku špatné ekonomické situace Francie. </a:t>
            </a:r>
            <a:r>
              <a:rPr lang="cs-CZ" sz="1400" dirty="0" err="1"/>
              <a:t>Hollande</a:t>
            </a:r>
            <a:r>
              <a:rPr lang="cs-CZ" sz="1400" dirty="0"/>
              <a:t> se rostoucí německý vliv snaží vyvážit spolupráci s Itálii, ovšem bez většího úspěchu.</a:t>
            </a:r>
          </a:p>
          <a:p>
            <a:pPr algn="just"/>
            <a:r>
              <a:rPr lang="cs-CZ" sz="1400" dirty="0"/>
              <a:t>Francie je také nucena naléhat na rozvolnění rozpočtových pravidel, která pro ni vyplývala z Paktu stability a růstu. </a:t>
            </a:r>
            <a:r>
              <a:rPr lang="cs-CZ" sz="1400" dirty="0" err="1"/>
              <a:t>Hollande</a:t>
            </a:r>
            <a:r>
              <a:rPr lang="cs-CZ" sz="1400" dirty="0"/>
              <a:t> se přitom ocitl ve střetu s předsedou Evropské komise José M. </a:t>
            </a:r>
            <a:r>
              <a:rPr lang="cs-CZ" sz="1400" dirty="0" err="1"/>
              <a:t>Barrosem</a:t>
            </a:r>
            <a:r>
              <a:rPr lang="cs-CZ" sz="1400" dirty="0"/>
              <a:t>, ale nakonec získal podporu ze strany Itálie a Německa.</a:t>
            </a:r>
          </a:p>
          <a:p>
            <a:pPr algn="just"/>
            <a:r>
              <a:rPr lang="cs-CZ" sz="1400" dirty="0"/>
              <a:t>Francie byla také zklamána </a:t>
            </a:r>
            <a:r>
              <a:rPr lang="cs-CZ" sz="1400"/>
              <a:t>neochotou Německa podílet </a:t>
            </a:r>
            <a:r>
              <a:rPr lang="cs-CZ" sz="1400" dirty="0"/>
              <a:t>se na vojenských operacích proti islamistickým skupinám a malým zájmem Německa o řešení situace v Libyi či v Mali.</a:t>
            </a:r>
          </a:p>
          <a:p>
            <a:pPr algn="just"/>
            <a:r>
              <a:rPr lang="cs-CZ" sz="1400" dirty="0" err="1"/>
              <a:t>Hollanda</a:t>
            </a:r>
            <a:r>
              <a:rPr lang="cs-CZ" sz="1400" dirty="0"/>
              <a:t> a německou kancléřku Angelu Merkelovou stmelily události roku 2015. </a:t>
            </a:r>
            <a:r>
              <a:rPr lang="cs-CZ" sz="1400" dirty="0" err="1"/>
              <a:t>Hollande</a:t>
            </a:r>
            <a:r>
              <a:rPr lang="cs-CZ" sz="1400" dirty="0"/>
              <a:t> Merkelovou podpořil při řešení uprchlické krize, když za hlavní příčinu označil situaci v Sýrii a podpořil nutnost brát v potaz humanitární situaci v této zemi a některých dalších státech při zohledňování nároku uprchlíků na azyl.</a:t>
            </a:r>
          </a:p>
          <a:p>
            <a:pPr algn="just"/>
            <a:r>
              <a:rPr lang="cs-CZ" sz="1400" dirty="0"/>
              <a:t>Výsledkem francouzsko-německých jednání v srpnu 2015 byla společná podpora návrhu Evropské komise na rozdělení uprchlíků mezi státy EU. Oba státníci v této souvislosti vyjádřili názor, že je nyní třeba „více Evropy“.</a:t>
            </a:r>
          </a:p>
        </p:txBody>
      </p:sp>
    </p:spTree>
    <p:extLst>
      <p:ext uri="{BB962C8B-B14F-4D97-AF65-F5344CB8AC3E}">
        <p14:creationId xmlns:p14="http://schemas.microsoft.com/office/powerpoint/2010/main" val="3657485096"/>
      </p:ext>
    </p:extLst>
  </p:cSld>
  <p:clrMapOvr>
    <a:masterClrMapping/>
  </p:clrMapOvr>
  <p:transition spd="med">
    <p:check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F56FD5-5E6B-44B0-A171-425523591A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Bílá kniha z roku 2013 a francouzská bezpečnost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F620E-0E4B-450F-9BC1-BE65418E31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/>
              <a:t>Po nástupu do funkce prezidenta </a:t>
            </a:r>
            <a:r>
              <a:rPr lang="cs-CZ" sz="1600" dirty="0" err="1"/>
              <a:t>Hollande</a:t>
            </a:r>
            <a:r>
              <a:rPr lang="cs-CZ" sz="1600" dirty="0"/>
              <a:t> naplnil slib nechat zhodnotit dopady návratu Francie do integrovaného velení NATO.</a:t>
            </a:r>
          </a:p>
          <a:p>
            <a:pPr algn="just"/>
            <a:r>
              <a:rPr lang="cs-CZ" sz="1600" dirty="0"/>
              <a:t>Zpráva (listopad 2012) skupiny, kterou vedl bývalý ministr zahraničí Hubert </a:t>
            </a:r>
            <a:r>
              <a:rPr lang="cs-CZ" sz="1600" dirty="0" err="1"/>
              <a:t>Védrine</a:t>
            </a:r>
            <a:r>
              <a:rPr lang="cs-CZ" sz="1600" dirty="0"/>
              <a:t>, zaujala oproti očekáváním kritiky poměrně umírněný postoj a setrvání v NATO označila za základ k úspěchu udržení francouzské a evropské bezpečnosti. Podle </a:t>
            </a:r>
            <a:r>
              <a:rPr lang="cs-CZ" sz="1600" dirty="0" err="1"/>
              <a:t>Védrinovy</a:t>
            </a:r>
            <a:r>
              <a:rPr lang="cs-CZ" sz="1600" dirty="0"/>
              <a:t> zprávy měla Francie zaujmout postoj ostražitého člena usilujícího o zvýšení svého vlivu na rozhodování v organizaci, aniž by zanedbávala národní kapacity a bezpečnost.</a:t>
            </a:r>
          </a:p>
          <a:p>
            <a:pPr algn="just"/>
            <a:r>
              <a:rPr lang="cs-CZ" sz="1600" dirty="0"/>
              <a:t>V roce 2013 byla publikována nová Bílá kniha o obraně a národní strategii.</a:t>
            </a:r>
          </a:p>
          <a:p>
            <a:pPr algn="just"/>
            <a:r>
              <a:rPr lang="cs-CZ" sz="1600" dirty="0"/>
              <a:t>Francie v ní potvrdila své závazky vůči NATO, bezpečnostní politice EU a pokračování v zesílené bezpečnostní spolupráci s Velkou Británií.</a:t>
            </a:r>
          </a:p>
          <a:p>
            <a:pPr algn="just"/>
            <a:r>
              <a:rPr lang="cs-CZ" sz="1600" dirty="0"/>
              <a:t>Dokument reagoval na nedávné francouzské vojenské operace v Libyi a v Mali = nově považuje za důležitý region z hlediska bezpečnosti subsaharskou Afriku (odlišnost oproti Bílé knize z roku 2008).</a:t>
            </a:r>
          </a:p>
          <a:p>
            <a:pPr algn="just"/>
            <a:r>
              <a:rPr lang="cs-CZ" sz="1600" dirty="0"/>
              <a:t>Předpokládá ale také další redukci ozbrojených sil (o 24 tisíc oproti původním plánům) a zmrazení výdajů na obranu na úrovni 1,5% HDP.</a:t>
            </a:r>
          </a:p>
          <a:p>
            <a:pPr algn="just"/>
            <a:r>
              <a:rPr lang="cs-CZ" sz="1600" dirty="0"/>
              <a:t>Po teroristických útocích v roce 2015 Francie </a:t>
            </a:r>
            <a:r>
              <a:rPr lang="cs-CZ" sz="1600" dirty="0" err="1"/>
              <a:t>Hollande</a:t>
            </a:r>
            <a:r>
              <a:rPr lang="cs-CZ" sz="1600" dirty="0"/>
              <a:t> přehodnocuje politiku rozpočtových škrtů v oblasti obrany = plán navýšit během čtyř let výdaje na obranu na 1,7% HDP.</a:t>
            </a:r>
          </a:p>
        </p:txBody>
      </p:sp>
    </p:spTree>
    <p:extLst>
      <p:ext uri="{BB962C8B-B14F-4D97-AF65-F5344CB8AC3E}">
        <p14:creationId xmlns:p14="http://schemas.microsoft.com/office/powerpoint/2010/main" val="3078911741"/>
      </p:ext>
    </p:extLst>
  </p:cSld>
  <p:clrMapOvr>
    <a:masterClrMapping/>
  </p:clrMapOvr>
  <p:transition spd="med">
    <p:checker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B89A9B-E17D-4B7F-9CCE-31E4D06C2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Spojenecké vztahy Francie s USA a Velkou Británií v </a:t>
            </a:r>
            <a:r>
              <a:rPr lang="cs-CZ" sz="3600" dirty="0" err="1"/>
              <a:t>Hollandově</a:t>
            </a:r>
            <a:r>
              <a:rPr lang="cs-CZ" sz="3600" dirty="0"/>
              <a:t> éře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836EBB-F97A-4E8F-8163-FE0076AB5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600" dirty="0" err="1"/>
              <a:t>Hollande</a:t>
            </a:r>
            <a:r>
              <a:rPr lang="cs-CZ" sz="1600" dirty="0"/>
              <a:t> navázal na Sarkozyho v oblasti spolupráce s USA a využívá poklesu britské ochoty k nasazení ozbrojených sil v konfliktech mimo Evropu.</a:t>
            </a:r>
          </a:p>
          <a:p>
            <a:pPr algn="just"/>
            <a:r>
              <a:rPr lang="cs-CZ" sz="1600" dirty="0"/>
              <a:t>Během </a:t>
            </a:r>
            <a:r>
              <a:rPr lang="cs-CZ" sz="1600" dirty="0" err="1"/>
              <a:t>Hollandova</a:t>
            </a:r>
            <a:r>
              <a:rPr lang="cs-CZ" sz="1600" dirty="0"/>
              <a:t> prezidentství se Francie stala nejspolehlivějším evropským partnerem USA při vojenských operacích mimo  Evropu.</a:t>
            </a:r>
          </a:p>
          <a:p>
            <a:pPr algn="just"/>
            <a:r>
              <a:rPr lang="cs-CZ" sz="1600" dirty="0"/>
              <a:t>USA na oplátku  Francii poskytují podporu při jejích vojenských operacích (zpravodajská spolupráce, poskytnutí transportních a tankovacích kapacit). Symbolem této spolupráce se stalo nasazení letadlové lodi Charles de </a:t>
            </a:r>
            <a:r>
              <a:rPr lang="cs-CZ" sz="1600" dirty="0" err="1"/>
              <a:t>Gaulle</a:t>
            </a:r>
            <a:r>
              <a:rPr lang="cs-CZ" sz="1600" dirty="0"/>
              <a:t> v Perském zálivu v únoru 2015, kde vyplnila dočasnou absenci americké letadlové lodí Theodore Roosevelt (odvolaná kvůli opravám) při vojenských úderech proti Islámskému státu na území Iráku.</a:t>
            </a:r>
          </a:p>
          <a:p>
            <a:pPr algn="just"/>
            <a:r>
              <a:rPr lang="cs-CZ" sz="1600" dirty="0"/>
              <a:t>Pokračuje rozvoj úzké bezpečnostní spolupráce s Velkou Británií nastolené prostřednictvím </a:t>
            </a:r>
            <a:r>
              <a:rPr lang="cs-CZ" sz="1600" b="1" i="1" dirty="0"/>
              <a:t>dohod z </a:t>
            </a:r>
            <a:r>
              <a:rPr lang="cs-CZ" sz="1600" b="1" i="1" dirty="0" err="1"/>
              <a:t>Lancaster</a:t>
            </a:r>
            <a:r>
              <a:rPr lang="cs-CZ" sz="1600" b="1" i="1" dirty="0"/>
              <a:t> House (2010)</a:t>
            </a:r>
            <a:r>
              <a:rPr lang="cs-CZ" sz="1600" dirty="0"/>
              <a:t>.  Rozvíjí se spolupráce v jaderné oblasti, společný vývoj protilodních střel a další projekty.</a:t>
            </a:r>
          </a:p>
          <a:p>
            <a:pPr algn="just"/>
            <a:r>
              <a:rPr lang="cs-CZ" sz="1600" dirty="0"/>
              <a:t>Velká Británie také poskytla podporu francouzským vojenským operacím v Africe.</a:t>
            </a:r>
          </a:p>
          <a:p>
            <a:pPr algn="just"/>
            <a:r>
              <a:rPr lang="cs-CZ" sz="1600" dirty="0"/>
              <a:t>Současně ale obě země mají mezi sebou i rozpory (konflikt na Ukrajině či v Sýrii, obranná politika EU).</a:t>
            </a:r>
          </a:p>
        </p:txBody>
      </p:sp>
    </p:spTree>
    <p:extLst>
      <p:ext uri="{BB962C8B-B14F-4D97-AF65-F5344CB8AC3E}">
        <p14:creationId xmlns:p14="http://schemas.microsoft.com/office/powerpoint/2010/main" val="2511082022"/>
      </p:ext>
    </p:extLst>
  </p:cSld>
  <p:clrMapOvr>
    <a:masterClrMapping/>
  </p:clrMapOvr>
  <p:transition spd="med">
    <p:check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ED9F3-714C-480F-999E-0BC1911E68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Francie, konflikt na Ukrajině a vztahy s Ruskem (2014-2015)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8DE7EC-F274-4DFD-BF8F-C1594933F2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400" dirty="0"/>
              <a:t>Francie má dva hlavní cíle:</a:t>
            </a:r>
          </a:p>
          <a:p>
            <a:pPr algn="just"/>
            <a:r>
              <a:rPr lang="cs-CZ" sz="1400" b="1" i="1" dirty="0"/>
              <a:t>1) Podpora demokratického vývoje na Ukrajině a zachování teritoriální integrity země;</a:t>
            </a:r>
          </a:p>
          <a:p>
            <a:pPr algn="just"/>
            <a:r>
              <a:rPr lang="cs-CZ" sz="1400" b="1" i="1" dirty="0"/>
              <a:t>2) Udržení co nejlepších vztahů s Ruskem (politických, bezpečnostních a ekonomických).</a:t>
            </a:r>
          </a:p>
          <a:p>
            <a:pPr algn="just"/>
            <a:r>
              <a:rPr lang="cs-CZ" sz="1400" dirty="0"/>
              <a:t>Francie se velmi brzy ostře ohradila proti zásahu </a:t>
            </a:r>
            <a:r>
              <a:rPr lang="cs-CZ" sz="1400" dirty="0" err="1"/>
              <a:t>Janukovyčova</a:t>
            </a:r>
            <a:r>
              <a:rPr lang="cs-CZ" sz="1400" dirty="0"/>
              <a:t> režimu proti demonstrantům na Ukrajině. Společně s Německem a Polskem vyjednala dohodu o ukončení demonstrací a uspořádání předčasných prezidentských voleb, která ale po útěku </a:t>
            </a:r>
            <a:r>
              <a:rPr lang="cs-CZ" sz="1400" dirty="0" err="1"/>
              <a:t>Janukovyče</a:t>
            </a:r>
            <a:r>
              <a:rPr lang="cs-CZ" sz="1400" dirty="0"/>
              <a:t> do  Ruska padla.</a:t>
            </a:r>
          </a:p>
          <a:p>
            <a:pPr algn="just"/>
            <a:r>
              <a:rPr lang="cs-CZ" sz="1400" dirty="0"/>
              <a:t>Francie se snažila diplomaticky řešit hrozbu ruské intervence na Krymu a odmítla uznat legitimitu referenda na Krymu, které tento region připojilo k Rusku. </a:t>
            </a:r>
            <a:r>
              <a:rPr lang="cs-CZ" sz="1400" dirty="0" err="1"/>
              <a:t>Hollande</a:t>
            </a:r>
            <a:r>
              <a:rPr lang="cs-CZ" sz="1400" dirty="0"/>
              <a:t> požaduje respektování plné nezávislosti a teritoriální integrity Ukrajiny.</a:t>
            </a:r>
          </a:p>
          <a:p>
            <a:pPr algn="just"/>
            <a:r>
              <a:rPr lang="cs-CZ" sz="1400" dirty="0"/>
              <a:t>Francie podpořila sankce, které EU přijala proti Rusku 17. března 2014, nicméně prozatím odmítá zrušit plánovanou dodávku dvou vojenských plavidel třídy Mistral do Ruska. Postupně ale přerušila většinu vojenské spolupráce s Ruskem a podpořila i nové, tvrdší sankce proti Rusku v květnu 2014. </a:t>
            </a:r>
          </a:p>
          <a:p>
            <a:pPr algn="just"/>
            <a:r>
              <a:rPr lang="cs-CZ" sz="1400" dirty="0"/>
              <a:t>Po sestřelení nizozemského letadla nad Ukrajinou čelí Francie tlaku USA a VB, aby dodávku lodí zrušila. </a:t>
            </a:r>
            <a:r>
              <a:rPr lang="cs-CZ" sz="1400" dirty="0" err="1"/>
              <a:t>Hollandova</a:t>
            </a:r>
            <a:r>
              <a:rPr lang="cs-CZ" sz="1400" dirty="0"/>
              <a:t> administrativa tomuto tlaku odolává a dodávku prvního plavidla odložila teprve v září, po několika měsících bojů na Ukrajině. Definitivně pak smlouvu zrušila v srpnu 2015.</a:t>
            </a:r>
          </a:p>
          <a:p>
            <a:pPr algn="just"/>
            <a:r>
              <a:rPr lang="cs-CZ" sz="1400" dirty="0"/>
              <a:t>Francie v tomto období diplomaticky nadále aktivně usiluje o zastavení bojů a nastolení příměří a to zejména ve spolupráci s Německem.</a:t>
            </a:r>
          </a:p>
          <a:p>
            <a:pPr algn="just"/>
            <a:r>
              <a:rPr lang="cs-CZ" sz="1400" dirty="0"/>
              <a:t>Obě země začaly společně jednat s Ukrajinou a Ruskem 6. června 2014 (tzv. „normandský formát“) při oslavách dne D. Jednání těchto čtyř zemí vedla až k Druhé minské dohodě (Minsk II, únor 2015), která ukončila boje mezi jednotkami ukrajinské vlády a separatistickými silami podporovanými Ruskem.</a:t>
            </a:r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07391674"/>
      </p:ext>
    </p:extLst>
  </p:cSld>
  <p:clrMapOvr>
    <a:masterClrMapping/>
  </p:clrMapOvr>
  <p:transition spd="med">
    <p:checker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41E39-0ED1-46EE-9A75-675BED292E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Francouzská zahraniční politika v Africe v éře F. </a:t>
            </a:r>
            <a:r>
              <a:rPr lang="cs-CZ" dirty="0" err="1"/>
              <a:t>Hollanda</a:t>
            </a:r>
            <a:endParaRPr lang="cs-C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1C8CA1-6A13-4609-BD36-2F0414CC01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400" dirty="0" err="1"/>
              <a:t>Hollande</a:t>
            </a:r>
            <a:r>
              <a:rPr lang="cs-CZ" sz="1400" dirty="0"/>
              <a:t> po zvolení slibuje rozchod d praktikami „</a:t>
            </a:r>
            <a:r>
              <a:rPr lang="cs-CZ" sz="1400" dirty="0" err="1"/>
              <a:t>Franceafrique</a:t>
            </a:r>
            <a:r>
              <a:rPr lang="cs-CZ" sz="1400" dirty="0"/>
              <a:t>“ a oproti svému předchůdci Sarkozymu konzistentnější politiku vůči zemím Afriky.</a:t>
            </a:r>
          </a:p>
          <a:p>
            <a:pPr algn="just"/>
            <a:r>
              <a:rPr lang="cs-CZ" sz="1400" dirty="0"/>
              <a:t>Snaha o rozvoj chřadnoucích ekonomických vztahů (podíl Francie na obchodu s Afrikou v uplynulých letech výrazně klesl), včetně většího zaměření na nejvýznamnější africké ekonomiky (Nigérie, Jižní Afrika, Angola). Í díky úsilí francouzské diplomacie získaly v tomto období francouzské firmy významné zakázky na dodávky vlaků a výstavu elektráren v Jižní Africe.</a:t>
            </a:r>
          </a:p>
          <a:p>
            <a:pPr algn="just"/>
            <a:r>
              <a:rPr lang="cs-CZ" sz="1400" dirty="0"/>
              <a:t>Už v roce 2013 se </a:t>
            </a:r>
            <a:r>
              <a:rPr lang="cs-CZ" sz="1400" dirty="0" err="1"/>
              <a:t>Hollande</a:t>
            </a:r>
            <a:r>
              <a:rPr lang="cs-CZ" sz="1400" dirty="0"/>
              <a:t> rozhodl vojensky intervenovat na území Mali (</a:t>
            </a:r>
            <a:r>
              <a:rPr lang="cs-CZ" sz="1400" b="1" dirty="0"/>
              <a:t>operace Serval</a:t>
            </a:r>
            <a:r>
              <a:rPr lang="cs-CZ" sz="1400" dirty="0"/>
              <a:t>). </a:t>
            </a:r>
          </a:p>
          <a:p>
            <a:pPr algn="just"/>
            <a:r>
              <a:rPr lang="cs-CZ" sz="1400" dirty="0"/>
              <a:t>Navzdory některým kritikům obviňujícím Francii z návratu k </a:t>
            </a:r>
            <a:r>
              <a:rPr lang="cs-CZ" sz="1400" dirty="0" err="1"/>
              <a:t>neokoloniálním</a:t>
            </a:r>
            <a:r>
              <a:rPr lang="cs-CZ" sz="1400" dirty="0"/>
              <a:t> praktikám hrály hlavní roli v prezidentově rozhodnutí bezpečnostní motivy (subsaharská Afrika jako „měkký podbřišek“ Afriky) a až na dalších místech byly jiné motivy (ochrana ekonomických zájmů v sousedním Nigeru či přítomnost africké diaspory na území Francie). Do operace namířené proti islamistickým skupinám na severu Mali Francie nasadila více než 4000 vojáků.</a:t>
            </a:r>
          </a:p>
          <a:p>
            <a:pPr algn="just"/>
            <a:r>
              <a:rPr lang="cs-CZ" sz="1400" dirty="0"/>
              <a:t>V prosinci 2013 Francie  v rámci </a:t>
            </a:r>
            <a:r>
              <a:rPr lang="cs-CZ" sz="1400" b="1" dirty="0"/>
              <a:t>operace </a:t>
            </a:r>
            <a:r>
              <a:rPr lang="cs-CZ" sz="1400" b="1" dirty="0" err="1"/>
              <a:t>Sangaris</a:t>
            </a:r>
            <a:r>
              <a:rPr lang="cs-CZ" sz="1400" b="1" dirty="0"/>
              <a:t> </a:t>
            </a:r>
            <a:r>
              <a:rPr lang="cs-CZ" sz="1400" dirty="0"/>
              <a:t>vyslala přibližně 2000 vojáků do Středoafrické republiky po boku mise Africké unie (MISCA). Postupné stahování francouzských jednotek ze země </a:t>
            </a:r>
            <a:r>
              <a:rPr lang="cs-CZ" sz="1400" dirty="0" err="1"/>
              <a:t>Hollande</a:t>
            </a:r>
            <a:r>
              <a:rPr lang="cs-CZ" sz="1400" dirty="0"/>
              <a:t> oznámil v lednu 2016.</a:t>
            </a:r>
          </a:p>
          <a:p>
            <a:pPr algn="just"/>
            <a:r>
              <a:rPr lang="cs-CZ" sz="1400" dirty="0"/>
              <a:t>V srpnu 2014 Francie zahájila </a:t>
            </a:r>
            <a:r>
              <a:rPr lang="cs-CZ" sz="1400" b="1" dirty="0"/>
              <a:t>operaci </a:t>
            </a:r>
            <a:r>
              <a:rPr lang="cs-CZ" sz="1400" b="1" dirty="0" err="1"/>
              <a:t>Barkhane</a:t>
            </a:r>
            <a:r>
              <a:rPr lang="cs-CZ" sz="1400" b="1" dirty="0"/>
              <a:t> </a:t>
            </a:r>
            <a:r>
              <a:rPr lang="cs-CZ" sz="1400" dirty="0"/>
              <a:t>namířenou proti islamistickým skupinám v oblasti Sahelu. Do operace nasadila přibližně 5000 vojáků. Cílem operace bylo podpořit ozbrojené síly pěti tamních států (Burkina-Faso, Čad, Mali, Mauretánie a Niger)</a:t>
            </a:r>
          </a:p>
          <a:p>
            <a:pPr algn="just"/>
            <a:r>
              <a:rPr lang="cs-CZ" sz="1400" dirty="0"/>
              <a:t>Důležitým aspektem těchto vojenských operací byla rostoucí spolupráce Francie s jednotlivými africkými regionálními organizacemi. Francouzské jednotky byly nasazeny po boku jednotek afrických států. Francie také získala podporu ze strany některých evropských států.</a:t>
            </a:r>
          </a:p>
          <a:p>
            <a:pPr marL="0" indent="0" algn="just">
              <a:buNone/>
            </a:pPr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546524286"/>
      </p:ext>
    </p:extLst>
  </p:cSld>
  <p:clrMapOvr>
    <a:masterClrMapping/>
  </p:clrMapOvr>
  <p:transition spd="med">
    <p:checker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E1299-6319-4F56-AD0F-75C9487C3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err="1"/>
              <a:t>Hollandova</a:t>
            </a:r>
            <a:r>
              <a:rPr lang="cs-CZ" sz="4000" dirty="0"/>
              <a:t> politika na Blízkém východě (1. část)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A1CABD-8565-46A4-9F15-6F64F65F9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1400" dirty="0"/>
              <a:t>Pro </a:t>
            </a:r>
            <a:r>
              <a:rPr lang="cs-CZ" sz="1400" dirty="0" err="1"/>
              <a:t>Hollandovu</a:t>
            </a:r>
            <a:r>
              <a:rPr lang="cs-CZ" sz="1400" dirty="0"/>
              <a:t> administrativu byla Sýrie hlavním zdrojem nestability na Blízkém východě.</a:t>
            </a:r>
          </a:p>
          <a:p>
            <a:pPr algn="just"/>
            <a:r>
              <a:rPr lang="cs-CZ" sz="1400" dirty="0"/>
              <a:t>Brzy po svém zvolení nový prezident vyloučil nasazení francouzských jednotek v Libyi, avšak odmítl se stejně vyjádřit v případě Sýrie.</a:t>
            </a:r>
          </a:p>
          <a:p>
            <a:pPr algn="just"/>
            <a:r>
              <a:rPr lang="cs-CZ" sz="1400" dirty="0" err="1"/>
              <a:t>Hollandova</a:t>
            </a:r>
            <a:r>
              <a:rPr lang="cs-CZ" sz="1400" dirty="0"/>
              <a:t> administrativa dala najevo, že politické řešení konfliktu v Sýrii není s Bašárem Asadem v čele představitelné a společně s Velkou Británií se vyslovila pro zrušení embarga na vývoz zbraní povstalcům v Sýrii.</a:t>
            </a:r>
          </a:p>
          <a:p>
            <a:pPr algn="just"/>
            <a:r>
              <a:rPr lang="cs-CZ" sz="1400" dirty="0"/>
              <a:t>Po masivním chemickém útoku v Sýrii v srpnu 2013, ze kterého mezinárodní společenství podezřívalo Asadův režim, </a:t>
            </a:r>
            <a:r>
              <a:rPr lang="cs-CZ" sz="1400" dirty="0" err="1"/>
              <a:t>Hollande</a:t>
            </a:r>
            <a:r>
              <a:rPr lang="cs-CZ" sz="1400" dirty="0"/>
              <a:t> podpořil plánované letecké údery proti Sýrii, ale poté, co se USA a VB dohodly s Asadovým režimem na likvidaci jeho zásob chemických zbraní, se francouzský prezident ocitl v izolaci a nakonec se rozhodl, že Francie bez podpory spojenců sama útok na Sýrii nepodnikne.</a:t>
            </a:r>
          </a:p>
          <a:p>
            <a:pPr algn="just"/>
            <a:r>
              <a:rPr lang="cs-CZ" sz="1400" dirty="0"/>
              <a:t>V následujícím období sice Francie dodává zbraně Kurdům a protirežimním povstalcům v Sýrii a nadále trvá na odchodu Asadova režimu, ale přímo vojensky na území Sýrie nezasahuje.</a:t>
            </a:r>
          </a:p>
          <a:p>
            <a:pPr algn="just"/>
            <a:r>
              <a:rPr lang="cs-CZ" sz="1400" dirty="0"/>
              <a:t>V roce 2014 se Francie vojensky zapojila do útoku proti pozicím Islámského státu (operace </a:t>
            </a:r>
            <a:r>
              <a:rPr lang="cs-CZ" sz="1400" dirty="0" err="1"/>
              <a:t>Chammal</a:t>
            </a:r>
            <a:r>
              <a:rPr lang="cs-CZ" sz="1400" dirty="0"/>
              <a:t>), ale jen na území Iráku, nikoliv také Sýrie.</a:t>
            </a:r>
          </a:p>
          <a:p>
            <a:pPr algn="just"/>
            <a:r>
              <a:rPr lang="cs-CZ" sz="1400" dirty="0"/>
              <a:t>K přehodnocení francouzské politiky dochází v důsledku rostoucí síly Islámského státu a teroristických útoků na území Francie (Charlie </a:t>
            </a:r>
            <a:r>
              <a:rPr lang="cs-CZ" sz="1400" dirty="0" err="1"/>
              <a:t>Hebdo</a:t>
            </a:r>
            <a:r>
              <a:rPr lang="cs-CZ" sz="1400" dirty="0"/>
              <a:t>). Od září 2015 Francie rozšířila své letecké údery také na pozice Islámského státu na území Sýrie a nezastavily ji ani další mimořádně krvavé teroristické útoky v Paříži (</a:t>
            </a:r>
            <a:r>
              <a:rPr lang="cs-CZ" sz="1400"/>
              <a:t>listopad 2015 </a:t>
            </a:r>
            <a:r>
              <a:rPr lang="cs-CZ" sz="1400" dirty="0"/>
              <a:t>a v Nice (červenec 2016).</a:t>
            </a:r>
          </a:p>
          <a:p>
            <a:pPr algn="just"/>
            <a:r>
              <a:rPr lang="cs-CZ" sz="1400" dirty="0"/>
              <a:t>V roce 2016 Francie u Mosulu v Iráku nasadila v boji proti Islámskému státu také své pozemní jednotky.</a:t>
            </a:r>
          </a:p>
        </p:txBody>
      </p:sp>
    </p:spTree>
    <p:extLst>
      <p:ext uri="{BB962C8B-B14F-4D97-AF65-F5344CB8AC3E}">
        <p14:creationId xmlns:p14="http://schemas.microsoft.com/office/powerpoint/2010/main" val="1065260270"/>
      </p:ext>
    </p:extLst>
  </p:cSld>
  <p:clrMapOvr>
    <a:masterClrMapping/>
  </p:clrMapOvr>
  <p:transition spd="med">
    <p:checker/>
  </p:transition>
</p:sld>
</file>

<file path=ppt/theme/theme1.xml><?xml version="1.0" encoding="utf-8"?>
<a:theme xmlns:a="http://schemas.openxmlformats.org/drawingml/2006/main" name="Kruhy na vodě">
  <a:themeElements>
    <a:clrScheme name="Kruhy na vodě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Kruhy na vodě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Kruhy na vodě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ruhy na vodě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ruhy na vodě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1948</Words>
  <Application>Microsoft Office PowerPoint</Application>
  <PresentationFormat>On-screen Show (4:3)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Wingdings</vt:lpstr>
      <vt:lpstr>Kruhy na vodě</vt:lpstr>
      <vt:lpstr>Francouzská zahraniční politika v 21. století</vt:lpstr>
      <vt:lpstr>Francois Hollande (prezident Francie v letech 2012-2017)</vt:lpstr>
      <vt:lpstr>Francois Hollande a zahraniční politika</vt:lpstr>
      <vt:lpstr>Francouzsko-německé vztahy a Evropa v Hollandově éře</vt:lpstr>
      <vt:lpstr>Bílá kniha z roku 2013 a francouzská bezpečnost</vt:lpstr>
      <vt:lpstr>Spojenecké vztahy Francie s USA a Velkou Británií v Hollandově éře</vt:lpstr>
      <vt:lpstr>Francie, konflikt na Ukrajině a vztahy s Ruskem (2014-2015)</vt:lpstr>
      <vt:lpstr>Francouzská zahraniční politika v Africe v éře F. Hollanda</vt:lpstr>
      <vt:lpstr>Hollandova politika na Blízkém východě (1. část)</vt:lpstr>
      <vt:lpstr>Hollandova politika na Blízkém východě (2. část)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Francouzská zahraniční politika v 21. století</dc:title>
  <dc:creator> </dc:creator>
  <cp:lastModifiedBy> </cp:lastModifiedBy>
  <cp:revision>47</cp:revision>
  <dcterms:created xsi:type="dcterms:W3CDTF">2021-01-10T17:28:48Z</dcterms:created>
  <dcterms:modified xsi:type="dcterms:W3CDTF">2021-01-14T09:13:07Z</dcterms:modified>
</cp:coreProperties>
</file>