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6" r:id="rId36"/>
    <p:sldId id="297" r:id="rId37"/>
    <p:sldId id="298" r:id="rId38"/>
    <p:sldId id="295" r:id="rId39"/>
    <p:sldId id="299" r:id="rId40"/>
    <p:sldId id="300" r:id="rId41"/>
    <p:sldId id="301" r:id="rId42"/>
    <p:sldId id="302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ACA2BFFA-1931-4F33-8B20-CD669AAFE647}"/>
    <pc:docChg chg="undo redo custSel addSld delSld modSld">
      <pc:chgData name="Peter Spáč" userId="2e8d26cd-55d7-4d78-8227-1866407259d9" providerId="ADAL" clId="{ACA2BFFA-1931-4F33-8B20-CD669AAFE647}" dt="2021-11-01T14:07:17.164" v="970" actId="207"/>
      <pc:docMkLst>
        <pc:docMk/>
      </pc:docMkLst>
      <pc:sldChg chg="modSp add">
        <pc:chgData name="Peter Spáč" userId="2e8d26cd-55d7-4d78-8227-1866407259d9" providerId="ADAL" clId="{ACA2BFFA-1931-4F33-8B20-CD669AAFE647}" dt="2021-11-01T10:13:40.869" v="49" actId="20577"/>
        <pc:sldMkLst>
          <pc:docMk/>
          <pc:sldMk cId="640141018" sldId="256"/>
        </pc:sldMkLst>
        <pc:spChg chg="mod">
          <ac:chgData name="Peter Spáč" userId="2e8d26cd-55d7-4d78-8227-1866407259d9" providerId="ADAL" clId="{ACA2BFFA-1931-4F33-8B20-CD669AAFE647}" dt="2021-11-01T10:13:14.735" v="2"/>
          <ac:spMkLst>
            <pc:docMk/>
            <pc:sldMk cId="640141018" sldId="256"/>
            <ac:spMk id="2" creationId="{969C2738-654D-4893-9664-2D41C6C95FF3}"/>
          </ac:spMkLst>
        </pc:spChg>
        <pc:spChg chg="mod">
          <ac:chgData name="Peter Spáč" userId="2e8d26cd-55d7-4d78-8227-1866407259d9" providerId="ADAL" clId="{ACA2BFFA-1931-4F33-8B20-CD669AAFE647}" dt="2021-11-01T10:13:40.869" v="49" actId="20577"/>
          <ac:spMkLst>
            <pc:docMk/>
            <pc:sldMk cId="640141018" sldId="256"/>
            <ac:spMk id="3" creationId="{748C340C-F471-497E-8D4F-4CCCEE9C3E94}"/>
          </ac:spMkLst>
        </pc:spChg>
      </pc:sldChg>
      <pc:sldChg chg="modSp add">
        <pc:chgData name="Peter Spáč" userId="2e8d26cd-55d7-4d78-8227-1866407259d9" providerId="ADAL" clId="{ACA2BFFA-1931-4F33-8B20-CD669AAFE647}" dt="2021-11-01T10:13:58.279" v="54" actId="20577"/>
        <pc:sldMkLst>
          <pc:docMk/>
          <pc:sldMk cId="1598164421" sldId="257"/>
        </pc:sldMkLst>
        <pc:spChg chg="mod">
          <ac:chgData name="Peter Spáč" userId="2e8d26cd-55d7-4d78-8227-1866407259d9" providerId="ADAL" clId="{ACA2BFFA-1931-4F33-8B20-CD669AAFE647}" dt="2021-11-01T10:13:50.861" v="51"/>
          <ac:spMkLst>
            <pc:docMk/>
            <pc:sldMk cId="1598164421" sldId="257"/>
            <ac:spMk id="2" creationId="{916F50EC-3E64-43D4-8541-C36D26C9241E}"/>
          </ac:spMkLst>
        </pc:spChg>
        <pc:spChg chg="mod">
          <ac:chgData name="Peter Spáč" userId="2e8d26cd-55d7-4d78-8227-1866407259d9" providerId="ADAL" clId="{ACA2BFFA-1931-4F33-8B20-CD669AAFE647}" dt="2021-11-01T10:13:58.279" v="54" actId="20577"/>
          <ac:spMkLst>
            <pc:docMk/>
            <pc:sldMk cId="1598164421" sldId="257"/>
            <ac:spMk id="3" creationId="{05508CE0-2DE8-4B35-9230-FAE044389678}"/>
          </ac:spMkLst>
        </pc:spChg>
      </pc:sldChg>
      <pc:sldChg chg="addSp delSp modSp add">
        <pc:chgData name="Peter Spáč" userId="2e8d26cd-55d7-4d78-8227-1866407259d9" providerId="ADAL" clId="{ACA2BFFA-1931-4F33-8B20-CD669AAFE647}" dt="2021-11-01T10:14:17.426" v="58" actId="14100"/>
        <pc:sldMkLst>
          <pc:docMk/>
          <pc:sldMk cId="1021785849" sldId="258"/>
        </pc:sldMkLst>
        <pc:spChg chg="mod">
          <ac:chgData name="Peter Spáč" userId="2e8d26cd-55d7-4d78-8227-1866407259d9" providerId="ADAL" clId="{ACA2BFFA-1931-4F33-8B20-CD669AAFE647}" dt="2021-11-01T10:14:08.253" v="56"/>
          <ac:spMkLst>
            <pc:docMk/>
            <pc:sldMk cId="1021785849" sldId="258"/>
            <ac:spMk id="2" creationId="{01DD1C17-B8B9-4CDD-96EC-A30882C0B879}"/>
          </ac:spMkLst>
        </pc:spChg>
        <pc:spChg chg="del">
          <ac:chgData name="Peter Spáč" userId="2e8d26cd-55d7-4d78-8227-1866407259d9" providerId="ADAL" clId="{ACA2BFFA-1931-4F33-8B20-CD669AAFE647}" dt="2021-11-01T10:14:12.911" v="57"/>
          <ac:spMkLst>
            <pc:docMk/>
            <pc:sldMk cId="1021785849" sldId="258"/>
            <ac:spMk id="3" creationId="{9C6C9770-9559-4A13-9CE7-2A8C20465C64}"/>
          </ac:spMkLst>
        </pc:spChg>
        <pc:graphicFrameChg chg="add modGraphic">
          <ac:chgData name="Peter Spáč" userId="2e8d26cd-55d7-4d78-8227-1866407259d9" providerId="ADAL" clId="{ACA2BFFA-1931-4F33-8B20-CD669AAFE647}" dt="2021-11-01T10:14:17.426" v="58" actId="14100"/>
          <ac:graphicFrameMkLst>
            <pc:docMk/>
            <pc:sldMk cId="1021785849" sldId="258"/>
            <ac:graphicFrameMk id="4" creationId="{B163A9D4-64FB-48A7-8DED-9E446E77383B}"/>
          </ac:graphicFrameMkLst>
        </pc:graphicFrameChg>
      </pc:sldChg>
      <pc:sldChg chg="add del">
        <pc:chgData name="Peter Spáč" userId="2e8d26cd-55d7-4d78-8227-1866407259d9" providerId="ADAL" clId="{ACA2BFFA-1931-4F33-8B20-CD669AAFE647}" dt="2021-11-01T10:16:02.690" v="60"/>
        <pc:sldMkLst>
          <pc:docMk/>
          <pc:sldMk cId="1420085267" sldId="259"/>
        </pc:sldMkLst>
      </pc:sldChg>
      <pc:sldChg chg="modSp add">
        <pc:chgData name="Peter Spáč" userId="2e8d26cd-55d7-4d78-8227-1866407259d9" providerId="ADAL" clId="{ACA2BFFA-1931-4F33-8B20-CD669AAFE647}" dt="2021-11-01T10:16:29.117" v="72" actId="403"/>
        <pc:sldMkLst>
          <pc:docMk/>
          <pc:sldMk cId="3204425307" sldId="259"/>
        </pc:sldMkLst>
        <pc:graphicFrameChg chg="mod modGraphic">
          <ac:chgData name="Peter Spáč" userId="2e8d26cd-55d7-4d78-8227-1866407259d9" providerId="ADAL" clId="{ACA2BFFA-1931-4F33-8B20-CD669AAFE647}" dt="2021-11-01T10:16:29.117" v="72" actId="403"/>
          <ac:graphicFrameMkLst>
            <pc:docMk/>
            <pc:sldMk cId="3204425307" sldId="259"/>
            <ac:graphicFrameMk id="4" creationId="{B163A9D4-64FB-48A7-8DED-9E446E77383B}"/>
          </ac:graphicFrameMkLst>
        </pc:graphicFrameChg>
      </pc:sldChg>
      <pc:sldChg chg="add del">
        <pc:chgData name="Peter Spáč" userId="2e8d26cd-55d7-4d78-8227-1866407259d9" providerId="ADAL" clId="{ACA2BFFA-1931-4F33-8B20-CD669AAFE647}" dt="2021-11-01T10:16:35.943" v="74"/>
        <pc:sldMkLst>
          <pc:docMk/>
          <pc:sldMk cId="581599631" sldId="260"/>
        </pc:sldMkLst>
      </pc:sldChg>
      <pc:sldChg chg="modSp add">
        <pc:chgData name="Peter Spáč" userId="2e8d26cd-55d7-4d78-8227-1866407259d9" providerId="ADAL" clId="{ACA2BFFA-1931-4F33-8B20-CD669AAFE647}" dt="2021-11-01T10:16:54.482" v="88" actId="2062"/>
        <pc:sldMkLst>
          <pc:docMk/>
          <pc:sldMk cId="4225505880" sldId="260"/>
        </pc:sldMkLst>
        <pc:graphicFrameChg chg="modGraphic">
          <ac:chgData name="Peter Spáč" userId="2e8d26cd-55d7-4d78-8227-1866407259d9" providerId="ADAL" clId="{ACA2BFFA-1931-4F33-8B20-CD669AAFE647}" dt="2021-11-01T10:16:54.482" v="88" actId="2062"/>
          <ac:graphicFrameMkLst>
            <pc:docMk/>
            <pc:sldMk cId="4225505880" sldId="260"/>
            <ac:graphicFrameMk id="4" creationId="{B163A9D4-64FB-48A7-8DED-9E446E77383B}"/>
          </ac:graphicFrameMkLst>
        </pc:graphicFrameChg>
      </pc:sldChg>
      <pc:sldChg chg="addSp delSp modSp add">
        <pc:chgData name="Peter Spáč" userId="2e8d26cd-55d7-4d78-8227-1866407259d9" providerId="ADAL" clId="{ACA2BFFA-1931-4F33-8B20-CD669AAFE647}" dt="2021-11-01T10:17:09.845" v="92" actId="1076"/>
        <pc:sldMkLst>
          <pc:docMk/>
          <pc:sldMk cId="2114412566" sldId="261"/>
        </pc:sldMkLst>
        <pc:spChg chg="del">
          <ac:chgData name="Peter Spáč" userId="2e8d26cd-55d7-4d78-8227-1866407259d9" providerId="ADAL" clId="{ACA2BFFA-1931-4F33-8B20-CD669AAFE647}" dt="2021-11-01T10:17:04.315" v="90" actId="478"/>
          <ac:spMkLst>
            <pc:docMk/>
            <pc:sldMk cId="2114412566" sldId="261"/>
            <ac:spMk id="2" creationId="{B24CA1B9-86BE-4C23-845B-EBBF5C3610F5}"/>
          </ac:spMkLst>
        </pc:spChg>
        <pc:spChg chg="del">
          <ac:chgData name="Peter Spáč" userId="2e8d26cd-55d7-4d78-8227-1866407259d9" providerId="ADAL" clId="{ACA2BFFA-1931-4F33-8B20-CD669AAFE647}" dt="2021-11-01T10:17:06.002" v="91"/>
          <ac:spMkLst>
            <pc:docMk/>
            <pc:sldMk cId="2114412566" sldId="261"/>
            <ac:spMk id="3" creationId="{C0580F79-80A3-40C6-817F-37494145DE80}"/>
          </ac:spMkLst>
        </pc:spChg>
        <pc:picChg chg="add mod">
          <ac:chgData name="Peter Spáč" userId="2e8d26cd-55d7-4d78-8227-1866407259d9" providerId="ADAL" clId="{ACA2BFFA-1931-4F33-8B20-CD669AAFE647}" dt="2021-11-01T10:17:09.845" v="92" actId="1076"/>
          <ac:picMkLst>
            <pc:docMk/>
            <pc:sldMk cId="2114412566" sldId="261"/>
            <ac:picMk id="4" creationId="{D0756BA1-765D-4727-93C1-916B21281B7A}"/>
          </ac:picMkLst>
        </pc:picChg>
      </pc:sldChg>
      <pc:sldChg chg="modSp add">
        <pc:chgData name="Peter Spáč" userId="2e8d26cd-55d7-4d78-8227-1866407259d9" providerId="ADAL" clId="{ACA2BFFA-1931-4F33-8B20-CD669AAFE647}" dt="2021-11-01T10:17:31.201" v="110" actId="15"/>
        <pc:sldMkLst>
          <pc:docMk/>
          <pc:sldMk cId="2153312807" sldId="262"/>
        </pc:sldMkLst>
        <pc:spChg chg="mod">
          <ac:chgData name="Peter Spáč" userId="2e8d26cd-55d7-4d78-8227-1866407259d9" providerId="ADAL" clId="{ACA2BFFA-1931-4F33-8B20-CD669AAFE647}" dt="2021-11-01T10:17:19.366" v="95"/>
          <ac:spMkLst>
            <pc:docMk/>
            <pc:sldMk cId="2153312807" sldId="262"/>
            <ac:spMk id="2" creationId="{4EA8EBD0-BB26-42DE-B157-9B904D09B65F}"/>
          </ac:spMkLst>
        </pc:spChg>
        <pc:spChg chg="mod">
          <ac:chgData name="Peter Spáč" userId="2e8d26cd-55d7-4d78-8227-1866407259d9" providerId="ADAL" clId="{ACA2BFFA-1931-4F33-8B20-CD669AAFE647}" dt="2021-11-01T10:17:31.201" v="110" actId="15"/>
          <ac:spMkLst>
            <pc:docMk/>
            <pc:sldMk cId="2153312807" sldId="262"/>
            <ac:spMk id="3" creationId="{7DB3C22B-6FA5-40C6-A68C-4AD86071EAD4}"/>
          </ac:spMkLst>
        </pc:spChg>
      </pc:sldChg>
      <pc:sldChg chg="addSp modSp add">
        <pc:chgData name="Peter Spáč" userId="2e8d26cd-55d7-4d78-8227-1866407259d9" providerId="ADAL" clId="{ACA2BFFA-1931-4F33-8B20-CD669AAFE647}" dt="2021-11-01T10:20:41.317" v="123" actId="14100"/>
        <pc:sldMkLst>
          <pc:docMk/>
          <pc:sldMk cId="2747280654" sldId="263"/>
        </pc:sldMkLst>
        <pc:spChg chg="mod">
          <ac:chgData name="Peter Spáč" userId="2e8d26cd-55d7-4d78-8227-1866407259d9" providerId="ADAL" clId="{ACA2BFFA-1931-4F33-8B20-CD669AAFE647}" dt="2021-11-01T10:20:17.498" v="114"/>
          <ac:spMkLst>
            <pc:docMk/>
            <pc:sldMk cId="2747280654" sldId="263"/>
            <ac:spMk id="2" creationId="{137D91AC-DD70-42AF-9113-48CCF70CDE15}"/>
          </ac:spMkLst>
        </pc:spChg>
        <pc:spChg chg="mod">
          <ac:chgData name="Peter Spáč" userId="2e8d26cd-55d7-4d78-8227-1866407259d9" providerId="ADAL" clId="{ACA2BFFA-1931-4F33-8B20-CD669AAFE647}" dt="2021-11-01T10:20:28.031" v="118" actId="20577"/>
          <ac:spMkLst>
            <pc:docMk/>
            <pc:sldMk cId="2747280654" sldId="263"/>
            <ac:spMk id="3" creationId="{AFA2F0A3-C775-4E16-82AA-BDC954FF2E89}"/>
          </ac:spMkLst>
        </pc:spChg>
        <pc:picChg chg="add mod">
          <ac:chgData name="Peter Spáč" userId="2e8d26cd-55d7-4d78-8227-1866407259d9" providerId="ADAL" clId="{ACA2BFFA-1931-4F33-8B20-CD669AAFE647}" dt="2021-11-01T10:20:41.317" v="123" actId="14100"/>
          <ac:picMkLst>
            <pc:docMk/>
            <pc:sldMk cId="2747280654" sldId="263"/>
            <ac:picMk id="4" creationId="{96790DE7-58EF-4D12-8DE1-EA1493352716}"/>
          </ac:picMkLst>
        </pc:picChg>
      </pc:sldChg>
      <pc:sldChg chg="addSp modSp add">
        <pc:chgData name="Peter Spáč" userId="2e8d26cd-55d7-4d78-8227-1866407259d9" providerId="ADAL" clId="{ACA2BFFA-1931-4F33-8B20-CD669AAFE647}" dt="2021-11-01T10:21:13.120" v="136" actId="14100"/>
        <pc:sldMkLst>
          <pc:docMk/>
          <pc:sldMk cId="25372973" sldId="264"/>
        </pc:sldMkLst>
        <pc:spChg chg="mod">
          <ac:chgData name="Peter Spáč" userId="2e8d26cd-55d7-4d78-8227-1866407259d9" providerId="ADAL" clId="{ACA2BFFA-1931-4F33-8B20-CD669AAFE647}" dt="2021-11-01T10:20:53.552" v="128"/>
          <ac:spMkLst>
            <pc:docMk/>
            <pc:sldMk cId="25372973" sldId="264"/>
            <ac:spMk id="2" creationId="{44C69CA5-B5DD-4F22-BEE0-C1720B997476}"/>
          </ac:spMkLst>
        </pc:spChg>
        <pc:spChg chg="mod">
          <ac:chgData name="Peter Spáč" userId="2e8d26cd-55d7-4d78-8227-1866407259d9" providerId="ADAL" clId="{ACA2BFFA-1931-4F33-8B20-CD669AAFE647}" dt="2021-11-01T10:21:10.557" v="135" actId="27636"/>
          <ac:spMkLst>
            <pc:docMk/>
            <pc:sldMk cId="25372973" sldId="264"/>
            <ac:spMk id="3" creationId="{C6CB3514-B099-4369-98D6-B3DC1877BB83}"/>
          </ac:spMkLst>
        </pc:spChg>
        <pc:picChg chg="add mod">
          <ac:chgData name="Peter Spáč" userId="2e8d26cd-55d7-4d78-8227-1866407259d9" providerId="ADAL" clId="{ACA2BFFA-1931-4F33-8B20-CD669AAFE647}" dt="2021-11-01T10:21:13.120" v="136" actId="14100"/>
          <ac:picMkLst>
            <pc:docMk/>
            <pc:sldMk cId="25372973" sldId="264"/>
            <ac:picMk id="4" creationId="{C398B780-4EFC-428C-B5D3-81F7F320D935}"/>
          </ac:picMkLst>
        </pc:picChg>
      </pc:sldChg>
      <pc:sldChg chg="add del">
        <pc:chgData name="Peter Spáč" userId="2e8d26cd-55d7-4d78-8227-1866407259d9" providerId="ADAL" clId="{ACA2BFFA-1931-4F33-8B20-CD669AAFE647}" dt="2021-11-01T10:20:45.356" v="125"/>
        <pc:sldMkLst>
          <pc:docMk/>
          <pc:sldMk cId="1884793198" sldId="264"/>
        </pc:sldMkLst>
      </pc:sldChg>
      <pc:sldChg chg="addSp modSp add">
        <pc:chgData name="Peter Spáč" userId="2e8d26cd-55d7-4d78-8227-1866407259d9" providerId="ADAL" clId="{ACA2BFFA-1931-4F33-8B20-CD669AAFE647}" dt="2021-11-01T10:21:50.332" v="157" actId="1076"/>
        <pc:sldMkLst>
          <pc:docMk/>
          <pc:sldMk cId="1844904382" sldId="265"/>
        </pc:sldMkLst>
        <pc:spChg chg="mod">
          <ac:chgData name="Peter Spáč" userId="2e8d26cd-55d7-4d78-8227-1866407259d9" providerId="ADAL" clId="{ACA2BFFA-1931-4F33-8B20-CD669AAFE647}" dt="2021-11-01T10:21:25.004" v="138"/>
          <ac:spMkLst>
            <pc:docMk/>
            <pc:sldMk cId="1844904382" sldId="265"/>
            <ac:spMk id="2" creationId="{7E031C82-7CFA-47BF-91E0-09FC6EED8C1E}"/>
          </ac:spMkLst>
        </pc:spChg>
        <pc:spChg chg="mod">
          <ac:chgData name="Peter Spáč" userId="2e8d26cd-55d7-4d78-8227-1866407259d9" providerId="ADAL" clId="{ACA2BFFA-1931-4F33-8B20-CD669AAFE647}" dt="2021-11-01T10:21:38.309" v="155" actId="15"/>
          <ac:spMkLst>
            <pc:docMk/>
            <pc:sldMk cId="1844904382" sldId="265"/>
            <ac:spMk id="3" creationId="{AAC4D671-7872-4E44-A7F8-D7B4C7D5C17B}"/>
          </ac:spMkLst>
        </pc:spChg>
        <pc:picChg chg="add mod">
          <ac:chgData name="Peter Spáč" userId="2e8d26cd-55d7-4d78-8227-1866407259d9" providerId="ADAL" clId="{ACA2BFFA-1931-4F33-8B20-CD669AAFE647}" dt="2021-11-01T10:21:50.332" v="157" actId="1076"/>
          <ac:picMkLst>
            <pc:docMk/>
            <pc:sldMk cId="1844904382" sldId="265"/>
            <ac:picMk id="4" creationId="{82822050-DC48-4A54-B1A4-040C61F58E62}"/>
          </ac:picMkLst>
        </pc:picChg>
      </pc:sldChg>
      <pc:sldChg chg="modSp add">
        <pc:chgData name="Peter Spáč" userId="2e8d26cd-55d7-4d78-8227-1866407259d9" providerId="ADAL" clId="{ACA2BFFA-1931-4F33-8B20-CD669AAFE647}" dt="2021-11-01T10:22:14.870" v="170" actId="403"/>
        <pc:sldMkLst>
          <pc:docMk/>
          <pc:sldMk cId="3639557265" sldId="266"/>
        </pc:sldMkLst>
        <pc:spChg chg="mod">
          <ac:chgData name="Peter Spáč" userId="2e8d26cd-55d7-4d78-8227-1866407259d9" providerId="ADAL" clId="{ACA2BFFA-1931-4F33-8B20-CD669AAFE647}" dt="2021-11-01T10:22:01.673" v="160" actId="122"/>
          <ac:spMkLst>
            <pc:docMk/>
            <pc:sldMk cId="3639557265" sldId="266"/>
            <ac:spMk id="2" creationId="{BC391930-DF50-4692-9BAF-32D9A410F8AC}"/>
          </ac:spMkLst>
        </pc:spChg>
        <pc:spChg chg="mod">
          <ac:chgData name="Peter Spáč" userId="2e8d26cd-55d7-4d78-8227-1866407259d9" providerId="ADAL" clId="{ACA2BFFA-1931-4F33-8B20-CD669AAFE647}" dt="2021-11-01T10:22:14.870" v="170" actId="403"/>
          <ac:spMkLst>
            <pc:docMk/>
            <pc:sldMk cId="3639557265" sldId="266"/>
            <ac:spMk id="3" creationId="{6FCCB2CD-9641-4A99-B9E4-91C53D0F5375}"/>
          </ac:spMkLst>
        </pc:spChg>
      </pc:sldChg>
      <pc:sldChg chg="modSp add">
        <pc:chgData name="Peter Spáč" userId="2e8d26cd-55d7-4d78-8227-1866407259d9" providerId="ADAL" clId="{ACA2BFFA-1931-4F33-8B20-CD669AAFE647}" dt="2021-11-01T10:22:30.325" v="174" actId="27636"/>
        <pc:sldMkLst>
          <pc:docMk/>
          <pc:sldMk cId="4071249591" sldId="267"/>
        </pc:sldMkLst>
        <pc:spChg chg="mod">
          <ac:chgData name="Peter Spáč" userId="2e8d26cd-55d7-4d78-8227-1866407259d9" providerId="ADAL" clId="{ACA2BFFA-1931-4F33-8B20-CD669AAFE647}" dt="2021-11-01T10:22:26.271" v="172"/>
          <ac:spMkLst>
            <pc:docMk/>
            <pc:sldMk cId="4071249591" sldId="267"/>
            <ac:spMk id="2" creationId="{6969EF9B-E12C-4FEF-8FA4-9309955760EB}"/>
          </ac:spMkLst>
        </pc:spChg>
        <pc:spChg chg="mod">
          <ac:chgData name="Peter Spáč" userId="2e8d26cd-55d7-4d78-8227-1866407259d9" providerId="ADAL" clId="{ACA2BFFA-1931-4F33-8B20-CD669AAFE647}" dt="2021-11-01T10:22:30.325" v="174" actId="27636"/>
          <ac:spMkLst>
            <pc:docMk/>
            <pc:sldMk cId="4071249591" sldId="267"/>
            <ac:spMk id="3" creationId="{810A171A-B533-4A59-B11E-41091BCEFB6E}"/>
          </ac:spMkLst>
        </pc:spChg>
      </pc:sldChg>
      <pc:sldChg chg="modSp add">
        <pc:chgData name="Peter Spáč" userId="2e8d26cd-55d7-4d78-8227-1866407259d9" providerId="ADAL" clId="{ACA2BFFA-1931-4F33-8B20-CD669AAFE647}" dt="2021-11-01T10:22:48.848" v="178" actId="6549"/>
        <pc:sldMkLst>
          <pc:docMk/>
          <pc:sldMk cId="2810027887" sldId="268"/>
        </pc:sldMkLst>
        <pc:spChg chg="mod">
          <ac:chgData name="Peter Spáč" userId="2e8d26cd-55d7-4d78-8227-1866407259d9" providerId="ADAL" clId="{ACA2BFFA-1931-4F33-8B20-CD669AAFE647}" dt="2021-11-01T10:22:42.464" v="176"/>
          <ac:spMkLst>
            <pc:docMk/>
            <pc:sldMk cId="2810027887" sldId="268"/>
            <ac:spMk id="2" creationId="{6D329496-C88B-4E16-B93E-C51E602186CD}"/>
          </ac:spMkLst>
        </pc:spChg>
        <pc:spChg chg="mod">
          <ac:chgData name="Peter Spáč" userId="2e8d26cd-55d7-4d78-8227-1866407259d9" providerId="ADAL" clId="{ACA2BFFA-1931-4F33-8B20-CD669AAFE647}" dt="2021-11-01T10:22:48.848" v="178" actId="6549"/>
          <ac:spMkLst>
            <pc:docMk/>
            <pc:sldMk cId="2810027887" sldId="268"/>
            <ac:spMk id="3" creationId="{69AD5D4F-950B-42EF-A8C6-1862EAE02642}"/>
          </ac:spMkLst>
        </pc:spChg>
      </pc:sldChg>
      <pc:sldChg chg="modSp add">
        <pc:chgData name="Peter Spáč" userId="2e8d26cd-55d7-4d78-8227-1866407259d9" providerId="ADAL" clId="{ACA2BFFA-1931-4F33-8B20-CD669AAFE647}" dt="2021-11-01T10:23:04.289" v="181"/>
        <pc:sldMkLst>
          <pc:docMk/>
          <pc:sldMk cId="3342914980" sldId="269"/>
        </pc:sldMkLst>
        <pc:spChg chg="mod">
          <ac:chgData name="Peter Spáč" userId="2e8d26cd-55d7-4d78-8227-1866407259d9" providerId="ADAL" clId="{ACA2BFFA-1931-4F33-8B20-CD669AAFE647}" dt="2021-11-01T10:23:00.227" v="180"/>
          <ac:spMkLst>
            <pc:docMk/>
            <pc:sldMk cId="3342914980" sldId="269"/>
            <ac:spMk id="2" creationId="{E8828188-F786-4138-9B1B-B9A20F29ACEE}"/>
          </ac:spMkLst>
        </pc:spChg>
        <pc:spChg chg="mod">
          <ac:chgData name="Peter Spáč" userId="2e8d26cd-55d7-4d78-8227-1866407259d9" providerId="ADAL" clId="{ACA2BFFA-1931-4F33-8B20-CD669AAFE647}" dt="2021-11-01T10:23:04.289" v="181"/>
          <ac:spMkLst>
            <pc:docMk/>
            <pc:sldMk cId="3342914980" sldId="269"/>
            <ac:spMk id="3" creationId="{C0160B28-BD2E-4BBE-A7BD-3ED54B4C29F2}"/>
          </ac:spMkLst>
        </pc:spChg>
      </pc:sldChg>
      <pc:sldChg chg="modSp add">
        <pc:chgData name="Peter Spáč" userId="2e8d26cd-55d7-4d78-8227-1866407259d9" providerId="ADAL" clId="{ACA2BFFA-1931-4F33-8B20-CD669AAFE647}" dt="2021-11-01T10:23:24.348" v="184"/>
        <pc:sldMkLst>
          <pc:docMk/>
          <pc:sldMk cId="807596243" sldId="270"/>
        </pc:sldMkLst>
        <pc:spChg chg="mod">
          <ac:chgData name="Peter Spáč" userId="2e8d26cd-55d7-4d78-8227-1866407259d9" providerId="ADAL" clId="{ACA2BFFA-1931-4F33-8B20-CD669AAFE647}" dt="2021-11-01T10:23:19.327" v="183"/>
          <ac:spMkLst>
            <pc:docMk/>
            <pc:sldMk cId="807596243" sldId="270"/>
            <ac:spMk id="2" creationId="{35D040EF-71AB-4757-A505-C33EA0EE0099}"/>
          </ac:spMkLst>
        </pc:spChg>
        <pc:spChg chg="mod">
          <ac:chgData name="Peter Spáč" userId="2e8d26cd-55d7-4d78-8227-1866407259d9" providerId="ADAL" clId="{ACA2BFFA-1931-4F33-8B20-CD669AAFE647}" dt="2021-11-01T10:23:24.348" v="184"/>
          <ac:spMkLst>
            <pc:docMk/>
            <pc:sldMk cId="807596243" sldId="270"/>
            <ac:spMk id="3" creationId="{3A97CD23-5590-4D31-876A-4BA7F47780AB}"/>
          </ac:spMkLst>
        </pc:spChg>
      </pc:sldChg>
      <pc:sldChg chg="modSp add modAnim">
        <pc:chgData name="Peter Spáč" userId="2e8d26cd-55d7-4d78-8227-1866407259d9" providerId="ADAL" clId="{ACA2BFFA-1931-4F33-8B20-CD669AAFE647}" dt="2021-11-01T10:24:08.701" v="194"/>
        <pc:sldMkLst>
          <pc:docMk/>
          <pc:sldMk cId="27254294" sldId="271"/>
        </pc:sldMkLst>
        <pc:spChg chg="mod">
          <ac:chgData name="Peter Spáč" userId="2e8d26cd-55d7-4d78-8227-1866407259d9" providerId="ADAL" clId="{ACA2BFFA-1931-4F33-8B20-CD669AAFE647}" dt="2021-11-01T10:23:35.728" v="186"/>
          <ac:spMkLst>
            <pc:docMk/>
            <pc:sldMk cId="27254294" sldId="271"/>
            <ac:spMk id="2" creationId="{9C0FA93F-2B81-47FD-8AC9-837A5F379A1A}"/>
          </ac:spMkLst>
        </pc:spChg>
        <pc:spChg chg="mod">
          <ac:chgData name="Peter Spáč" userId="2e8d26cd-55d7-4d78-8227-1866407259d9" providerId="ADAL" clId="{ACA2BFFA-1931-4F33-8B20-CD669AAFE647}" dt="2021-11-01T10:23:46.829" v="188"/>
          <ac:spMkLst>
            <pc:docMk/>
            <pc:sldMk cId="27254294" sldId="271"/>
            <ac:spMk id="3" creationId="{D0CE9DC9-96A4-48F6-961B-D65FDD92E3D2}"/>
          </ac:spMkLst>
        </pc:spChg>
      </pc:sldChg>
      <pc:sldChg chg="addSp delSp modSp add">
        <pc:chgData name="Peter Spáč" userId="2e8d26cd-55d7-4d78-8227-1866407259d9" providerId="ADAL" clId="{ACA2BFFA-1931-4F33-8B20-CD669AAFE647}" dt="2021-11-01T10:24:24.011" v="200" actId="1076"/>
        <pc:sldMkLst>
          <pc:docMk/>
          <pc:sldMk cId="56881479" sldId="272"/>
        </pc:sldMkLst>
        <pc:spChg chg="del">
          <ac:chgData name="Peter Spáč" userId="2e8d26cd-55d7-4d78-8227-1866407259d9" providerId="ADAL" clId="{ACA2BFFA-1931-4F33-8B20-CD669AAFE647}" dt="2021-11-01T10:24:16.913" v="196" actId="478"/>
          <ac:spMkLst>
            <pc:docMk/>
            <pc:sldMk cId="56881479" sldId="272"/>
            <ac:spMk id="2" creationId="{AFF3A50A-10E8-4137-B9B2-59AAF71AD6D0}"/>
          </ac:spMkLst>
        </pc:spChg>
        <pc:spChg chg="del">
          <ac:chgData name="Peter Spáč" userId="2e8d26cd-55d7-4d78-8227-1866407259d9" providerId="ADAL" clId="{ACA2BFFA-1931-4F33-8B20-CD669AAFE647}" dt="2021-11-01T10:24:18.901" v="197" actId="478"/>
          <ac:spMkLst>
            <pc:docMk/>
            <pc:sldMk cId="56881479" sldId="272"/>
            <ac:spMk id="3" creationId="{14AC0FB3-E2A3-4189-A91C-1F6271900C83}"/>
          </ac:spMkLst>
        </pc:spChg>
        <pc:picChg chg="add mod">
          <ac:chgData name="Peter Spáč" userId="2e8d26cd-55d7-4d78-8227-1866407259d9" providerId="ADAL" clId="{ACA2BFFA-1931-4F33-8B20-CD669AAFE647}" dt="2021-11-01T10:24:24.011" v="200" actId="1076"/>
          <ac:picMkLst>
            <pc:docMk/>
            <pc:sldMk cId="56881479" sldId="272"/>
            <ac:picMk id="4" creationId="{7A06482D-E836-4E9B-A930-4CDCF23BB90D}"/>
          </ac:picMkLst>
        </pc:picChg>
      </pc:sldChg>
      <pc:sldChg chg="modSp add modAnim">
        <pc:chgData name="Peter Spáč" userId="2e8d26cd-55d7-4d78-8227-1866407259d9" providerId="ADAL" clId="{ACA2BFFA-1931-4F33-8B20-CD669AAFE647}" dt="2021-11-01T10:27:57.650" v="204"/>
        <pc:sldMkLst>
          <pc:docMk/>
          <pc:sldMk cId="2226145604" sldId="273"/>
        </pc:sldMkLst>
        <pc:spChg chg="mod">
          <ac:chgData name="Peter Spáč" userId="2e8d26cd-55d7-4d78-8227-1866407259d9" providerId="ADAL" clId="{ACA2BFFA-1931-4F33-8B20-CD669AAFE647}" dt="2021-11-01T10:27:47.823" v="202"/>
          <ac:spMkLst>
            <pc:docMk/>
            <pc:sldMk cId="2226145604" sldId="273"/>
            <ac:spMk id="2" creationId="{775C2A79-2CD5-4905-B746-25460C3D64F1}"/>
          </ac:spMkLst>
        </pc:spChg>
        <pc:spChg chg="mod">
          <ac:chgData name="Peter Spáč" userId="2e8d26cd-55d7-4d78-8227-1866407259d9" providerId="ADAL" clId="{ACA2BFFA-1931-4F33-8B20-CD669AAFE647}" dt="2021-11-01T10:27:51.791" v="203"/>
          <ac:spMkLst>
            <pc:docMk/>
            <pc:sldMk cId="2226145604" sldId="273"/>
            <ac:spMk id="3" creationId="{83C5DC49-3428-46D8-87A2-A46B6AA47CA7}"/>
          </ac:spMkLst>
        </pc:spChg>
      </pc:sldChg>
      <pc:sldChg chg="modSp add">
        <pc:chgData name="Peter Spáč" userId="2e8d26cd-55d7-4d78-8227-1866407259d9" providerId="ADAL" clId="{ACA2BFFA-1931-4F33-8B20-CD669AAFE647}" dt="2021-11-01T11:28:59.639" v="216" actId="20577"/>
        <pc:sldMkLst>
          <pc:docMk/>
          <pc:sldMk cId="4075997390" sldId="274"/>
        </pc:sldMkLst>
        <pc:spChg chg="mod">
          <ac:chgData name="Peter Spáč" userId="2e8d26cd-55d7-4d78-8227-1866407259d9" providerId="ADAL" clId="{ACA2BFFA-1931-4F33-8B20-CD669AAFE647}" dt="2021-11-01T11:28:42.500" v="207" actId="20577"/>
          <ac:spMkLst>
            <pc:docMk/>
            <pc:sldMk cId="4075997390" sldId="274"/>
            <ac:spMk id="2" creationId="{90F55430-BB49-4456-8FFE-78C1FFAA90BA}"/>
          </ac:spMkLst>
        </pc:spChg>
        <pc:spChg chg="mod">
          <ac:chgData name="Peter Spáč" userId="2e8d26cd-55d7-4d78-8227-1866407259d9" providerId="ADAL" clId="{ACA2BFFA-1931-4F33-8B20-CD669AAFE647}" dt="2021-11-01T11:28:59.639" v="216" actId="20577"/>
          <ac:spMkLst>
            <pc:docMk/>
            <pc:sldMk cId="4075997390" sldId="274"/>
            <ac:spMk id="3" creationId="{493BEF3A-2BCA-4FD0-9BC4-FDF725C40EFD}"/>
          </ac:spMkLst>
        </pc:spChg>
      </pc:sldChg>
      <pc:sldChg chg="addSp delSp modSp add">
        <pc:chgData name="Peter Spáč" userId="2e8d26cd-55d7-4d78-8227-1866407259d9" providerId="ADAL" clId="{ACA2BFFA-1931-4F33-8B20-CD669AAFE647}" dt="2021-11-01T11:36:26.918" v="378" actId="20577"/>
        <pc:sldMkLst>
          <pc:docMk/>
          <pc:sldMk cId="1196070231" sldId="275"/>
        </pc:sldMkLst>
        <pc:spChg chg="mod">
          <ac:chgData name="Peter Spáč" userId="2e8d26cd-55d7-4d78-8227-1866407259d9" providerId="ADAL" clId="{ACA2BFFA-1931-4F33-8B20-CD669AAFE647}" dt="2021-11-01T11:31:23.963" v="222" actId="20577"/>
          <ac:spMkLst>
            <pc:docMk/>
            <pc:sldMk cId="1196070231" sldId="275"/>
            <ac:spMk id="2" creationId="{4F204558-646A-41D5-8777-F4EABEB7E76E}"/>
          </ac:spMkLst>
        </pc:spChg>
        <pc:spChg chg="add del mod">
          <ac:chgData name="Peter Spáč" userId="2e8d26cd-55d7-4d78-8227-1866407259d9" providerId="ADAL" clId="{ACA2BFFA-1931-4F33-8B20-CD669AAFE647}" dt="2021-11-01T11:31:50.055" v="231"/>
          <ac:spMkLst>
            <pc:docMk/>
            <pc:sldMk cId="1196070231" sldId="275"/>
            <ac:spMk id="3" creationId="{A96CE60E-D55C-49A0-8D5D-B830C8D5C1E8}"/>
          </ac:spMkLst>
        </pc:spChg>
        <pc:graphicFrameChg chg="add del">
          <ac:chgData name="Peter Spáč" userId="2e8d26cd-55d7-4d78-8227-1866407259d9" providerId="ADAL" clId="{ACA2BFFA-1931-4F33-8B20-CD669AAFE647}" dt="2021-11-01T11:31:45.491" v="228"/>
          <ac:graphicFrameMkLst>
            <pc:docMk/>
            <pc:sldMk cId="1196070231" sldId="275"/>
            <ac:graphicFrameMk id="4" creationId="{AC35CCA4-3658-4A20-BDF5-A0535D64B77B}"/>
          </ac:graphicFrameMkLst>
        </pc:graphicFrameChg>
        <pc:graphicFrameChg chg="add del">
          <ac:chgData name="Peter Spáč" userId="2e8d26cd-55d7-4d78-8227-1866407259d9" providerId="ADAL" clId="{ACA2BFFA-1931-4F33-8B20-CD669AAFE647}" dt="2021-11-01T11:31:46.931" v="230"/>
          <ac:graphicFrameMkLst>
            <pc:docMk/>
            <pc:sldMk cId="1196070231" sldId="275"/>
            <ac:graphicFrameMk id="5" creationId="{E0E5B8F7-34F0-4BB0-BD25-FF179CD296A6}"/>
          </ac:graphicFrameMkLst>
        </pc:graphicFrameChg>
        <pc:graphicFrameChg chg="add mod modGraphic">
          <ac:chgData name="Peter Spáč" userId="2e8d26cd-55d7-4d78-8227-1866407259d9" providerId="ADAL" clId="{ACA2BFFA-1931-4F33-8B20-CD669AAFE647}" dt="2021-11-01T11:36:26.918" v="378" actId="20577"/>
          <ac:graphicFrameMkLst>
            <pc:docMk/>
            <pc:sldMk cId="1196070231" sldId="275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1:38:56.451" v="386" actId="20577"/>
        <pc:sldMkLst>
          <pc:docMk/>
          <pc:sldMk cId="497711781" sldId="276"/>
        </pc:sldMkLst>
        <pc:spChg chg="mod">
          <ac:chgData name="Peter Spáč" userId="2e8d26cd-55d7-4d78-8227-1866407259d9" providerId="ADAL" clId="{ACA2BFFA-1931-4F33-8B20-CD669AAFE647}" dt="2021-11-01T11:36:47.080" v="381" actId="20577"/>
          <ac:spMkLst>
            <pc:docMk/>
            <pc:sldMk cId="497711781" sldId="276"/>
            <ac:spMk id="2" creationId="{EA9647BF-A794-40BB-B77F-BB36BD05FECE}"/>
          </ac:spMkLst>
        </pc:spChg>
        <pc:spChg chg="mod">
          <ac:chgData name="Peter Spáč" userId="2e8d26cd-55d7-4d78-8227-1866407259d9" providerId="ADAL" clId="{ACA2BFFA-1931-4F33-8B20-CD669AAFE647}" dt="2021-11-01T11:38:56.451" v="386" actId="20577"/>
          <ac:spMkLst>
            <pc:docMk/>
            <pc:sldMk cId="497711781" sldId="276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4:07:17.164" v="970" actId="207"/>
        <pc:sldMkLst>
          <pc:docMk/>
          <pc:sldMk cId="4111674893" sldId="277"/>
        </pc:sldMkLst>
        <pc:graphicFrameChg chg="modGraphic">
          <ac:chgData name="Peter Spáč" userId="2e8d26cd-55d7-4d78-8227-1866407259d9" providerId="ADAL" clId="{ACA2BFFA-1931-4F33-8B20-CD669AAFE647}" dt="2021-11-01T14:07:17.164" v="970" actId="207"/>
          <ac:graphicFrameMkLst>
            <pc:docMk/>
            <pc:sldMk cId="4111674893" sldId="277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1:43:29.298" v="509" actId="20577"/>
        <pc:sldMkLst>
          <pc:docMk/>
          <pc:sldMk cId="3386169572" sldId="278"/>
        </pc:sldMkLst>
        <pc:spChg chg="mod">
          <ac:chgData name="Peter Spáč" userId="2e8d26cd-55d7-4d78-8227-1866407259d9" providerId="ADAL" clId="{ACA2BFFA-1931-4F33-8B20-CD669AAFE647}" dt="2021-11-01T11:43:29.298" v="509" actId="20577"/>
          <ac:spMkLst>
            <pc:docMk/>
            <pc:sldMk cId="3386169572" sldId="278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1:46:52.951" v="539" actId="207"/>
        <pc:sldMkLst>
          <pc:docMk/>
          <pc:sldMk cId="243567271" sldId="279"/>
        </pc:sldMkLst>
        <pc:graphicFrameChg chg="mod modGraphic">
          <ac:chgData name="Peter Spáč" userId="2e8d26cd-55d7-4d78-8227-1866407259d9" providerId="ADAL" clId="{ACA2BFFA-1931-4F33-8B20-CD669AAFE647}" dt="2021-11-01T11:46:52.951" v="539" actId="207"/>
          <ac:graphicFrameMkLst>
            <pc:docMk/>
            <pc:sldMk cId="243567271" sldId="279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1:47:27.442" v="545" actId="20577"/>
        <pc:sldMkLst>
          <pc:docMk/>
          <pc:sldMk cId="1886224416" sldId="280"/>
        </pc:sldMkLst>
        <pc:spChg chg="mod">
          <ac:chgData name="Peter Spáč" userId="2e8d26cd-55d7-4d78-8227-1866407259d9" providerId="ADAL" clId="{ACA2BFFA-1931-4F33-8B20-CD669AAFE647}" dt="2021-11-01T11:47:27.442" v="545" actId="20577"/>
          <ac:spMkLst>
            <pc:docMk/>
            <pc:sldMk cId="1886224416" sldId="280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1:52:11.417" v="581" actId="20577"/>
        <pc:sldMkLst>
          <pc:docMk/>
          <pc:sldMk cId="2976812764" sldId="281"/>
        </pc:sldMkLst>
        <pc:graphicFrameChg chg="mod modGraphic">
          <ac:chgData name="Peter Spáč" userId="2e8d26cd-55d7-4d78-8227-1866407259d9" providerId="ADAL" clId="{ACA2BFFA-1931-4F33-8B20-CD669AAFE647}" dt="2021-11-01T11:52:11.417" v="581" actId="20577"/>
          <ac:graphicFrameMkLst>
            <pc:docMk/>
            <pc:sldMk cId="2976812764" sldId="281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1:50:36.802" v="566" actId="20577"/>
        <pc:sldMkLst>
          <pc:docMk/>
          <pc:sldMk cId="490855839" sldId="282"/>
        </pc:sldMkLst>
        <pc:spChg chg="mod">
          <ac:chgData name="Peter Spáč" userId="2e8d26cd-55d7-4d78-8227-1866407259d9" providerId="ADAL" clId="{ACA2BFFA-1931-4F33-8B20-CD669AAFE647}" dt="2021-11-01T11:50:36.802" v="566" actId="20577"/>
          <ac:spMkLst>
            <pc:docMk/>
            <pc:sldMk cId="490855839" sldId="282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1:52:44.262" v="589" actId="207"/>
        <pc:sldMkLst>
          <pc:docMk/>
          <pc:sldMk cId="1858570049" sldId="283"/>
        </pc:sldMkLst>
        <pc:graphicFrameChg chg="mod modGraphic">
          <ac:chgData name="Peter Spáč" userId="2e8d26cd-55d7-4d78-8227-1866407259d9" providerId="ADAL" clId="{ACA2BFFA-1931-4F33-8B20-CD669AAFE647}" dt="2021-11-01T11:52:44.262" v="589" actId="207"/>
          <ac:graphicFrameMkLst>
            <pc:docMk/>
            <pc:sldMk cId="1858570049" sldId="283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1:56:26.526" v="608" actId="20577"/>
        <pc:sldMkLst>
          <pc:docMk/>
          <pc:sldMk cId="1554827394" sldId="284"/>
        </pc:sldMkLst>
        <pc:spChg chg="mod">
          <ac:chgData name="Peter Spáč" userId="2e8d26cd-55d7-4d78-8227-1866407259d9" providerId="ADAL" clId="{ACA2BFFA-1931-4F33-8B20-CD669AAFE647}" dt="2021-11-01T11:56:26.526" v="608" actId="20577"/>
          <ac:spMkLst>
            <pc:docMk/>
            <pc:sldMk cId="1554827394" sldId="284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1:59:43.830" v="646" actId="20577"/>
        <pc:sldMkLst>
          <pc:docMk/>
          <pc:sldMk cId="3538474130" sldId="285"/>
        </pc:sldMkLst>
        <pc:graphicFrameChg chg="mod modGraphic">
          <ac:chgData name="Peter Spáč" userId="2e8d26cd-55d7-4d78-8227-1866407259d9" providerId="ADAL" clId="{ACA2BFFA-1931-4F33-8B20-CD669AAFE647}" dt="2021-11-01T11:59:43.830" v="646" actId="20577"/>
          <ac:graphicFrameMkLst>
            <pc:docMk/>
            <pc:sldMk cId="3538474130" sldId="285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1:59:20.473" v="633" actId="20577"/>
        <pc:sldMkLst>
          <pc:docMk/>
          <pc:sldMk cId="107109021" sldId="286"/>
        </pc:sldMkLst>
        <pc:spChg chg="mod">
          <ac:chgData name="Peter Spáč" userId="2e8d26cd-55d7-4d78-8227-1866407259d9" providerId="ADAL" clId="{ACA2BFFA-1931-4F33-8B20-CD669AAFE647}" dt="2021-11-01T11:59:20.473" v="633" actId="20577"/>
          <ac:spMkLst>
            <pc:docMk/>
            <pc:sldMk cId="107109021" sldId="286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2:01:56.215" v="669" actId="20577"/>
        <pc:sldMkLst>
          <pc:docMk/>
          <pc:sldMk cId="2906407329" sldId="287"/>
        </pc:sldMkLst>
        <pc:graphicFrameChg chg="mod modGraphic">
          <ac:chgData name="Peter Spáč" userId="2e8d26cd-55d7-4d78-8227-1866407259d9" providerId="ADAL" clId="{ACA2BFFA-1931-4F33-8B20-CD669AAFE647}" dt="2021-11-01T12:01:56.215" v="669" actId="20577"/>
          <ac:graphicFrameMkLst>
            <pc:docMk/>
            <pc:sldMk cId="2906407329" sldId="287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3:06:18.097" v="752" actId="20577"/>
        <pc:sldMkLst>
          <pc:docMk/>
          <pc:sldMk cId="994129837" sldId="288"/>
        </pc:sldMkLst>
        <pc:spChg chg="mod">
          <ac:chgData name="Peter Spáč" userId="2e8d26cd-55d7-4d78-8227-1866407259d9" providerId="ADAL" clId="{ACA2BFFA-1931-4F33-8B20-CD669AAFE647}" dt="2021-11-01T13:06:18.097" v="752" actId="20577"/>
          <ac:spMkLst>
            <pc:docMk/>
            <pc:sldMk cId="994129837" sldId="288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3:05:30.432" v="746" actId="207"/>
        <pc:sldMkLst>
          <pc:docMk/>
          <pc:sldMk cId="3119357273" sldId="289"/>
        </pc:sldMkLst>
        <pc:spChg chg="mod">
          <ac:chgData name="Peter Spáč" userId="2e8d26cd-55d7-4d78-8227-1866407259d9" providerId="ADAL" clId="{ACA2BFFA-1931-4F33-8B20-CD669AAFE647}" dt="2021-11-01T13:05:14.174" v="740" actId="1035"/>
          <ac:spMkLst>
            <pc:docMk/>
            <pc:sldMk cId="3119357273" sldId="289"/>
            <ac:spMk id="2" creationId="{4F204558-646A-41D5-8777-F4EABEB7E76E}"/>
          </ac:spMkLst>
        </pc:spChg>
        <pc:graphicFrameChg chg="mod modGraphic">
          <ac:chgData name="Peter Spáč" userId="2e8d26cd-55d7-4d78-8227-1866407259d9" providerId="ADAL" clId="{ACA2BFFA-1931-4F33-8B20-CD669AAFE647}" dt="2021-11-01T13:05:30.432" v="746" actId="207"/>
          <ac:graphicFrameMkLst>
            <pc:docMk/>
            <pc:sldMk cId="3119357273" sldId="289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3:06:36.363" v="760" actId="20577"/>
        <pc:sldMkLst>
          <pc:docMk/>
          <pc:sldMk cId="885912241" sldId="290"/>
        </pc:sldMkLst>
        <pc:spChg chg="mod">
          <ac:chgData name="Peter Spáč" userId="2e8d26cd-55d7-4d78-8227-1866407259d9" providerId="ADAL" clId="{ACA2BFFA-1931-4F33-8B20-CD669AAFE647}" dt="2021-11-01T13:06:36.363" v="760" actId="20577"/>
          <ac:spMkLst>
            <pc:docMk/>
            <pc:sldMk cId="885912241" sldId="290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3:08:48.879" v="782" actId="207"/>
        <pc:sldMkLst>
          <pc:docMk/>
          <pc:sldMk cId="2423976860" sldId="291"/>
        </pc:sldMkLst>
        <pc:graphicFrameChg chg="mod modGraphic">
          <ac:chgData name="Peter Spáč" userId="2e8d26cd-55d7-4d78-8227-1866407259d9" providerId="ADAL" clId="{ACA2BFFA-1931-4F33-8B20-CD669AAFE647}" dt="2021-11-01T13:08:48.879" v="782" actId="207"/>
          <ac:graphicFrameMkLst>
            <pc:docMk/>
            <pc:sldMk cId="2423976860" sldId="291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3:12:15.159" v="786" actId="20577"/>
        <pc:sldMkLst>
          <pc:docMk/>
          <pc:sldMk cId="2573533651" sldId="292"/>
        </pc:sldMkLst>
        <pc:spChg chg="mod">
          <ac:chgData name="Peter Spáč" userId="2e8d26cd-55d7-4d78-8227-1866407259d9" providerId="ADAL" clId="{ACA2BFFA-1931-4F33-8B20-CD669AAFE647}" dt="2021-11-01T13:12:15.159" v="786" actId="20577"/>
          <ac:spMkLst>
            <pc:docMk/>
            <pc:sldMk cId="2573533651" sldId="292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3:41:35.999" v="815" actId="207"/>
        <pc:sldMkLst>
          <pc:docMk/>
          <pc:sldMk cId="2890996383" sldId="293"/>
        </pc:sldMkLst>
        <pc:graphicFrameChg chg="mod modGraphic">
          <ac:chgData name="Peter Spáč" userId="2e8d26cd-55d7-4d78-8227-1866407259d9" providerId="ADAL" clId="{ACA2BFFA-1931-4F33-8B20-CD669AAFE647}" dt="2021-11-01T13:41:35.999" v="815" actId="207"/>
          <ac:graphicFrameMkLst>
            <pc:docMk/>
            <pc:sldMk cId="2890996383" sldId="293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3:52:48.460" v="817"/>
        <pc:sldMkLst>
          <pc:docMk/>
          <pc:sldMk cId="597862530" sldId="294"/>
        </pc:sldMkLst>
        <pc:spChg chg="mod">
          <ac:chgData name="Peter Spáč" userId="2e8d26cd-55d7-4d78-8227-1866407259d9" providerId="ADAL" clId="{ACA2BFFA-1931-4F33-8B20-CD669AAFE647}" dt="2021-11-01T13:52:48.460" v="817"/>
          <ac:spMkLst>
            <pc:docMk/>
            <pc:sldMk cId="597862530" sldId="294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4:00:46.677" v="915" actId="2084"/>
        <pc:sldMkLst>
          <pc:docMk/>
          <pc:sldMk cId="2751148010" sldId="295"/>
        </pc:sldMkLst>
        <pc:graphicFrameChg chg="mod modGraphic">
          <ac:chgData name="Peter Spáč" userId="2e8d26cd-55d7-4d78-8227-1866407259d9" providerId="ADAL" clId="{ACA2BFFA-1931-4F33-8B20-CD669AAFE647}" dt="2021-11-01T14:00:46.677" v="915" actId="2084"/>
          <ac:graphicFrameMkLst>
            <pc:docMk/>
            <pc:sldMk cId="2751148010" sldId="295"/>
            <ac:graphicFrameMk id="6" creationId="{8CB94999-7B78-4F6E-B024-FC260959D045}"/>
          </ac:graphicFrameMkLst>
        </pc:graphicFrameChg>
      </pc:sldChg>
      <pc:sldChg chg="modSp add del">
        <pc:chgData name="Peter Spáč" userId="2e8d26cd-55d7-4d78-8227-1866407259d9" providerId="ADAL" clId="{ACA2BFFA-1931-4F33-8B20-CD669AAFE647}" dt="2021-11-01T13:53:01.709" v="820" actId="2696"/>
        <pc:sldMkLst>
          <pc:docMk/>
          <pc:sldMk cId="924628224" sldId="296"/>
        </pc:sldMkLst>
        <pc:spChg chg="mod">
          <ac:chgData name="Peter Spáč" userId="2e8d26cd-55d7-4d78-8227-1866407259d9" providerId="ADAL" clId="{ACA2BFFA-1931-4F33-8B20-CD669AAFE647}" dt="2021-11-01T13:52:58.316" v="819"/>
          <ac:spMkLst>
            <pc:docMk/>
            <pc:sldMk cId="924628224" sldId="296"/>
            <ac:spMk id="2" creationId="{EA9647BF-A794-40BB-B77F-BB36BD05FECE}"/>
          </ac:spMkLst>
        </pc:spChg>
      </pc:sldChg>
      <pc:sldChg chg="modSp add">
        <pc:chgData name="Peter Spáč" userId="2e8d26cd-55d7-4d78-8227-1866407259d9" providerId="ADAL" clId="{ACA2BFFA-1931-4F33-8B20-CD669AAFE647}" dt="2021-11-01T13:54:39.408" v="843" actId="20577"/>
        <pc:sldMkLst>
          <pc:docMk/>
          <pc:sldMk cId="2209882795" sldId="296"/>
        </pc:sldMkLst>
        <pc:spChg chg="mod">
          <ac:chgData name="Peter Spáč" userId="2e8d26cd-55d7-4d78-8227-1866407259d9" providerId="ADAL" clId="{ACA2BFFA-1931-4F33-8B20-CD669AAFE647}" dt="2021-11-01T13:53:08.451" v="822"/>
          <ac:spMkLst>
            <pc:docMk/>
            <pc:sldMk cId="2209882795" sldId="296"/>
            <ac:spMk id="2" creationId="{D32C695A-7BB6-4C73-AADE-F575367A5615}"/>
          </ac:spMkLst>
        </pc:spChg>
        <pc:spChg chg="mod">
          <ac:chgData name="Peter Spáč" userId="2e8d26cd-55d7-4d78-8227-1866407259d9" providerId="ADAL" clId="{ACA2BFFA-1931-4F33-8B20-CD669AAFE647}" dt="2021-11-01T13:54:39.408" v="843" actId="20577"/>
          <ac:spMkLst>
            <pc:docMk/>
            <pc:sldMk cId="2209882795" sldId="296"/>
            <ac:spMk id="3" creationId="{1237C69F-EAD0-4B3E-88C1-20323EB5B024}"/>
          </ac:spMkLst>
        </pc:spChg>
      </pc:sldChg>
      <pc:sldChg chg="addSp delSp modSp add mod">
        <pc:chgData name="Peter Spáč" userId="2e8d26cd-55d7-4d78-8227-1866407259d9" providerId="ADAL" clId="{ACA2BFFA-1931-4F33-8B20-CD669AAFE647}" dt="2021-11-01T13:56:42.140" v="862" actId="403"/>
        <pc:sldMkLst>
          <pc:docMk/>
          <pc:sldMk cId="2444811493" sldId="297"/>
        </pc:sldMkLst>
        <pc:spChg chg="del">
          <ac:chgData name="Peter Spáč" userId="2e8d26cd-55d7-4d78-8227-1866407259d9" providerId="ADAL" clId="{ACA2BFFA-1931-4F33-8B20-CD669AAFE647}" dt="2021-11-01T13:56:30.315" v="847" actId="478"/>
          <ac:spMkLst>
            <pc:docMk/>
            <pc:sldMk cId="2444811493" sldId="297"/>
            <ac:spMk id="2" creationId="{0ED060A8-B752-44CD-A5EB-BEE9987F7589}"/>
          </ac:spMkLst>
        </pc:spChg>
        <pc:spChg chg="del">
          <ac:chgData name="Peter Spáč" userId="2e8d26cd-55d7-4d78-8227-1866407259d9" providerId="ADAL" clId="{ACA2BFFA-1931-4F33-8B20-CD669AAFE647}" dt="2021-11-01T13:56:28.392" v="846"/>
          <ac:spMkLst>
            <pc:docMk/>
            <pc:sldMk cId="2444811493" sldId="297"/>
            <ac:spMk id="3" creationId="{03A996A4-5516-4471-898D-1D5550755C47}"/>
          </ac:spMkLst>
        </pc:spChg>
        <pc:graphicFrameChg chg="add mod">
          <ac:chgData name="Peter Spáč" userId="2e8d26cd-55d7-4d78-8227-1866407259d9" providerId="ADAL" clId="{ACA2BFFA-1931-4F33-8B20-CD669AAFE647}" dt="2021-11-01T13:56:42.140" v="862" actId="403"/>
          <ac:graphicFrameMkLst>
            <pc:docMk/>
            <pc:sldMk cId="2444811493" sldId="297"/>
            <ac:graphicFrameMk id="4" creationId="{F2C328D5-D88A-42A8-B213-2FD5881ABD72}"/>
          </ac:graphicFrameMkLst>
        </pc:graphicFrameChg>
      </pc:sldChg>
      <pc:sldChg chg="add del">
        <pc:chgData name="Peter Spáč" userId="2e8d26cd-55d7-4d78-8227-1866407259d9" providerId="ADAL" clId="{ACA2BFFA-1931-4F33-8B20-CD669AAFE647}" dt="2021-11-01T13:57:32.085" v="864" actId="2696"/>
        <pc:sldMkLst>
          <pc:docMk/>
          <pc:sldMk cId="2628354132" sldId="298"/>
        </pc:sldMkLst>
      </pc:sldChg>
      <pc:sldChg chg="modSp add">
        <pc:chgData name="Peter Spáč" userId="2e8d26cd-55d7-4d78-8227-1866407259d9" providerId="ADAL" clId="{ACA2BFFA-1931-4F33-8B20-CD669AAFE647}" dt="2021-11-01T13:58:10.916" v="871" actId="20577"/>
        <pc:sldMkLst>
          <pc:docMk/>
          <pc:sldMk cId="4233706763" sldId="298"/>
        </pc:sldMkLst>
        <pc:spChg chg="mod">
          <ac:chgData name="Peter Spáč" userId="2e8d26cd-55d7-4d78-8227-1866407259d9" providerId="ADAL" clId="{ACA2BFFA-1931-4F33-8B20-CD669AAFE647}" dt="2021-11-01T13:58:10.916" v="871" actId="20577"/>
          <ac:spMkLst>
            <pc:docMk/>
            <pc:sldMk cId="4233706763" sldId="298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4:01:48.811" v="920" actId="20577"/>
        <pc:sldMkLst>
          <pc:docMk/>
          <pc:sldMk cId="2515729573" sldId="299"/>
        </pc:sldMkLst>
        <pc:spChg chg="mod">
          <ac:chgData name="Peter Spáč" userId="2e8d26cd-55d7-4d78-8227-1866407259d9" providerId="ADAL" clId="{ACA2BFFA-1931-4F33-8B20-CD669AAFE647}" dt="2021-11-01T14:01:48.811" v="920" actId="20577"/>
          <ac:spMkLst>
            <pc:docMk/>
            <pc:sldMk cId="2515729573" sldId="299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4:05:09.907" v="943" actId="20577"/>
        <pc:sldMkLst>
          <pc:docMk/>
          <pc:sldMk cId="1352576252" sldId="300"/>
        </pc:sldMkLst>
        <pc:graphicFrameChg chg="mod modGraphic">
          <ac:chgData name="Peter Spáč" userId="2e8d26cd-55d7-4d78-8227-1866407259d9" providerId="ADAL" clId="{ACA2BFFA-1931-4F33-8B20-CD669AAFE647}" dt="2021-11-01T14:05:09.907" v="943" actId="20577"/>
          <ac:graphicFrameMkLst>
            <pc:docMk/>
            <pc:sldMk cId="1352576252" sldId="300"/>
            <ac:graphicFrameMk id="6" creationId="{8CB94999-7B78-4F6E-B024-FC260959D045}"/>
          </ac:graphicFrameMkLst>
        </pc:graphicFrameChg>
      </pc:sldChg>
      <pc:sldChg chg="modSp add">
        <pc:chgData name="Peter Spáč" userId="2e8d26cd-55d7-4d78-8227-1866407259d9" providerId="ADAL" clId="{ACA2BFFA-1931-4F33-8B20-CD669AAFE647}" dt="2021-11-01T14:03:43.612" v="939" actId="20577"/>
        <pc:sldMkLst>
          <pc:docMk/>
          <pc:sldMk cId="1565416442" sldId="301"/>
        </pc:sldMkLst>
        <pc:spChg chg="mod">
          <ac:chgData name="Peter Spáč" userId="2e8d26cd-55d7-4d78-8227-1866407259d9" providerId="ADAL" clId="{ACA2BFFA-1931-4F33-8B20-CD669AAFE647}" dt="2021-11-01T14:03:43.612" v="939" actId="20577"/>
          <ac:spMkLst>
            <pc:docMk/>
            <pc:sldMk cId="1565416442" sldId="301"/>
            <ac:spMk id="3" creationId="{DFB531E8-F822-49F3-AB4F-A49D38914A53}"/>
          </ac:spMkLst>
        </pc:spChg>
      </pc:sldChg>
      <pc:sldChg chg="modSp add">
        <pc:chgData name="Peter Spáč" userId="2e8d26cd-55d7-4d78-8227-1866407259d9" providerId="ADAL" clId="{ACA2BFFA-1931-4F33-8B20-CD669AAFE647}" dt="2021-11-01T14:06:13.181" v="969" actId="207"/>
        <pc:sldMkLst>
          <pc:docMk/>
          <pc:sldMk cId="343596905" sldId="302"/>
        </pc:sldMkLst>
        <pc:graphicFrameChg chg="mod modGraphic">
          <ac:chgData name="Peter Spáč" userId="2e8d26cd-55d7-4d78-8227-1866407259d9" providerId="ADAL" clId="{ACA2BFFA-1931-4F33-8B20-CD669AAFE647}" dt="2021-11-01T14:06:13.181" v="969" actId="207"/>
          <ac:graphicFrameMkLst>
            <pc:docMk/>
            <pc:sldMk cId="343596905" sldId="302"/>
            <ac:graphicFrameMk id="6" creationId="{8CB94999-7B78-4F6E-B024-FC260959D045}"/>
          </ac:graphicFrameMkLst>
        </pc:graphicFrameChg>
      </pc:sldChg>
    </pc:docChg>
  </pc:docChgLst>
  <pc:docChgLst>
    <pc:chgData name="Peter" userId="2e8d26cd-55d7-4d78-8227-1866407259d9" providerId="ADAL" clId="{D1A59A39-0B7D-47D9-87DB-51508B502CD4}"/>
    <pc:docChg chg="delSld">
      <pc:chgData name="Peter" userId="2e8d26cd-55d7-4d78-8227-1866407259d9" providerId="ADAL" clId="{D1A59A39-0B7D-47D9-87DB-51508B502CD4}" dt="2021-11-02T18:27:55.434" v="4" actId="47"/>
      <pc:docMkLst>
        <pc:docMk/>
      </pc:docMkLst>
      <pc:sldChg chg="del">
        <pc:chgData name="Peter" userId="2e8d26cd-55d7-4d78-8227-1866407259d9" providerId="ADAL" clId="{D1A59A39-0B7D-47D9-87DB-51508B502CD4}" dt="2021-11-02T18:27:44.760" v="0" actId="47"/>
        <pc:sldMkLst>
          <pc:docMk/>
          <pc:sldMk cId="1021785849" sldId="258"/>
        </pc:sldMkLst>
      </pc:sldChg>
      <pc:sldChg chg="del">
        <pc:chgData name="Peter" userId="2e8d26cd-55d7-4d78-8227-1866407259d9" providerId="ADAL" clId="{D1A59A39-0B7D-47D9-87DB-51508B502CD4}" dt="2021-11-02T18:27:45.292" v="1" actId="47"/>
        <pc:sldMkLst>
          <pc:docMk/>
          <pc:sldMk cId="3204425307" sldId="259"/>
        </pc:sldMkLst>
      </pc:sldChg>
      <pc:sldChg chg="del">
        <pc:chgData name="Peter" userId="2e8d26cd-55d7-4d78-8227-1866407259d9" providerId="ADAL" clId="{D1A59A39-0B7D-47D9-87DB-51508B502CD4}" dt="2021-11-02T18:27:47.064" v="2" actId="47"/>
        <pc:sldMkLst>
          <pc:docMk/>
          <pc:sldMk cId="2114412566" sldId="261"/>
        </pc:sldMkLst>
      </pc:sldChg>
      <pc:sldChg chg="del">
        <pc:chgData name="Peter" userId="2e8d26cd-55d7-4d78-8227-1866407259d9" providerId="ADAL" clId="{D1A59A39-0B7D-47D9-87DB-51508B502CD4}" dt="2021-11-02T18:27:54.406" v="3" actId="47"/>
        <pc:sldMkLst>
          <pc:docMk/>
          <pc:sldMk cId="56881479" sldId="272"/>
        </pc:sldMkLst>
      </pc:sldChg>
      <pc:sldChg chg="del">
        <pc:chgData name="Peter" userId="2e8d26cd-55d7-4d78-8227-1866407259d9" providerId="ADAL" clId="{D1A59A39-0B7D-47D9-87DB-51508B502CD4}" dt="2021-11-02T18:27:55.434" v="4" actId="47"/>
        <pc:sldMkLst>
          <pc:docMk/>
          <pc:sldMk cId="2226145604" sldId="27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03226_muni_cz/Documents/&#352;kola/Politol&#243;gia/Bakal&#225;rske%20predmety/M&#253;ty%20a%20fakta%20voleb/Volebn&#233;%20pr&#225;vo/VS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List4!$Q$1</c:f>
              <c:strCache>
                <c:ptCount val="1"/>
                <c:pt idx="0">
                  <c:v>Počet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List4!$P$2:$P$7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List4!$Q$2:$Q$7</c:f>
              <c:numCache>
                <c:formatCode>General</c:formatCode>
                <c:ptCount val="6"/>
                <c:pt idx="0">
                  <c:v>44</c:v>
                </c:pt>
                <c:pt idx="1">
                  <c:v>105</c:v>
                </c:pt>
                <c:pt idx="2">
                  <c:v>217</c:v>
                </c:pt>
                <c:pt idx="3">
                  <c:v>270</c:v>
                </c:pt>
                <c:pt idx="4">
                  <c:v>235</c:v>
                </c:pt>
                <c:pt idx="5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9-4E56-8ED0-80B1B0263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1591343"/>
        <c:axId val="1407442799"/>
      </c:barChart>
      <c:catAx>
        <c:axId val="14815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07442799"/>
        <c:crosses val="autoZero"/>
        <c:auto val="1"/>
        <c:lblAlgn val="ctr"/>
        <c:lblOffset val="100"/>
        <c:noMultiLvlLbl val="0"/>
      </c:catAx>
      <c:valAx>
        <c:axId val="1407442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815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1ABC6-7460-46CF-97AE-E5E99BFE2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8B1BE3-E0E8-4CE8-8F3B-7224C11A8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0AC4D6-2999-4B12-AA59-F3886238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720A8-C6AF-414B-951A-F1132A65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3DD419-DA65-4833-AC32-7BC2FC59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88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6665B-CE6B-4955-8940-606B16FD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B18A54-13B7-4BFF-BAFB-9DE876573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B48FBB-1933-419D-B087-637A063A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ADD1C1-FDD8-49F1-B78B-A75FC307B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BB2B7D-3A15-4F5C-909B-903EAF66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44A471-7CE2-4ACB-AC64-0A214B181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9F0D5A-4B9C-4069-97B8-62BC2B15F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B76826-4507-4638-A587-8C59BB3E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38926-8330-4AA4-932D-3BCE03DA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672D04-E3DB-4F0F-8405-8AE96ECF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31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8FD3-C310-4AEE-BFDC-D2BC983B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A0128-08E5-4F2E-BF41-CDD35D55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5D9132-9DA4-4EE2-A1E6-0F27C7A2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B327B0-68AD-4AF7-A32C-BD455617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4D0641-B784-41ED-8DEC-614B9986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26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AC0D7-F08B-4371-A323-6A29E8C01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687135-783B-45E9-B80D-7986661BE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7103CA-CD00-4020-BB30-CBB4AB13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239B9E-0058-4152-BF27-4683430D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1C2E4-D20C-4CF9-BC30-3297FA49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40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17DF1-FDC9-4D5D-81EE-F66E5540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A76349-DFAF-4235-9A50-BC346D3E4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8B2C5D0-FECC-4486-8E1F-B6080B6A3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0EAB70-DFF9-40F1-8395-759A0F3C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44E00D-E266-4308-AF07-5F038CEE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DDCC83-7D80-4255-88CE-7DCC0005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88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F4194-D838-4C71-BD90-8CE1AD11D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298653-333E-4B31-A941-F67AFE124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82864C2-4CA5-47E9-97E1-A24D949F9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4416563-58C6-4900-AFA1-662563D44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B06E62-43F0-4BE5-9C2A-E5CF0B252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CC5B8B-08B3-43E4-B046-459020B3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A14C884-6788-4C90-A380-F9E07469D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2ABEEC-8621-437D-A2FD-C951D348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4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69313-D114-4E2F-860A-7C1E44AF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8C7C15-2BCB-4893-9420-22C291D6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A1B3E5-CDA2-4114-A1B6-3FC8BD3B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FE9C14-0BBD-41DD-B13A-64AFAA81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63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1C0616-9653-4265-9881-5E3E484E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9AADCD-6C8F-4870-901B-0FDE63D06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DEC40F-2B3F-4D91-9C5A-F032F7E7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A222B-6E0E-41AA-ADC9-3077DF7A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71A47F-BC1F-4A6A-97B3-BE4C2A6C9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E0F042-67AE-4399-9708-07D1DD5C6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2CECBE-56E3-4BA9-B80D-E42C7209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D29B42-37C1-4D0A-9511-B89BAE23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32A8F6-3A1C-45CD-AB8E-454020B9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EB0A8-3C47-415E-A746-90062FB2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AB395A-2B20-4A93-A285-9CF039B55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57EF52-987C-48F8-9D4D-F520DC04C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1E0BC7-6666-4791-B161-F940AD36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75105C-B72F-41DD-BEA9-C8AC1F23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73CF01-F171-45A0-A6A1-0BB2FFEB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0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3BF325-AFAF-4C80-9DC5-FB6C5433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6CEF01-CF0D-468F-B311-E4130CB2B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FC3C1A-ADDE-48ED-B523-91875DB2F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86F8D-BF9B-47A4-BB83-1862DC45DB18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3E0503-E49A-472A-966A-A59D33305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740F2-2FC8-4CBB-8CEC-D5F69354F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1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C2738-654D-4893-9664-2D41C6C95F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8C340C-F471-497E-8D4F-4CCCEE9C3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cs-CZ" dirty="0"/>
              <a:t>POLb1108</a:t>
            </a:r>
          </a:p>
          <a:p>
            <a:r>
              <a:rPr lang="cs-CZ" dirty="0"/>
              <a:t>1.11.2021</a:t>
            </a:r>
          </a:p>
        </p:txBody>
      </p:sp>
    </p:spTree>
    <p:extLst>
      <p:ext uri="{BB962C8B-B14F-4D97-AF65-F5344CB8AC3E}">
        <p14:creationId xmlns:p14="http://schemas.microsoft.com/office/powerpoint/2010/main" val="64014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29496-C88B-4E16-B93E-C51E6021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PS PČR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AD5D4F-950B-42EF-A8C6-1862EAE0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volit:</a:t>
            </a:r>
          </a:p>
          <a:p>
            <a:pPr lvl="1"/>
            <a:r>
              <a:rPr lang="cs-CZ" dirty="0"/>
              <a:t>Občané ČR</a:t>
            </a:r>
          </a:p>
          <a:p>
            <a:pPr lvl="1"/>
            <a:r>
              <a:rPr lang="cs-CZ" dirty="0"/>
              <a:t>Věk alespoň 18 let</a:t>
            </a:r>
          </a:p>
          <a:p>
            <a:endParaRPr lang="cs-CZ" dirty="0"/>
          </a:p>
          <a:p>
            <a:r>
              <a:rPr lang="cs-CZ" dirty="0"/>
              <a:t>Překážky:</a:t>
            </a:r>
          </a:p>
          <a:p>
            <a:pPr lvl="1"/>
            <a:r>
              <a:rPr lang="cs-CZ" dirty="0"/>
              <a:t>Omezení svéprávnosti k výkonu VP</a:t>
            </a:r>
          </a:p>
          <a:p>
            <a:pPr lvl="1"/>
            <a:r>
              <a:rPr lang="cs-CZ" dirty="0"/>
              <a:t>Omezení osobní svobody za účelem ochrany zdraví lidu</a:t>
            </a:r>
          </a:p>
        </p:txBody>
      </p:sp>
    </p:spTree>
    <p:extLst>
      <p:ext uri="{BB962C8B-B14F-4D97-AF65-F5344CB8AC3E}">
        <p14:creationId xmlns:p14="http://schemas.microsoft.com/office/powerpoint/2010/main" val="281002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28188-F786-4138-9B1B-B9A20F29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vyhlídky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160B28-BD2E-4BBE-A7BD-3ED54B4C2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Rozšíření:</a:t>
            </a:r>
          </a:p>
          <a:p>
            <a:pPr lvl="1"/>
            <a:r>
              <a:rPr lang="cs-CZ" dirty="0"/>
              <a:t>Možné pouze „omezením omezení“</a:t>
            </a:r>
          </a:p>
          <a:p>
            <a:pPr lvl="1"/>
            <a:r>
              <a:rPr lang="cs-CZ" dirty="0"/>
              <a:t>VP pro mladší osoby (před dosažením dospělosti)</a:t>
            </a:r>
          </a:p>
          <a:p>
            <a:endParaRPr lang="cs-CZ" dirty="0"/>
          </a:p>
          <a:p>
            <a:r>
              <a:rPr lang="cs-CZ" dirty="0"/>
              <a:t>Typicky zvažované hranice – 16 nebo 17 let</a:t>
            </a:r>
          </a:p>
          <a:p>
            <a:endParaRPr lang="cs-CZ" dirty="0"/>
          </a:p>
          <a:p>
            <a:r>
              <a:rPr lang="cs-CZ" dirty="0"/>
              <a:t>Správný krok?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914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040EF-71AB-4757-A505-C33EA0EE0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vyhlídky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97CD23-5590-4D31-876A-4BA7F4778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Skotské referendum 2014</a:t>
            </a:r>
          </a:p>
          <a:p>
            <a:pPr lvl="1"/>
            <a:r>
              <a:rPr lang="cs-CZ" dirty="0"/>
              <a:t>Jednorázová možnost hlasování od 16 let</a:t>
            </a:r>
          </a:p>
          <a:p>
            <a:endParaRPr lang="cs-CZ" dirty="0"/>
          </a:p>
          <a:p>
            <a:r>
              <a:rPr lang="cs-CZ" dirty="0" err="1"/>
              <a:t>McAllister</a:t>
            </a:r>
            <a:r>
              <a:rPr lang="cs-CZ" dirty="0"/>
              <a:t> (2012):</a:t>
            </a:r>
          </a:p>
          <a:p>
            <a:pPr lvl="1"/>
            <a:r>
              <a:rPr lang="cs-CZ" dirty="0"/>
              <a:t>Debaty v Austrálii o VP od 16 – 17 let</a:t>
            </a:r>
          </a:p>
          <a:p>
            <a:pPr lvl="1"/>
            <a:r>
              <a:rPr lang="cs-CZ" dirty="0"/>
              <a:t>Nízká podpora tohoto kroku u veřejnosti </a:t>
            </a:r>
            <a:r>
              <a:rPr lang="cs-CZ" b="1" dirty="0"/>
              <a:t>(ne tak u kandidátů)</a:t>
            </a:r>
          </a:p>
          <a:p>
            <a:pPr lvl="1"/>
            <a:r>
              <a:rPr lang="cs-CZ" dirty="0"/>
              <a:t>Nezjištěný nárůst politické participace</a:t>
            </a:r>
          </a:p>
          <a:p>
            <a:pPr lvl="1"/>
            <a:r>
              <a:rPr lang="cs-CZ" dirty="0"/>
              <a:t>Minimální dopady na volby z hlediska výsledků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59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FA93F-2B81-47FD-8AC9-837A5F37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všeobecného VP?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CE9DC9-96A4-48F6-961B-D65FDD9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zůstat všeobecné VP zachované?</a:t>
            </a:r>
          </a:p>
          <a:p>
            <a:endParaRPr lang="cs-CZ" dirty="0"/>
          </a:p>
          <a:p>
            <a:r>
              <a:rPr lang="cs-CZ" dirty="0"/>
              <a:t>Politicky nekorektní debaty</a:t>
            </a:r>
          </a:p>
          <a:p>
            <a:endParaRPr lang="cs-CZ" dirty="0"/>
          </a:p>
          <a:p>
            <a:r>
              <a:rPr lang="cs-CZ" dirty="0"/>
              <a:t>Různé možnosti (některé využity v minulosti):</a:t>
            </a:r>
          </a:p>
          <a:p>
            <a:pPr lvl="1"/>
            <a:r>
              <a:rPr lang="cs-CZ" dirty="0"/>
              <a:t>Zvýšení spodní věkové hranice / zakotvení horní hranice</a:t>
            </a:r>
          </a:p>
          <a:p>
            <a:pPr lvl="1"/>
            <a:r>
              <a:rPr lang="cs-CZ" dirty="0"/>
              <a:t>VP vázané na placení daní / základní (politickou) gramotnost / stupeň vzdělání</a:t>
            </a:r>
          </a:p>
          <a:p>
            <a:pPr lvl="1"/>
            <a:r>
              <a:rPr lang="cs-CZ" dirty="0"/>
              <a:t>Vážené VP – víc hlasů pro skupiny lidí na základě příjmu,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55430-BB49-4456-8FFE-78C1FFAA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3BEF3A-2BCA-4FD0-9BC4-FDF725C40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Vždy vyloučena určitá společenská skupina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97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163113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Volby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070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30 let</a:t>
            </a:r>
            <a:r>
              <a:rPr lang="cs-CZ" dirty="0"/>
              <a:t> (14,9 %)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11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7508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30,3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-4,0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9,3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674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60 let</a:t>
            </a:r>
            <a:r>
              <a:rPr lang="cs-CZ" dirty="0"/>
              <a:t> (30,7 %)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169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006085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6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F50EC-3E64-43D4-8541-C36D26C9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508CE0-2DE8-4B35-9230-FAE044389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participovat na volebním procesu</a:t>
            </a:r>
          </a:p>
          <a:p>
            <a:endParaRPr lang="cs-CZ" dirty="0"/>
          </a:p>
          <a:p>
            <a:r>
              <a:rPr lang="cs-CZ" dirty="0"/>
              <a:t>Dvě strany nestejné mince</a:t>
            </a:r>
          </a:p>
          <a:p>
            <a:endParaRPr lang="cs-CZ" dirty="0"/>
          </a:p>
          <a:p>
            <a:r>
              <a:rPr lang="cs-CZ" dirty="0"/>
              <a:t>Základní členění:</a:t>
            </a:r>
          </a:p>
          <a:p>
            <a:pPr lvl="1"/>
            <a:r>
              <a:rPr lang="cs-CZ" dirty="0"/>
              <a:t>Aktivní – právo volit</a:t>
            </a:r>
          </a:p>
          <a:p>
            <a:pPr lvl="1"/>
            <a:r>
              <a:rPr lang="cs-CZ" dirty="0"/>
              <a:t>Pasivní – právo být volený (nebo zvolený?)</a:t>
            </a:r>
          </a:p>
        </p:txBody>
      </p:sp>
    </p:spTree>
    <p:extLst>
      <p:ext uri="{BB962C8B-B14F-4D97-AF65-F5344CB8AC3E}">
        <p14:creationId xmlns:p14="http://schemas.microsoft.com/office/powerpoint/2010/main" val="1598164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60 let</a:t>
            </a:r>
            <a:r>
              <a:rPr lang="cs-CZ" dirty="0"/>
              <a:t> (69,3 %)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24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336125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12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30 let</a:t>
            </a:r>
            <a:r>
              <a:rPr lang="cs-CZ" dirty="0"/>
              <a:t> (85,1 %)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855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450437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570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maturity </a:t>
            </a:r>
            <a:r>
              <a:rPr lang="cs-CZ" dirty="0"/>
              <a:t>(39,6 %)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27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9293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maturity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474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VŠ </a:t>
            </a:r>
            <a:r>
              <a:rPr lang="cs-CZ" dirty="0"/>
              <a:t>(83,8 %)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09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417244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VŠ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407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19 999 Kč </a:t>
            </a:r>
            <a:r>
              <a:rPr lang="cs-CZ" dirty="0"/>
              <a:t>(25,8 %)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298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29720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19 999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35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D1C17-B8B9-4CDD-96EC-A30882C0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Volební právo</a:t>
            </a:r>
            <a:endParaRPr lang="cs-CZ" dirty="0"/>
          </a:p>
        </p:txBody>
      </p:sp>
      <p:graphicFrame>
        <p:nvGraphicFramePr>
          <p:cNvPr id="4" name="Group 147">
            <a:extLst>
              <a:ext uri="{FF2B5EF4-FFF2-40B4-BE49-F238E27FC236}">
                <a16:creationId xmlns:a16="http://schemas.microsoft.com/office/drawing/2014/main" id="{B163A9D4-64FB-48A7-8DED-9E446E773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909526"/>
              </p:ext>
            </p:extLst>
          </p:nvPr>
        </p:nvGraphicFramePr>
        <p:xfrm>
          <a:off x="838200" y="1825625"/>
          <a:ext cx="10244015" cy="4385699"/>
        </p:xfrm>
        <a:graphic>
          <a:graphicData uri="http://schemas.openxmlformats.org/drawingml/2006/table">
            <a:tbl>
              <a:tblPr/>
              <a:tblGrid>
                <a:gridCol w="341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Volby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Aktivní 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Pasivní 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5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VÚSC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987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505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39 999 Kč </a:t>
            </a:r>
            <a:r>
              <a:rPr lang="cs-CZ" dirty="0"/>
              <a:t>(71,9 %)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912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580516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39 999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976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ekonomicky neaktivní osoby </a:t>
            </a:r>
            <a:r>
              <a:rPr lang="cs-CZ" dirty="0"/>
              <a:t>(36,6 %) – nezaměstnaní, studenti, důchodci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533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917619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ekonomicky neaktivních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963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dle znalosti politiky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8625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C695A-7BB6-4C73-AADE-F575367A5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37C69F-EAD0-4B3E-88C1-20323EB5B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Index sestavený ze „znalostních“ otázek</a:t>
            </a:r>
          </a:p>
          <a:p>
            <a:pPr lvl="1"/>
            <a:r>
              <a:rPr lang="sv-SE" dirty="0"/>
              <a:t>Předseda EK je volen občany EU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ČR formálně vznikla v 1989 </a:t>
            </a:r>
          </a:p>
          <a:p>
            <a:pPr lvl="1"/>
            <a:r>
              <a:rPr lang="cs-CZ" dirty="0"/>
              <a:t>Současná EU má 25 členských států</a:t>
            </a:r>
          </a:p>
          <a:p>
            <a:pPr lvl="1"/>
            <a:r>
              <a:rPr lang="cs-CZ" dirty="0"/>
              <a:t>Kr. zastupitelé jsou vybráni při volbách do </a:t>
            </a:r>
            <a:r>
              <a:rPr lang="cs-CZ" dirty="0" err="1"/>
              <a:t>kr.</a:t>
            </a:r>
            <a:r>
              <a:rPr lang="cs-CZ" dirty="0"/>
              <a:t> zastupitelstev</a:t>
            </a:r>
          </a:p>
          <a:p>
            <a:pPr lvl="1"/>
            <a:r>
              <a:rPr lang="pl-PL" dirty="0"/>
              <a:t>Kanada je stálým členem Rady bezpečnosti OSN</a:t>
            </a:r>
          </a:p>
          <a:p>
            <a:endParaRPr lang="pl-PL" dirty="0"/>
          </a:p>
          <a:p>
            <a:r>
              <a:rPr lang="cs-CZ" dirty="0"/>
              <a:t>Za každou správnou odpověď 1 bod</a:t>
            </a:r>
          </a:p>
          <a:p>
            <a:r>
              <a:rPr lang="cs-CZ" dirty="0"/>
              <a:t>Rozsah znalostí o politice </a:t>
            </a:r>
            <a:r>
              <a:rPr lang="cs-CZ" dirty="0">
                <a:sym typeface="Wingdings" pitchFamily="2" charset="2"/>
              </a:rPr>
              <a:t> 0 - 5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827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2C328D5-D88A-42A8-B213-2FD5881AB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669979"/>
              </p:ext>
            </p:extLst>
          </p:nvPr>
        </p:nvGraphicFramePr>
        <p:xfrm>
          <a:off x="838200" y="336062"/>
          <a:ext cx="10515600" cy="584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48114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0-2</a:t>
            </a:r>
            <a:r>
              <a:rPr lang="cs-CZ" dirty="0"/>
              <a:t> (38,8 %)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706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893265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0-2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148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0-3</a:t>
            </a:r>
            <a:r>
              <a:rPr lang="cs-CZ" dirty="0"/>
              <a:t> (67,4 %)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72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8EBD0-BB26-42DE-B157-9B904D09B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právo - atributy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B3C22B-6FA5-40C6-A68C-4AD86071E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atributy VP jak jsou běžně uváděny v moderních demokraciích</a:t>
            </a:r>
          </a:p>
          <a:p>
            <a:endParaRPr lang="cs-CZ" dirty="0"/>
          </a:p>
          <a:p>
            <a:pPr lvl="1"/>
            <a:r>
              <a:rPr lang="cs-CZ" dirty="0"/>
              <a:t>Všeobecnost</a:t>
            </a:r>
          </a:p>
          <a:p>
            <a:endParaRPr lang="cs-CZ" dirty="0"/>
          </a:p>
          <a:p>
            <a:pPr lvl="1"/>
            <a:r>
              <a:rPr lang="cs-CZ" dirty="0"/>
              <a:t>Rovnost</a:t>
            </a:r>
          </a:p>
          <a:p>
            <a:endParaRPr lang="cs-CZ" dirty="0"/>
          </a:p>
          <a:p>
            <a:pPr lvl="1"/>
            <a:r>
              <a:rPr lang="cs-CZ" dirty="0"/>
              <a:t>Tajnost</a:t>
            </a:r>
          </a:p>
          <a:p>
            <a:endParaRPr lang="cs-CZ" dirty="0"/>
          </a:p>
          <a:p>
            <a:pPr lvl="1"/>
            <a:r>
              <a:rPr lang="cs-CZ" dirty="0"/>
              <a:t>Přímost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312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738826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0-3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5762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0-4</a:t>
            </a:r>
            <a:r>
              <a:rPr lang="cs-CZ" dirty="0"/>
              <a:t> (92,3 %)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164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367012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0-4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9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D91AC-DD70-42AF-9113-48CCF70C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A2F0A3-C775-4E16-82AA-BDC954FF2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 cesta hlasu voliče</a:t>
            </a:r>
          </a:p>
          <a:p>
            <a:endParaRPr lang="cs-CZ" dirty="0"/>
          </a:p>
          <a:p>
            <a:r>
              <a:rPr lang="cs-CZ" dirty="0"/>
              <a:t>Hlas se přímo přenáší do finálních výsledků voleb</a:t>
            </a:r>
          </a:p>
          <a:p>
            <a:endParaRPr lang="cs-CZ" dirty="0"/>
          </a:p>
          <a:p>
            <a:r>
              <a:rPr lang="cs-CZ" dirty="0"/>
              <a:t>Volba bez zprostředkující instance – žádný jiný orgán nerozhoduje o výsledcích (výjimka – soudy)</a:t>
            </a:r>
          </a:p>
          <a:p>
            <a:endParaRPr lang="cs-CZ" dirty="0"/>
          </a:p>
          <a:p>
            <a:r>
              <a:rPr lang="cs-CZ" dirty="0"/>
              <a:t>Je opak přímého VP porušením svobodných voleb a demokratické soutěže?</a:t>
            </a:r>
          </a:p>
        </p:txBody>
      </p:sp>
      <p:pic>
        <p:nvPicPr>
          <p:cNvPr id="4" name="Picture 2" descr="http://www.design911.co.uk/blog/wp-content/uploads/2010/08/Its-The-Road-Man-300x200.jpg">
            <a:extLst>
              <a:ext uri="{FF2B5EF4-FFF2-40B4-BE49-F238E27FC236}">
                <a16:creationId xmlns:a16="http://schemas.microsoft.com/office/drawing/2014/main" id="{96790DE7-58EF-4D12-8DE1-EA1493352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3891" y="365125"/>
            <a:ext cx="3039576" cy="202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728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69CA5-B5DD-4F22-BEE0-C1720B99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Tajné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CB3514-B099-4369-98D6-B3DC1877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Garance volby jako individuální a soukromé záležitosti voliče</a:t>
            </a:r>
          </a:p>
          <a:p>
            <a:endParaRPr lang="cs-CZ" dirty="0"/>
          </a:p>
          <a:p>
            <a:r>
              <a:rPr lang="cs-CZ" dirty="0"/>
              <a:t>Volební účast akceptovaná jako kvazi veřejný akt, nikoliv samotný výběr voleného subjektu</a:t>
            </a:r>
          </a:p>
          <a:p>
            <a:endParaRPr lang="cs-CZ" dirty="0"/>
          </a:p>
          <a:p>
            <a:r>
              <a:rPr lang="cs-CZ" dirty="0"/>
              <a:t>Opak je typický příznak nedemokratické povahy systému</a:t>
            </a:r>
          </a:p>
          <a:p>
            <a:endParaRPr lang="cs-CZ" dirty="0"/>
          </a:p>
          <a:p>
            <a:r>
              <a:rPr lang="cs-CZ" dirty="0"/>
              <a:t>Různé praktiky oslabení tajnosti – přímé i nepřímé</a:t>
            </a:r>
          </a:p>
        </p:txBody>
      </p:sp>
      <p:pic>
        <p:nvPicPr>
          <p:cNvPr id="4" name="Picture 4" descr="http://www.financialgazette.co.zw/wp-content/uploads/secret.ballot.jpg">
            <a:extLst>
              <a:ext uri="{FF2B5EF4-FFF2-40B4-BE49-F238E27FC236}">
                <a16:creationId xmlns:a16="http://schemas.microsoft.com/office/drawing/2014/main" id="{C398B780-4EFC-428C-B5D3-81F7F320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2154" y="146687"/>
            <a:ext cx="2735767" cy="18258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31C82-7CFA-47BF-91E0-09FC6EED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C4D671-7872-4E44-A7F8-D7B4C7D5C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zásady:</a:t>
            </a:r>
          </a:p>
          <a:p>
            <a:pPr lvl="1"/>
            <a:r>
              <a:rPr lang="cs-CZ" dirty="0"/>
              <a:t>1 volič = 1 hlas</a:t>
            </a:r>
          </a:p>
          <a:p>
            <a:pPr lvl="1"/>
            <a:r>
              <a:rPr lang="cs-CZ" dirty="0"/>
              <a:t>Každý hlas má stejnou váhu</a:t>
            </a:r>
          </a:p>
          <a:p>
            <a:pPr lvl="1"/>
            <a:r>
              <a:rPr lang="cs-CZ" dirty="0"/>
              <a:t>Na každého poslance připadá stejný počet voličů</a:t>
            </a:r>
          </a:p>
          <a:p>
            <a:endParaRPr lang="cs-CZ" dirty="0"/>
          </a:p>
          <a:p>
            <a:r>
              <a:rPr lang="cs-CZ" dirty="0"/>
              <a:t>Absolutní podoba je v praxi neuskutečnitelná</a:t>
            </a:r>
          </a:p>
          <a:p>
            <a:endParaRPr lang="cs-CZ" dirty="0"/>
          </a:p>
          <a:p>
            <a:r>
              <a:rPr lang="cs-CZ" dirty="0"/>
              <a:t>Nutná akceptace jistých odchylek:</a:t>
            </a:r>
          </a:p>
          <a:p>
            <a:pPr lvl="1"/>
            <a:r>
              <a:rPr lang="cs-CZ" dirty="0"/>
              <a:t>„Přirozené“ důvody – nastavení obvodů a pohyby obyvatelstva</a:t>
            </a:r>
          </a:p>
          <a:p>
            <a:pPr lvl="1"/>
            <a:r>
              <a:rPr lang="cs-CZ" dirty="0"/>
              <a:t>Umělé důvody - klauzule</a:t>
            </a:r>
          </a:p>
          <a:p>
            <a:endParaRPr lang="cs-CZ" dirty="0"/>
          </a:p>
        </p:txBody>
      </p:sp>
      <p:pic>
        <p:nvPicPr>
          <p:cNvPr id="4" name="Picture 2" descr="http://banatzayed.com/wp-content/uploads/2013/01/banatzayed-food-scale.jpg">
            <a:extLst>
              <a:ext uri="{FF2B5EF4-FFF2-40B4-BE49-F238E27FC236}">
                <a16:creationId xmlns:a16="http://schemas.microsoft.com/office/drawing/2014/main" id="{82822050-DC48-4A54-B1A4-040C61F58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0115" y="133932"/>
            <a:ext cx="3003685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490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91930-DF50-4692-9BAF-32D9A410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Všeobecné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CCB2CD-9641-4A99-B9E4-91C53D0F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Neznamená, že všichni bez výjimky mohou volit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557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9EF9B-E12C-4FEF-8FA4-93099557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0A171A-B533-4A59-B11E-41091BCEF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Volební právo je vymezené tak, aby ho v zásadě každý jednou a bez obtíží nabyl</a:t>
            </a:r>
          </a:p>
          <a:p>
            <a:endParaRPr lang="cs-CZ" dirty="0"/>
          </a:p>
          <a:p>
            <a:r>
              <a:rPr lang="cs-CZ" dirty="0"/>
              <a:t>Všeobecné VP znamená absenci příliš restriktivních podmínek (barva vlasů, výška, vzdělání)</a:t>
            </a:r>
          </a:p>
          <a:p>
            <a:endParaRPr lang="cs-CZ" dirty="0"/>
          </a:p>
          <a:p>
            <a:r>
              <a:rPr lang="cs-CZ" dirty="0"/>
              <a:t>Akceptované omezující podmínky:</a:t>
            </a:r>
          </a:p>
          <a:p>
            <a:pPr lvl="1"/>
            <a:r>
              <a:rPr lang="cs-CZ" dirty="0"/>
              <a:t>Podmínky naplněné objektivním plynutím času (věk)</a:t>
            </a:r>
          </a:p>
          <a:p>
            <a:pPr lvl="1"/>
            <a:r>
              <a:rPr lang="cs-CZ" dirty="0"/>
              <a:t>Sankční podmínky (výkon trestu)</a:t>
            </a:r>
          </a:p>
          <a:p>
            <a:pPr lvl="1"/>
            <a:r>
              <a:rPr lang="cs-CZ" dirty="0"/>
              <a:t>Navázání na podobu voleb (občanství, pobyt)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2495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1607</Words>
  <Application>Microsoft Office PowerPoint</Application>
  <PresentationFormat>Širokouhlá</PresentationFormat>
  <Paragraphs>769</Paragraphs>
  <Slides>42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Cambria</vt:lpstr>
      <vt:lpstr>Wingdings</vt:lpstr>
      <vt:lpstr>Motiv Office</vt:lpstr>
      <vt:lpstr>Volební právo</vt:lpstr>
      <vt:lpstr>Volební právo</vt:lpstr>
      <vt:lpstr>Volební právo</vt:lpstr>
      <vt:lpstr>Volební právo - atributy</vt:lpstr>
      <vt:lpstr>Přímé VP</vt:lpstr>
      <vt:lpstr>Tajné VP</vt:lpstr>
      <vt:lpstr>Rovné VP</vt:lpstr>
      <vt:lpstr>Všeobecné VP</vt:lpstr>
      <vt:lpstr>Všeobecné VP</vt:lpstr>
      <vt:lpstr>Volby do PS PČR</vt:lpstr>
      <vt:lpstr>Možné vyhlídky</vt:lpstr>
      <vt:lpstr>Možné vyhlídky</vt:lpstr>
      <vt:lpstr>Omezení všeobecného VP?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Znalost politiky</vt:lpstr>
      <vt:lpstr>Prezentácia programu PowerPoint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právo</dc:title>
  <dc:creator>Peter Spáč</dc:creator>
  <cp:lastModifiedBy>Peter</cp:lastModifiedBy>
  <cp:revision>3</cp:revision>
  <dcterms:created xsi:type="dcterms:W3CDTF">2021-11-01T10:13:04Z</dcterms:created>
  <dcterms:modified xsi:type="dcterms:W3CDTF">2021-11-02T18:28:07Z</dcterms:modified>
</cp:coreProperties>
</file>