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D4878AC3-6F31-4F35-B528-BA03E73AA244}"/>
    <pc:docChg chg="undo custSel addSld delSld modSld">
      <pc:chgData name="Peter Spáč" userId="2e8d26cd-55d7-4d78-8227-1866407259d9" providerId="ADAL" clId="{D4878AC3-6F31-4F35-B528-BA03E73AA244}" dt="2021-10-25T13:46:20.447" v="589" actId="20577"/>
      <pc:docMkLst>
        <pc:docMk/>
      </pc:docMkLst>
      <pc:sldChg chg="modSp add">
        <pc:chgData name="Peter Spáč" userId="2e8d26cd-55d7-4d78-8227-1866407259d9" providerId="ADAL" clId="{D4878AC3-6F31-4F35-B528-BA03E73AA244}" dt="2021-10-25T11:34:49.830" v="22" actId="20577"/>
        <pc:sldMkLst>
          <pc:docMk/>
          <pc:sldMk cId="334433368" sldId="256"/>
        </pc:sldMkLst>
        <pc:spChg chg="mod">
          <ac:chgData name="Peter Spáč" userId="2e8d26cd-55d7-4d78-8227-1866407259d9" providerId="ADAL" clId="{D4878AC3-6F31-4F35-B528-BA03E73AA244}" dt="2021-10-25T11:34:30.925" v="2"/>
          <ac:spMkLst>
            <pc:docMk/>
            <pc:sldMk cId="334433368" sldId="256"/>
            <ac:spMk id="2" creationId="{A19BD58A-6861-47F7-B9BA-8B22ABB466B6}"/>
          </ac:spMkLst>
        </pc:spChg>
        <pc:spChg chg="mod">
          <ac:chgData name="Peter Spáč" userId="2e8d26cd-55d7-4d78-8227-1866407259d9" providerId="ADAL" clId="{D4878AC3-6F31-4F35-B528-BA03E73AA244}" dt="2021-10-25T11:34:49.830" v="22" actId="20577"/>
          <ac:spMkLst>
            <pc:docMk/>
            <pc:sldMk cId="334433368" sldId="256"/>
            <ac:spMk id="3" creationId="{EF910413-8674-4EE1-8A0E-36B97632C288}"/>
          </ac:spMkLst>
        </pc:spChg>
      </pc:sldChg>
      <pc:sldChg chg="modSp add">
        <pc:chgData name="Peter Spáč" userId="2e8d26cd-55d7-4d78-8227-1866407259d9" providerId="ADAL" clId="{D4878AC3-6F31-4F35-B528-BA03E73AA244}" dt="2021-10-25T11:39:15.708" v="25"/>
        <pc:sldMkLst>
          <pc:docMk/>
          <pc:sldMk cId="669635231" sldId="257"/>
        </pc:sldMkLst>
        <pc:spChg chg="mod">
          <ac:chgData name="Peter Spáč" userId="2e8d26cd-55d7-4d78-8227-1866407259d9" providerId="ADAL" clId="{D4878AC3-6F31-4F35-B528-BA03E73AA244}" dt="2021-10-25T11:39:09.120" v="24"/>
          <ac:spMkLst>
            <pc:docMk/>
            <pc:sldMk cId="669635231" sldId="257"/>
            <ac:spMk id="2" creationId="{53127842-F5DC-47BB-A6F0-0555A165C493}"/>
          </ac:spMkLst>
        </pc:spChg>
        <pc:spChg chg="mod">
          <ac:chgData name="Peter Spáč" userId="2e8d26cd-55d7-4d78-8227-1866407259d9" providerId="ADAL" clId="{D4878AC3-6F31-4F35-B528-BA03E73AA244}" dt="2021-10-25T11:39:15.708" v="25"/>
          <ac:spMkLst>
            <pc:docMk/>
            <pc:sldMk cId="669635231" sldId="257"/>
            <ac:spMk id="3" creationId="{16DE6D1B-783D-49E1-8DB5-54D31E3725D3}"/>
          </ac:spMkLst>
        </pc:spChg>
      </pc:sldChg>
      <pc:sldChg chg="addSp delSp modSp add">
        <pc:chgData name="Peter Spáč" userId="2e8d26cd-55d7-4d78-8227-1866407259d9" providerId="ADAL" clId="{D4878AC3-6F31-4F35-B528-BA03E73AA244}" dt="2021-10-25T11:39:31.429" v="28"/>
        <pc:sldMkLst>
          <pc:docMk/>
          <pc:sldMk cId="1763630307" sldId="258"/>
        </pc:sldMkLst>
        <pc:spChg chg="mod">
          <ac:chgData name="Peter Spáč" userId="2e8d26cd-55d7-4d78-8227-1866407259d9" providerId="ADAL" clId="{D4878AC3-6F31-4F35-B528-BA03E73AA244}" dt="2021-10-25T11:39:27.165" v="27"/>
          <ac:spMkLst>
            <pc:docMk/>
            <pc:sldMk cId="1763630307" sldId="258"/>
            <ac:spMk id="2" creationId="{0CA9F8C3-13CC-4579-B6F4-BE2B41B67CA6}"/>
          </ac:spMkLst>
        </pc:spChg>
        <pc:spChg chg="del">
          <ac:chgData name="Peter Spáč" userId="2e8d26cd-55d7-4d78-8227-1866407259d9" providerId="ADAL" clId="{D4878AC3-6F31-4F35-B528-BA03E73AA244}" dt="2021-10-25T11:39:31.429" v="28"/>
          <ac:spMkLst>
            <pc:docMk/>
            <pc:sldMk cId="1763630307" sldId="258"/>
            <ac:spMk id="3" creationId="{D28E47CB-7594-4FA0-88F6-9A667B45AE9A}"/>
          </ac:spMkLst>
        </pc:spChg>
        <pc:picChg chg="add">
          <ac:chgData name="Peter Spáč" userId="2e8d26cd-55d7-4d78-8227-1866407259d9" providerId="ADAL" clId="{D4878AC3-6F31-4F35-B528-BA03E73AA244}" dt="2021-10-25T11:39:31.429" v="28"/>
          <ac:picMkLst>
            <pc:docMk/>
            <pc:sldMk cId="1763630307" sldId="258"/>
            <ac:picMk id="4" creationId="{31869038-8835-4771-8625-0F0D1FF11B8F}"/>
          </ac:picMkLst>
        </pc:picChg>
      </pc:sldChg>
      <pc:sldChg chg="modSp add">
        <pc:chgData name="Peter Spáč" userId="2e8d26cd-55d7-4d78-8227-1866407259d9" providerId="ADAL" clId="{D4878AC3-6F31-4F35-B528-BA03E73AA244}" dt="2021-10-25T13:12:55.454" v="339" actId="6549"/>
        <pc:sldMkLst>
          <pc:docMk/>
          <pc:sldMk cId="2675026494" sldId="259"/>
        </pc:sldMkLst>
        <pc:spChg chg="mod">
          <ac:chgData name="Peter Spáč" userId="2e8d26cd-55d7-4d78-8227-1866407259d9" providerId="ADAL" clId="{D4878AC3-6F31-4F35-B528-BA03E73AA244}" dt="2021-10-25T11:39:38.649" v="30"/>
          <ac:spMkLst>
            <pc:docMk/>
            <pc:sldMk cId="2675026494" sldId="259"/>
            <ac:spMk id="2" creationId="{434A0611-4693-42BF-B3B0-A7A63406B00C}"/>
          </ac:spMkLst>
        </pc:spChg>
        <pc:spChg chg="mod">
          <ac:chgData name="Peter Spáč" userId="2e8d26cd-55d7-4d78-8227-1866407259d9" providerId="ADAL" clId="{D4878AC3-6F31-4F35-B528-BA03E73AA244}" dt="2021-10-25T13:12:55.454" v="339" actId="6549"/>
          <ac:spMkLst>
            <pc:docMk/>
            <pc:sldMk cId="2675026494" sldId="259"/>
            <ac:spMk id="3" creationId="{9F4BBD91-A31F-4F9E-88A4-BF735208C035}"/>
          </ac:spMkLst>
        </pc:spChg>
      </pc:sldChg>
      <pc:sldChg chg="modSp add">
        <pc:chgData name="Peter Spáč" userId="2e8d26cd-55d7-4d78-8227-1866407259d9" providerId="ADAL" clId="{D4878AC3-6F31-4F35-B528-BA03E73AA244}" dt="2021-10-25T11:43:51.024" v="47" actId="6549"/>
        <pc:sldMkLst>
          <pc:docMk/>
          <pc:sldMk cId="392389120" sldId="260"/>
        </pc:sldMkLst>
        <pc:spChg chg="mod">
          <ac:chgData name="Peter Spáč" userId="2e8d26cd-55d7-4d78-8227-1866407259d9" providerId="ADAL" clId="{D4878AC3-6F31-4F35-B528-BA03E73AA244}" dt="2021-10-25T11:43:32.756" v="33"/>
          <ac:spMkLst>
            <pc:docMk/>
            <pc:sldMk cId="392389120" sldId="260"/>
            <ac:spMk id="2" creationId="{6D80F8BB-DF84-4C83-9492-701FFDBB791D}"/>
          </ac:spMkLst>
        </pc:spChg>
        <pc:spChg chg="mod">
          <ac:chgData name="Peter Spáč" userId="2e8d26cd-55d7-4d78-8227-1866407259d9" providerId="ADAL" clId="{D4878AC3-6F31-4F35-B528-BA03E73AA244}" dt="2021-10-25T11:43:51.024" v="47" actId="6549"/>
          <ac:spMkLst>
            <pc:docMk/>
            <pc:sldMk cId="392389120" sldId="260"/>
            <ac:spMk id="3" creationId="{A58E9C13-4329-43EF-8A4A-C720A135270A}"/>
          </ac:spMkLst>
        </pc:spChg>
      </pc:sldChg>
      <pc:sldChg chg="addSp delSp modSp add">
        <pc:chgData name="Peter Spáč" userId="2e8d26cd-55d7-4d78-8227-1866407259d9" providerId="ADAL" clId="{D4878AC3-6F31-4F35-B528-BA03E73AA244}" dt="2021-10-25T11:44:10.463" v="52" actId="14100"/>
        <pc:sldMkLst>
          <pc:docMk/>
          <pc:sldMk cId="2175404433" sldId="261"/>
        </pc:sldMkLst>
        <pc:spChg chg="del">
          <ac:chgData name="Peter Spáč" userId="2e8d26cd-55d7-4d78-8227-1866407259d9" providerId="ADAL" clId="{D4878AC3-6F31-4F35-B528-BA03E73AA244}" dt="2021-10-25T11:44:03.779" v="49" actId="478"/>
          <ac:spMkLst>
            <pc:docMk/>
            <pc:sldMk cId="2175404433" sldId="261"/>
            <ac:spMk id="2" creationId="{E2367081-0FED-4A0A-8FB3-C95B5727201B}"/>
          </ac:spMkLst>
        </pc:spChg>
        <pc:spChg chg="del">
          <ac:chgData name="Peter Spáč" userId="2e8d26cd-55d7-4d78-8227-1866407259d9" providerId="ADAL" clId="{D4878AC3-6F31-4F35-B528-BA03E73AA244}" dt="2021-10-25T11:44:05.068" v="50"/>
          <ac:spMkLst>
            <pc:docMk/>
            <pc:sldMk cId="2175404433" sldId="261"/>
            <ac:spMk id="3" creationId="{C590F081-A928-4D8F-B219-EE430181973F}"/>
          </ac:spMkLst>
        </pc:spChg>
        <pc:picChg chg="add mod">
          <ac:chgData name="Peter Spáč" userId="2e8d26cd-55d7-4d78-8227-1866407259d9" providerId="ADAL" clId="{D4878AC3-6F31-4F35-B528-BA03E73AA244}" dt="2021-10-25T11:44:10.463" v="52" actId="14100"/>
          <ac:picMkLst>
            <pc:docMk/>
            <pc:sldMk cId="2175404433" sldId="261"/>
            <ac:picMk id="4" creationId="{4EBCE601-A73B-49C3-AAAE-93DBF85ADD17}"/>
          </ac:picMkLst>
        </pc:picChg>
      </pc:sldChg>
      <pc:sldChg chg="modSp add modAnim">
        <pc:chgData name="Peter Spáč" userId="2e8d26cd-55d7-4d78-8227-1866407259d9" providerId="ADAL" clId="{D4878AC3-6F31-4F35-B528-BA03E73AA244}" dt="2021-10-25T11:45:09.670" v="59"/>
        <pc:sldMkLst>
          <pc:docMk/>
          <pc:sldMk cId="3100864950" sldId="262"/>
        </pc:sldMkLst>
        <pc:spChg chg="mod">
          <ac:chgData name="Peter Spáč" userId="2e8d26cd-55d7-4d78-8227-1866407259d9" providerId="ADAL" clId="{D4878AC3-6F31-4F35-B528-BA03E73AA244}" dt="2021-10-25T11:44:39.117" v="54"/>
          <ac:spMkLst>
            <pc:docMk/>
            <pc:sldMk cId="3100864950" sldId="262"/>
            <ac:spMk id="2" creationId="{FC344521-AF72-4D68-A8DD-C675FBE6CAE9}"/>
          </ac:spMkLst>
        </pc:spChg>
        <pc:spChg chg="mod">
          <ac:chgData name="Peter Spáč" userId="2e8d26cd-55d7-4d78-8227-1866407259d9" providerId="ADAL" clId="{D4878AC3-6F31-4F35-B528-BA03E73AA244}" dt="2021-10-25T11:44:43.920" v="55"/>
          <ac:spMkLst>
            <pc:docMk/>
            <pc:sldMk cId="3100864950" sldId="262"/>
            <ac:spMk id="3" creationId="{192E7D40-DEBF-4618-A823-643BFD77DFD1}"/>
          </ac:spMkLst>
        </pc:spChg>
      </pc:sldChg>
      <pc:sldChg chg="addSp delSp modSp add">
        <pc:chgData name="Peter Spáč" userId="2e8d26cd-55d7-4d78-8227-1866407259d9" providerId="ADAL" clId="{D4878AC3-6F31-4F35-B528-BA03E73AA244}" dt="2021-10-25T11:47:16.946" v="88" actId="14100"/>
        <pc:sldMkLst>
          <pc:docMk/>
          <pc:sldMk cId="3136708416" sldId="263"/>
        </pc:sldMkLst>
        <pc:spChg chg="mod">
          <ac:chgData name="Peter Spáč" userId="2e8d26cd-55d7-4d78-8227-1866407259d9" providerId="ADAL" clId="{D4878AC3-6F31-4F35-B528-BA03E73AA244}" dt="2021-10-25T11:45:19.840" v="61"/>
          <ac:spMkLst>
            <pc:docMk/>
            <pc:sldMk cId="3136708416" sldId="263"/>
            <ac:spMk id="2" creationId="{17451A4C-5F62-4F6B-8AD1-DEEDEB2BADA7}"/>
          </ac:spMkLst>
        </pc:spChg>
        <pc:spChg chg="add del mod">
          <ac:chgData name="Peter Spáč" userId="2e8d26cd-55d7-4d78-8227-1866407259d9" providerId="ADAL" clId="{D4878AC3-6F31-4F35-B528-BA03E73AA244}" dt="2021-10-25T11:45:40.874" v="66" actId="478"/>
          <ac:spMkLst>
            <pc:docMk/>
            <pc:sldMk cId="3136708416" sldId="263"/>
            <ac:spMk id="3" creationId="{02C492B9-6C08-43BF-84A8-935642D16B97}"/>
          </ac:spMkLst>
        </pc:spChg>
        <pc:spChg chg="add del mod">
          <ac:chgData name="Peter Spáč" userId="2e8d26cd-55d7-4d78-8227-1866407259d9" providerId="ADAL" clId="{D4878AC3-6F31-4F35-B528-BA03E73AA244}" dt="2021-10-25T11:45:26.178" v="63"/>
          <ac:spMkLst>
            <pc:docMk/>
            <pc:sldMk cId="3136708416" sldId="263"/>
            <ac:spMk id="4" creationId="{F0D9A263-1C30-451F-A58B-E6042F4D2854}"/>
          </ac:spMkLst>
        </pc:spChg>
        <pc:picChg chg="add mod">
          <ac:chgData name="Peter Spáč" userId="2e8d26cd-55d7-4d78-8227-1866407259d9" providerId="ADAL" clId="{D4878AC3-6F31-4F35-B528-BA03E73AA244}" dt="2021-10-25T11:47:16.946" v="88" actId="14100"/>
          <ac:picMkLst>
            <pc:docMk/>
            <pc:sldMk cId="3136708416" sldId="263"/>
            <ac:picMk id="5" creationId="{B637F678-1B11-4B07-A22D-70FBB8B94DEB}"/>
          </ac:picMkLst>
        </pc:picChg>
      </pc:sldChg>
      <pc:sldChg chg="modSp add">
        <pc:chgData name="Peter Spáč" userId="2e8d26cd-55d7-4d78-8227-1866407259d9" providerId="ADAL" clId="{D4878AC3-6F31-4F35-B528-BA03E73AA244}" dt="2021-10-25T11:46:43.156" v="83" actId="123"/>
        <pc:sldMkLst>
          <pc:docMk/>
          <pc:sldMk cId="584521430" sldId="264"/>
        </pc:sldMkLst>
        <pc:spChg chg="mod">
          <ac:chgData name="Peter Spáč" userId="2e8d26cd-55d7-4d78-8227-1866407259d9" providerId="ADAL" clId="{D4878AC3-6F31-4F35-B528-BA03E73AA244}" dt="2021-10-25T11:45:59.259" v="72"/>
          <ac:spMkLst>
            <pc:docMk/>
            <pc:sldMk cId="584521430" sldId="264"/>
            <ac:spMk id="2" creationId="{3DDFB916-1226-4283-B7F9-F8BA3D746B0E}"/>
          </ac:spMkLst>
        </pc:spChg>
        <pc:spChg chg="mod">
          <ac:chgData name="Peter Spáč" userId="2e8d26cd-55d7-4d78-8227-1866407259d9" providerId="ADAL" clId="{D4878AC3-6F31-4F35-B528-BA03E73AA244}" dt="2021-10-25T11:46:43.156" v="83" actId="123"/>
          <ac:spMkLst>
            <pc:docMk/>
            <pc:sldMk cId="584521430" sldId="264"/>
            <ac:spMk id="3" creationId="{399FE9BD-986F-4675-AB72-DAA949980F61}"/>
          </ac:spMkLst>
        </pc:spChg>
      </pc:sldChg>
      <pc:sldChg chg="add del">
        <pc:chgData name="Peter Spáč" userId="2e8d26cd-55d7-4d78-8227-1866407259d9" providerId="ADAL" clId="{D4878AC3-6F31-4F35-B528-BA03E73AA244}" dt="2021-10-25T11:49:14.611" v="149" actId="2696"/>
        <pc:sldMkLst>
          <pc:docMk/>
          <pc:sldMk cId="3016915047" sldId="265"/>
        </pc:sldMkLst>
      </pc:sldChg>
      <pc:sldChg chg="add del">
        <pc:chgData name="Peter Spáč" userId="2e8d26cd-55d7-4d78-8227-1866407259d9" providerId="ADAL" clId="{D4878AC3-6F31-4F35-B528-BA03E73AA244}" dt="2021-10-25T11:47:12.123" v="86"/>
        <pc:sldMkLst>
          <pc:docMk/>
          <pc:sldMk cId="2118213768" sldId="266"/>
        </pc:sldMkLst>
      </pc:sldChg>
      <pc:sldChg chg="add del">
        <pc:chgData name="Peter Spáč" userId="2e8d26cd-55d7-4d78-8227-1866407259d9" providerId="ADAL" clId="{D4878AC3-6F31-4F35-B528-BA03E73AA244}" dt="2021-10-25T11:47:20.019" v="89" actId="2696"/>
        <pc:sldMkLst>
          <pc:docMk/>
          <pc:sldMk cId="2451396316" sldId="266"/>
        </pc:sldMkLst>
      </pc:sldChg>
      <pc:sldChg chg="addSp modSp add">
        <pc:chgData name="Peter Spáč" userId="2e8d26cd-55d7-4d78-8227-1866407259d9" providerId="ADAL" clId="{D4878AC3-6F31-4F35-B528-BA03E73AA244}" dt="2021-10-25T11:47:49.787" v="128" actId="5793"/>
        <pc:sldMkLst>
          <pc:docMk/>
          <pc:sldMk cId="3740997277" sldId="266"/>
        </pc:sldMkLst>
        <pc:spChg chg="add mod">
          <ac:chgData name="Peter Spáč" userId="2e8d26cd-55d7-4d78-8227-1866407259d9" providerId="ADAL" clId="{D4878AC3-6F31-4F35-B528-BA03E73AA244}" dt="2021-10-25T11:47:49.787" v="128" actId="5793"/>
          <ac:spMkLst>
            <pc:docMk/>
            <pc:sldMk cId="3740997277" sldId="266"/>
            <ac:spMk id="4" creationId="{AC1BF56B-2F4B-4FC0-9578-C2E85162A3DE}"/>
          </ac:spMkLst>
        </pc:spChg>
      </pc:sldChg>
      <pc:sldChg chg="addSp modSp add">
        <pc:chgData name="Peter Spáč" userId="2e8d26cd-55d7-4d78-8227-1866407259d9" providerId="ADAL" clId="{D4878AC3-6F31-4F35-B528-BA03E73AA244}" dt="2021-10-25T11:48:18.177" v="134" actId="1076"/>
        <pc:sldMkLst>
          <pc:docMk/>
          <pc:sldMk cId="229421286" sldId="267"/>
        </pc:sldMkLst>
        <pc:spChg chg="mod">
          <ac:chgData name="Peter Spáč" userId="2e8d26cd-55d7-4d78-8227-1866407259d9" providerId="ADAL" clId="{D4878AC3-6F31-4F35-B528-BA03E73AA244}" dt="2021-10-25T11:48:05.115" v="130"/>
          <ac:spMkLst>
            <pc:docMk/>
            <pc:sldMk cId="229421286" sldId="267"/>
            <ac:spMk id="2" creationId="{AF8FB6B3-671F-4556-905A-FC57CC9E3FE3}"/>
          </ac:spMkLst>
        </pc:spChg>
        <pc:spChg chg="mod">
          <ac:chgData name="Peter Spáč" userId="2e8d26cd-55d7-4d78-8227-1866407259d9" providerId="ADAL" clId="{D4878AC3-6F31-4F35-B528-BA03E73AA244}" dt="2021-10-25T11:48:11.790" v="132"/>
          <ac:spMkLst>
            <pc:docMk/>
            <pc:sldMk cId="229421286" sldId="267"/>
            <ac:spMk id="3" creationId="{69F28BE5-4E31-4E7E-BBF3-16E6D95EE5A9}"/>
          </ac:spMkLst>
        </pc:spChg>
        <pc:picChg chg="add mod">
          <ac:chgData name="Peter Spáč" userId="2e8d26cd-55d7-4d78-8227-1866407259d9" providerId="ADAL" clId="{D4878AC3-6F31-4F35-B528-BA03E73AA244}" dt="2021-10-25T11:48:18.177" v="134" actId="1076"/>
          <ac:picMkLst>
            <pc:docMk/>
            <pc:sldMk cId="229421286" sldId="267"/>
            <ac:picMk id="4" creationId="{FA61AB31-FE29-4775-A876-0BDFEF5BFCA5}"/>
          </ac:picMkLst>
        </pc:picChg>
      </pc:sldChg>
      <pc:sldChg chg="addSp delSp modSp add">
        <pc:chgData name="Peter Spáč" userId="2e8d26cd-55d7-4d78-8227-1866407259d9" providerId="ADAL" clId="{D4878AC3-6F31-4F35-B528-BA03E73AA244}" dt="2021-10-25T13:29:17.992" v="354" actId="1076"/>
        <pc:sldMkLst>
          <pc:docMk/>
          <pc:sldMk cId="2127504350" sldId="268"/>
        </pc:sldMkLst>
        <pc:spChg chg="mod">
          <ac:chgData name="Peter Spáč" userId="2e8d26cd-55d7-4d78-8227-1866407259d9" providerId="ADAL" clId="{D4878AC3-6F31-4F35-B528-BA03E73AA244}" dt="2021-10-25T11:48:39.413" v="141" actId="790"/>
          <ac:spMkLst>
            <pc:docMk/>
            <pc:sldMk cId="2127504350" sldId="268"/>
            <ac:spMk id="2" creationId="{23E39C2B-FF06-45B5-925F-4F1C91F2C5E9}"/>
          </ac:spMkLst>
        </pc:spChg>
        <pc:spChg chg="mod">
          <ac:chgData name="Peter Spáč" userId="2e8d26cd-55d7-4d78-8227-1866407259d9" providerId="ADAL" clId="{D4878AC3-6F31-4F35-B528-BA03E73AA244}" dt="2021-10-25T11:48:35.021" v="140" actId="20577"/>
          <ac:spMkLst>
            <pc:docMk/>
            <pc:sldMk cId="2127504350" sldId="268"/>
            <ac:spMk id="3" creationId="{30EE0FE0-DDF5-42F2-B376-17DEB29DD97D}"/>
          </ac:spMkLst>
        </pc:spChg>
        <pc:picChg chg="add mod">
          <ac:chgData name="Peter Spáč" userId="2e8d26cd-55d7-4d78-8227-1866407259d9" providerId="ADAL" clId="{D4878AC3-6F31-4F35-B528-BA03E73AA244}" dt="2021-10-25T11:49:08.823" v="147" actId="14100"/>
          <ac:picMkLst>
            <pc:docMk/>
            <pc:sldMk cId="2127504350" sldId="268"/>
            <ac:picMk id="4" creationId="{2D5293EA-06BC-42D4-8124-4FF45A3B18F5}"/>
          </ac:picMkLst>
        </pc:picChg>
        <pc:picChg chg="add del mod">
          <ac:chgData name="Peter Spáč" userId="2e8d26cd-55d7-4d78-8227-1866407259d9" providerId="ADAL" clId="{D4878AC3-6F31-4F35-B528-BA03E73AA244}" dt="2021-10-25T13:28:42.172" v="345" actId="478"/>
          <ac:picMkLst>
            <pc:docMk/>
            <pc:sldMk cId="2127504350" sldId="268"/>
            <ac:picMk id="5" creationId="{FA34F1E1-61E6-4A7B-A6BC-16FCB25F73A9}"/>
          </ac:picMkLst>
        </pc:picChg>
        <pc:picChg chg="add mod">
          <ac:chgData name="Peter Spáč" userId="2e8d26cd-55d7-4d78-8227-1866407259d9" providerId="ADAL" clId="{D4878AC3-6F31-4F35-B528-BA03E73AA244}" dt="2021-10-25T13:28:55.842" v="349" actId="1076"/>
          <ac:picMkLst>
            <pc:docMk/>
            <pc:sldMk cId="2127504350" sldId="268"/>
            <ac:picMk id="6" creationId="{FAA9FE8D-487B-42E9-9EC8-C081CFB2601F}"/>
          </ac:picMkLst>
        </pc:picChg>
        <pc:picChg chg="add mod">
          <ac:chgData name="Peter Spáč" userId="2e8d26cd-55d7-4d78-8227-1866407259d9" providerId="ADAL" clId="{D4878AC3-6F31-4F35-B528-BA03E73AA244}" dt="2021-10-25T13:29:10.456" v="352" actId="1076"/>
          <ac:picMkLst>
            <pc:docMk/>
            <pc:sldMk cId="2127504350" sldId="268"/>
            <ac:picMk id="7" creationId="{7511C5C4-17D4-4447-B4EC-29A2ADBE953E}"/>
          </ac:picMkLst>
        </pc:picChg>
        <pc:picChg chg="add mod">
          <ac:chgData name="Peter Spáč" userId="2e8d26cd-55d7-4d78-8227-1866407259d9" providerId="ADAL" clId="{D4878AC3-6F31-4F35-B528-BA03E73AA244}" dt="2021-10-25T13:29:17.992" v="354" actId="1076"/>
          <ac:picMkLst>
            <pc:docMk/>
            <pc:sldMk cId="2127504350" sldId="268"/>
            <ac:picMk id="8" creationId="{3EB0B0FE-E2F0-4035-86E5-42266B2ACBA9}"/>
          </ac:picMkLst>
        </pc:picChg>
      </pc:sldChg>
      <pc:sldChg chg="modSp add">
        <pc:chgData name="Peter Spáč" userId="2e8d26cd-55d7-4d78-8227-1866407259d9" providerId="ADAL" clId="{D4878AC3-6F31-4F35-B528-BA03E73AA244}" dt="2021-10-25T11:49:26.953" v="152"/>
        <pc:sldMkLst>
          <pc:docMk/>
          <pc:sldMk cId="429702955" sldId="269"/>
        </pc:sldMkLst>
        <pc:spChg chg="mod">
          <ac:chgData name="Peter Spáč" userId="2e8d26cd-55d7-4d78-8227-1866407259d9" providerId="ADAL" clId="{D4878AC3-6F31-4F35-B528-BA03E73AA244}" dt="2021-10-25T11:49:23.094" v="151"/>
          <ac:spMkLst>
            <pc:docMk/>
            <pc:sldMk cId="429702955" sldId="269"/>
            <ac:spMk id="2" creationId="{28BE8DDF-6BE6-403A-95CE-ABA64AA895BA}"/>
          </ac:spMkLst>
        </pc:spChg>
        <pc:spChg chg="mod">
          <ac:chgData name="Peter Spáč" userId="2e8d26cd-55d7-4d78-8227-1866407259d9" providerId="ADAL" clId="{D4878AC3-6F31-4F35-B528-BA03E73AA244}" dt="2021-10-25T11:49:26.953" v="152"/>
          <ac:spMkLst>
            <pc:docMk/>
            <pc:sldMk cId="429702955" sldId="269"/>
            <ac:spMk id="3" creationId="{06C0A552-8CF6-49A5-9D4F-1592E4E17E8E}"/>
          </ac:spMkLst>
        </pc:spChg>
      </pc:sldChg>
      <pc:sldChg chg="addSp delSp modSp add">
        <pc:chgData name="Peter Spáč" userId="2e8d26cd-55d7-4d78-8227-1866407259d9" providerId="ADAL" clId="{D4878AC3-6F31-4F35-B528-BA03E73AA244}" dt="2021-10-25T11:51:18.959" v="183" actId="2084"/>
        <pc:sldMkLst>
          <pc:docMk/>
          <pc:sldMk cId="112077008" sldId="270"/>
        </pc:sldMkLst>
        <pc:spChg chg="del">
          <ac:chgData name="Peter Spáč" userId="2e8d26cd-55d7-4d78-8227-1866407259d9" providerId="ADAL" clId="{D4878AC3-6F31-4F35-B528-BA03E73AA244}" dt="2021-10-25T11:49:47.904" v="154" actId="478"/>
          <ac:spMkLst>
            <pc:docMk/>
            <pc:sldMk cId="112077008" sldId="270"/>
            <ac:spMk id="2" creationId="{27EFB3F0-7B53-42FE-803F-DACFB0805E57}"/>
          </ac:spMkLst>
        </pc:spChg>
        <pc:spChg chg="mod">
          <ac:chgData name="Peter Spáč" userId="2e8d26cd-55d7-4d78-8227-1866407259d9" providerId="ADAL" clId="{D4878AC3-6F31-4F35-B528-BA03E73AA244}" dt="2021-10-25T11:50:05.328" v="163"/>
          <ac:spMkLst>
            <pc:docMk/>
            <pc:sldMk cId="112077008" sldId="270"/>
            <ac:spMk id="3" creationId="{5FBC7325-D2F1-4C1F-875A-0E9C2988E95F}"/>
          </ac:spMkLst>
        </pc:spChg>
        <pc:graphicFrameChg chg="add mod modGraphic">
          <ac:chgData name="Peter Spáč" userId="2e8d26cd-55d7-4d78-8227-1866407259d9" providerId="ADAL" clId="{D4878AC3-6F31-4F35-B528-BA03E73AA244}" dt="2021-10-25T11:51:10.331" v="181" actId="2084"/>
          <ac:graphicFrameMkLst>
            <pc:docMk/>
            <pc:sldMk cId="112077008" sldId="270"/>
            <ac:graphicFrameMk id="4" creationId="{6FFCE541-C28C-420B-A71F-50DBB738F065}"/>
          </ac:graphicFrameMkLst>
        </pc:graphicFrameChg>
        <pc:graphicFrameChg chg="add mod modGraphic">
          <ac:chgData name="Peter Spáč" userId="2e8d26cd-55d7-4d78-8227-1866407259d9" providerId="ADAL" clId="{D4878AC3-6F31-4F35-B528-BA03E73AA244}" dt="2021-10-25T11:51:18.959" v="183" actId="2084"/>
          <ac:graphicFrameMkLst>
            <pc:docMk/>
            <pc:sldMk cId="112077008" sldId="270"/>
            <ac:graphicFrameMk id="5" creationId="{7BD3A58F-5E9D-49E6-9D94-DD91981B3D04}"/>
          </ac:graphicFrameMkLst>
        </pc:graphicFrameChg>
      </pc:sldChg>
      <pc:sldChg chg="addSp delSp modSp add">
        <pc:chgData name="Peter Spáč" userId="2e8d26cd-55d7-4d78-8227-1866407259d9" providerId="ADAL" clId="{D4878AC3-6F31-4F35-B528-BA03E73AA244}" dt="2021-10-25T11:51:59.565" v="188" actId="1076"/>
        <pc:sldMkLst>
          <pc:docMk/>
          <pc:sldMk cId="3722565853" sldId="271"/>
        </pc:sldMkLst>
        <pc:spChg chg="del">
          <ac:chgData name="Peter Spáč" userId="2e8d26cd-55d7-4d78-8227-1866407259d9" providerId="ADAL" clId="{D4878AC3-6F31-4F35-B528-BA03E73AA244}" dt="2021-10-25T11:51:52.209" v="185" actId="478"/>
          <ac:spMkLst>
            <pc:docMk/>
            <pc:sldMk cId="3722565853" sldId="271"/>
            <ac:spMk id="2" creationId="{C4659A93-12D6-4C0D-A280-F7AE04E5DA4F}"/>
          </ac:spMkLst>
        </pc:spChg>
        <pc:spChg chg="del">
          <ac:chgData name="Peter Spáč" userId="2e8d26cd-55d7-4d78-8227-1866407259d9" providerId="ADAL" clId="{D4878AC3-6F31-4F35-B528-BA03E73AA244}" dt="2021-10-25T11:51:55.827" v="186" actId="478"/>
          <ac:spMkLst>
            <pc:docMk/>
            <pc:sldMk cId="3722565853" sldId="271"/>
            <ac:spMk id="3" creationId="{766CB901-583E-4619-A4EA-F4C3E5766678}"/>
          </ac:spMkLst>
        </pc:spChg>
        <pc:picChg chg="add mod">
          <ac:chgData name="Peter Spáč" userId="2e8d26cd-55d7-4d78-8227-1866407259d9" providerId="ADAL" clId="{D4878AC3-6F31-4F35-B528-BA03E73AA244}" dt="2021-10-25T11:51:59.565" v="188" actId="1076"/>
          <ac:picMkLst>
            <pc:docMk/>
            <pc:sldMk cId="3722565853" sldId="271"/>
            <ac:picMk id="4" creationId="{B2BA29F7-4E70-4149-91C8-7C43D8A66DCA}"/>
          </ac:picMkLst>
        </pc:picChg>
      </pc:sldChg>
      <pc:sldChg chg="delSp modSp add">
        <pc:chgData name="Peter Spáč" userId="2e8d26cd-55d7-4d78-8227-1866407259d9" providerId="ADAL" clId="{D4878AC3-6F31-4F35-B528-BA03E73AA244}" dt="2021-10-25T11:53:35.830" v="280" actId="790"/>
        <pc:sldMkLst>
          <pc:docMk/>
          <pc:sldMk cId="4211893495" sldId="272"/>
        </pc:sldMkLst>
        <pc:spChg chg="mod">
          <ac:chgData name="Peter Spáč" userId="2e8d26cd-55d7-4d78-8227-1866407259d9" providerId="ADAL" clId="{D4878AC3-6F31-4F35-B528-BA03E73AA244}" dt="2021-10-25T11:53:35.830" v="280" actId="790"/>
          <ac:spMkLst>
            <pc:docMk/>
            <pc:sldMk cId="4211893495" sldId="272"/>
            <ac:spMk id="2" creationId="{62F6E113-1848-4508-8E02-F668D4143C68}"/>
          </ac:spMkLst>
        </pc:spChg>
        <pc:spChg chg="del">
          <ac:chgData name="Peter Spáč" userId="2e8d26cd-55d7-4d78-8227-1866407259d9" providerId="ADAL" clId="{D4878AC3-6F31-4F35-B528-BA03E73AA244}" dt="2021-10-25T11:52:39.221" v="211" actId="478"/>
          <ac:spMkLst>
            <pc:docMk/>
            <pc:sldMk cId="4211893495" sldId="272"/>
            <ac:spMk id="3" creationId="{B3A3B34E-92FA-4C09-A3A8-511035AD916F}"/>
          </ac:spMkLst>
        </pc:spChg>
      </pc:sldChg>
      <pc:sldChg chg="addSp delSp modSp add">
        <pc:chgData name="Peter Spáč" userId="2e8d26cd-55d7-4d78-8227-1866407259d9" providerId="ADAL" clId="{D4878AC3-6F31-4F35-B528-BA03E73AA244}" dt="2021-10-25T11:53:52.030" v="285" actId="1076"/>
        <pc:sldMkLst>
          <pc:docMk/>
          <pc:sldMk cId="1455791649" sldId="273"/>
        </pc:sldMkLst>
        <pc:spChg chg="del">
          <ac:chgData name="Peter Spáč" userId="2e8d26cd-55d7-4d78-8227-1866407259d9" providerId="ADAL" clId="{D4878AC3-6F31-4F35-B528-BA03E73AA244}" dt="2021-10-25T11:53:47.251" v="283" actId="478"/>
          <ac:spMkLst>
            <pc:docMk/>
            <pc:sldMk cId="1455791649" sldId="273"/>
            <ac:spMk id="2" creationId="{73998601-6EB0-4F0E-8649-45D0B5665E11}"/>
          </ac:spMkLst>
        </pc:spChg>
        <pc:spChg chg="del">
          <ac:chgData name="Peter Spáč" userId="2e8d26cd-55d7-4d78-8227-1866407259d9" providerId="ADAL" clId="{D4878AC3-6F31-4F35-B528-BA03E73AA244}" dt="2021-10-25T11:53:46.633" v="282" actId="478"/>
          <ac:spMkLst>
            <pc:docMk/>
            <pc:sldMk cId="1455791649" sldId="273"/>
            <ac:spMk id="3" creationId="{DF2C1915-EE33-4CB3-BCAA-0C1E0F47C566}"/>
          </ac:spMkLst>
        </pc:spChg>
        <pc:picChg chg="add mod">
          <ac:chgData name="Peter Spáč" userId="2e8d26cd-55d7-4d78-8227-1866407259d9" providerId="ADAL" clId="{D4878AC3-6F31-4F35-B528-BA03E73AA244}" dt="2021-10-25T11:53:52.030" v="285" actId="1076"/>
          <ac:picMkLst>
            <pc:docMk/>
            <pc:sldMk cId="1455791649" sldId="273"/>
            <ac:picMk id="4" creationId="{312F2199-1848-4FBA-B37E-761E0269D87F}"/>
          </ac:picMkLst>
        </pc:picChg>
      </pc:sldChg>
      <pc:sldChg chg="addSp delSp modSp add">
        <pc:chgData name="Peter Spáč" userId="2e8d26cd-55d7-4d78-8227-1866407259d9" providerId="ADAL" clId="{D4878AC3-6F31-4F35-B528-BA03E73AA244}" dt="2021-10-25T11:54:04.578" v="291" actId="1076"/>
        <pc:sldMkLst>
          <pc:docMk/>
          <pc:sldMk cId="930429554" sldId="274"/>
        </pc:sldMkLst>
        <pc:spChg chg="del">
          <ac:chgData name="Peter Spáč" userId="2e8d26cd-55d7-4d78-8227-1866407259d9" providerId="ADAL" clId="{D4878AC3-6F31-4F35-B528-BA03E73AA244}" dt="2021-10-25T11:53:57.182" v="288" actId="478"/>
          <ac:spMkLst>
            <pc:docMk/>
            <pc:sldMk cId="930429554" sldId="274"/>
            <ac:spMk id="2" creationId="{743C3DAA-F17D-459C-A3F1-8E0FDFF4ED83}"/>
          </ac:spMkLst>
        </pc:spChg>
        <pc:spChg chg="del">
          <ac:chgData name="Peter Spáč" userId="2e8d26cd-55d7-4d78-8227-1866407259d9" providerId="ADAL" clId="{D4878AC3-6F31-4F35-B528-BA03E73AA244}" dt="2021-10-25T11:53:56.526" v="287" actId="478"/>
          <ac:spMkLst>
            <pc:docMk/>
            <pc:sldMk cId="930429554" sldId="274"/>
            <ac:spMk id="3" creationId="{21562EF5-9D11-4366-980A-45DA81A406A3}"/>
          </ac:spMkLst>
        </pc:spChg>
        <pc:picChg chg="add mod">
          <ac:chgData name="Peter Spáč" userId="2e8d26cd-55d7-4d78-8227-1866407259d9" providerId="ADAL" clId="{D4878AC3-6F31-4F35-B528-BA03E73AA244}" dt="2021-10-25T11:54:04.578" v="291" actId="1076"/>
          <ac:picMkLst>
            <pc:docMk/>
            <pc:sldMk cId="930429554" sldId="274"/>
            <ac:picMk id="4" creationId="{23214D4C-2F81-4778-91FF-2415F803693B}"/>
          </ac:picMkLst>
        </pc:picChg>
      </pc:sldChg>
      <pc:sldChg chg="addSp modSp add">
        <pc:chgData name="Peter Spáč" userId="2e8d26cd-55d7-4d78-8227-1866407259d9" providerId="ADAL" clId="{D4878AC3-6F31-4F35-B528-BA03E73AA244}" dt="2021-10-25T11:54:16.344" v="301" actId="1076"/>
        <pc:sldMkLst>
          <pc:docMk/>
          <pc:sldMk cId="1760688659" sldId="275"/>
        </pc:sldMkLst>
        <pc:picChg chg="add mod">
          <ac:chgData name="Peter Spáč" userId="2e8d26cd-55d7-4d78-8227-1866407259d9" providerId="ADAL" clId="{D4878AC3-6F31-4F35-B528-BA03E73AA244}" dt="2021-10-25T11:54:16.344" v="301" actId="1076"/>
          <ac:picMkLst>
            <pc:docMk/>
            <pc:sldMk cId="1760688659" sldId="275"/>
            <ac:picMk id="2" creationId="{7073565B-ADD2-483A-8CBC-C63B730428F6}"/>
          </ac:picMkLst>
        </pc:picChg>
      </pc:sldChg>
      <pc:sldChg chg="add del">
        <pc:chgData name="Peter Spáč" userId="2e8d26cd-55d7-4d78-8227-1866407259d9" providerId="ADAL" clId="{D4878AC3-6F31-4F35-B528-BA03E73AA244}" dt="2021-10-25T11:54:06.943" v="293"/>
        <pc:sldMkLst>
          <pc:docMk/>
          <pc:sldMk cId="75786311" sldId="276"/>
        </pc:sldMkLst>
      </pc:sldChg>
      <pc:sldChg chg="addSp modSp add">
        <pc:chgData name="Peter Spáč" userId="2e8d26cd-55d7-4d78-8227-1866407259d9" providerId="ADAL" clId="{D4878AC3-6F31-4F35-B528-BA03E73AA244}" dt="2021-10-25T11:54:26.373" v="303" actId="1076"/>
        <pc:sldMkLst>
          <pc:docMk/>
          <pc:sldMk cId="3832122425" sldId="276"/>
        </pc:sldMkLst>
        <pc:picChg chg="add mod">
          <ac:chgData name="Peter Spáč" userId="2e8d26cd-55d7-4d78-8227-1866407259d9" providerId="ADAL" clId="{D4878AC3-6F31-4F35-B528-BA03E73AA244}" dt="2021-10-25T11:54:26.373" v="303" actId="1076"/>
          <ac:picMkLst>
            <pc:docMk/>
            <pc:sldMk cId="3832122425" sldId="276"/>
            <ac:picMk id="2" creationId="{E818F2CA-DF11-43CB-886E-5A6146CE7662}"/>
          </ac:picMkLst>
        </pc:picChg>
      </pc:sldChg>
      <pc:sldChg chg="addSp modSp add">
        <pc:chgData name="Peter Spáč" userId="2e8d26cd-55d7-4d78-8227-1866407259d9" providerId="ADAL" clId="{D4878AC3-6F31-4F35-B528-BA03E73AA244}" dt="2021-10-25T11:54:35.015" v="305" actId="1076"/>
        <pc:sldMkLst>
          <pc:docMk/>
          <pc:sldMk cId="4000941976" sldId="277"/>
        </pc:sldMkLst>
        <pc:picChg chg="add mod">
          <ac:chgData name="Peter Spáč" userId="2e8d26cd-55d7-4d78-8227-1866407259d9" providerId="ADAL" clId="{D4878AC3-6F31-4F35-B528-BA03E73AA244}" dt="2021-10-25T11:54:35.015" v="305" actId="1076"/>
          <ac:picMkLst>
            <pc:docMk/>
            <pc:sldMk cId="4000941976" sldId="277"/>
            <ac:picMk id="2" creationId="{EAA3BFFF-F772-404A-9438-54AF4A424740}"/>
          </ac:picMkLst>
        </pc:picChg>
      </pc:sldChg>
      <pc:sldChg chg="addSp modSp add">
        <pc:chgData name="Peter Spáč" userId="2e8d26cd-55d7-4d78-8227-1866407259d9" providerId="ADAL" clId="{D4878AC3-6F31-4F35-B528-BA03E73AA244}" dt="2021-10-25T11:54:42.299" v="307" actId="1076"/>
        <pc:sldMkLst>
          <pc:docMk/>
          <pc:sldMk cId="876812379" sldId="278"/>
        </pc:sldMkLst>
        <pc:picChg chg="add mod">
          <ac:chgData name="Peter Spáč" userId="2e8d26cd-55d7-4d78-8227-1866407259d9" providerId="ADAL" clId="{D4878AC3-6F31-4F35-B528-BA03E73AA244}" dt="2021-10-25T11:54:42.299" v="307" actId="1076"/>
          <ac:picMkLst>
            <pc:docMk/>
            <pc:sldMk cId="876812379" sldId="278"/>
            <ac:picMk id="2" creationId="{F0DF8E3D-0B5A-4164-B949-30F254598FA0}"/>
          </ac:picMkLst>
        </pc:picChg>
      </pc:sldChg>
      <pc:sldChg chg="addSp modSp add">
        <pc:chgData name="Peter Spáč" userId="2e8d26cd-55d7-4d78-8227-1866407259d9" providerId="ADAL" clId="{D4878AC3-6F31-4F35-B528-BA03E73AA244}" dt="2021-10-25T11:54:50.071" v="309" actId="1076"/>
        <pc:sldMkLst>
          <pc:docMk/>
          <pc:sldMk cId="2734232193" sldId="279"/>
        </pc:sldMkLst>
        <pc:picChg chg="add mod">
          <ac:chgData name="Peter Spáč" userId="2e8d26cd-55d7-4d78-8227-1866407259d9" providerId="ADAL" clId="{D4878AC3-6F31-4F35-B528-BA03E73AA244}" dt="2021-10-25T11:54:50.071" v="309" actId="1076"/>
          <ac:picMkLst>
            <pc:docMk/>
            <pc:sldMk cId="2734232193" sldId="279"/>
            <ac:picMk id="2" creationId="{2A8B5ACC-51E3-4347-AB15-E08FF212E3B9}"/>
          </ac:picMkLst>
        </pc:picChg>
      </pc:sldChg>
      <pc:sldChg chg="addSp modSp add">
        <pc:chgData name="Peter Spáč" userId="2e8d26cd-55d7-4d78-8227-1866407259d9" providerId="ADAL" clId="{D4878AC3-6F31-4F35-B528-BA03E73AA244}" dt="2021-10-25T11:55:01.046" v="311" actId="1076"/>
        <pc:sldMkLst>
          <pc:docMk/>
          <pc:sldMk cId="1054695579" sldId="280"/>
        </pc:sldMkLst>
        <pc:picChg chg="add mod">
          <ac:chgData name="Peter Spáč" userId="2e8d26cd-55d7-4d78-8227-1866407259d9" providerId="ADAL" clId="{D4878AC3-6F31-4F35-B528-BA03E73AA244}" dt="2021-10-25T11:55:01.046" v="311" actId="1076"/>
          <ac:picMkLst>
            <pc:docMk/>
            <pc:sldMk cId="1054695579" sldId="280"/>
            <ac:picMk id="2" creationId="{DD924F2B-8FC5-4EEE-ACDA-9782389A1303}"/>
          </ac:picMkLst>
        </pc:picChg>
      </pc:sldChg>
      <pc:sldChg chg="addSp delSp modSp add">
        <pc:chgData name="Peter Spáč" userId="2e8d26cd-55d7-4d78-8227-1866407259d9" providerId="ADAL" clId="{D4878AC3-6F31-4F35-B528-BA03E73AA244}" dt="2021-10-25T11:55:28.846" v="319"/>
        <pc:sldMkLst>
          <pc:docMk/>
          <pc:sldMk cId="2191516672" sldId="281"/>
        </pc:sldMkLst>
        <pc:picChg chg="add mod">
          <ac:chgData name="Peter Spáč" userId="2e8d26cd-55d7-4d78-8227-1866407259d9" providerId="ADAL" clId="{D4878AC3-6F31-4F35-B528-BA03E73AA244}" dt="2021-10-25T11:55:21.562" v="317" actId="1076"/>
          <ac:picMkLst>
            <pc:docMk/>
            <pc:sldMk cId="2191516672" sldId="281"/>
            <ac:picMk id="2" creationId="{9F0DD21C-4878-4CFB-A56C-3423D35502F6}"/>
          </ac:picMkLst>
        </pc:picChg>
        <pc:picChg chg="add del">
          <ac:chgData name="Peter Spáč" userId="2e8d26cd-55d7-4d78-8227-1866407259d9" providerId="ADAL" clId="{D4878AC3-6F31-4F35-B528-BA03E73AA244}" dt="2021-10-25T11:55:28.846" v="319"/>
          <ac:picMkLst>
            <pc:docMk/>
            <pc:sldMk cId="2191516672" sldId="281"/>
            <ac:picMk id="3" creationId="{98399DA3-FDFC-4E19-909F-82CB348E7D70}"/>
          </ac:picMkLst>
        </pc:picChg>
      </pc:sldChg>
      <pc:sldChg chg="addSp modSp add">
        <pc:chgData name="Peter Spáč" userId="2e8d26cd-55d7-4d78-8227-1866407259d9" providerId="ADAL" clId="{D4878AC3-6F31-4F35-B528-BA03E73AA244}" dt="2021-10-25T11:55:33.643" v="321" actId="1076"/>
        <pc:sldMkLst>
          <pc:docMk/>
          <pc:sldMk cId="3354822793" sldId="282"/>
        </pc:sldMkLst>
        <pc:picChg chg="add mod">
          <ac:chgData name="Peter Spáč" userId="2e8d26cd-55d7-4d78-8227-1866407259d9" providerId="ADAL" clId="{D4878AC3-6F31-4F35-B528-BA03E73AA244}" dt="2021-10-25T11:55:33.643" v="321" actId="1076"/>
          <ac:picMkLst>
            <pc:docMk/>
            <pc:sldMk cId="3354822793" sldId="282"/>
            <ac:picMk id="2" creationId="{2907D232-01F2-4607-ABB6-8DF89DAB0E95}"/>
          </ac:picMkLst>
        </pc:picChg>
      </pc:sldChg>
      <pc:sldChg chg="addSp modSp add">
        <pc:chgData name="Peter Spáč" userId="2e8d26cd-55d7-4d78-8227-1866407259d9" providerId="ADAL" clId="{D4878AC3-6F31-4F35-B528-BA03E73AA244}" dt="2021-10-25T11:55:40.380" v="323" actId="1076"/>
        <pc:sldMkLst>
          <pc:docMk/>
          <pc:sldMk cId="3258171487" sldId="283"/>
        </pc:sldMkLst>
        <pc:picChg chg="add mod">
          <ac:chgData name="Peter Spáč" userId="2e8d26cd-55d7-4d78-8227-1866407259d9" providerId="ADAL" clId="{D4878AC3-6F31-4F35-B528-BA03E73AA244}" dt="2021-10-25T11:55:40.380" v="323" actId="1076"/>
          <ac:picMkLst>
            <pc:docMk/>
            <pc:sldMk cId="3258171487" sldId="283"/>
            <ac:picMk id="2" creationId="{F1FBA3A7-FB4F-4440-BFE8-A70D3D7111E1}"/>
          </ac:picMkLst>
        </pc:picChg>
      </pc:sldChg>
      <pc:sldChg chg="addSp modSp add">
        <pc:chgData name="Peter Spáč" userId="2e8d26cd-55d7-4d78-8227-1866407259d9" providerId="ADAL" clId="{D4878AC3-6F31-4F35-B528-BA03E73AA244}" dt="2021-10-25T11:55:59.705" v="325" actId="1076"/>
        <pc:sldMkLst>
          <pc:docMk/>
          <pc:sldMk cId="2018105435" sldId="284"/>
        </pc:sldMkLst>
        <pc:picChg chg="add mod">
          <ac:chgData name="Peter Spáč" userId="2e8d26cd-55d7-4d78-8227-1866407259d9" providerId="ADAL" clId="{D4878AC3-6F31-4F35-B528-BA03E73AA244}" dt="2021-10-25T11:55:59.705" v="325" actId="1076"/>
          <ac:picMkLst>
            <pc:docMk/>
            <pc:sldMk cId="2018105435" sldId="284"/>
            <ac:picMk id="2" creationId="{CA58840C-4D80-45EA-A23C-1354F95FD78D}"/>
          </ac:picMkLst>
        </pc:picChg>
      </pc:sldChg>
      <pc:sldChg chg="addSp modSp add">
        <pc:chgData name="Peter Spáč" userId="2e8d26cd-55d7-4d78-8227-1866407259d9" providerId="ADAL" clId="{D4878AC3-6F31-4F35-B528-BA03E73AA244}" dt="2021-10-25T11:56:14.908" v="327" actId="1076"/>
        <pc:sldMkLst>
          <pc:docMk/>
          <pc:sldMk cId="2069749248" sldId="285"/>
        </pc:sldMkLst>
        <pc:picChg chg="add mod">
          <ac:chgData name="Peter Spáč" userId="2e8d26cd-55d7-4d78-8227-1866407259d9" providerId="ADAL" clId="{D4878AC3-6F31-4F35-B528-BA03E73AA244}" dt="2021-10-25T11:56:14.908" v="327" actId="1076"/>
          <ac:picMkLst>
            <pc:docMk/>
            <pc:sldMk cId="2069749248" sldId="285"/>
            <ac:picMk id="2" creationId="{BCC3B28B-7C23-4EE3-B321-EBECE7539CE6}"/>
          </ac:picMkLst>
        </pc:picChg>
      </pc:sldChg>
      <pc:sldChg chg="modSp add">
        <pc:chgData name="Peter Spáč" userId="2e8d26cd-55d7-4d78-8227-1866407259d9" providerId="ADAL" clId="{D4878AC3-6F31-4F35-B528-BA03E73AA244}" dt="2021-10-25T11:56:37.162" v="331" actId="27636"/>
        <pc:sldMkLst>
          <pc:docMk/>
          <pc:sldMk cId="1173101625" sldId="286"/>
        </pc:sldMkLst>
        <pc:spChg chg="mod">
          <ac:chgData name="Peter Spáč" userId="2e8d26cd-55d7-4d78-8227-1866407259d9" providerId="ADAL" clId="{D4878AC3-6F31-4F35-B528-BA03E73AA244}" dt="2021-10-25T11:56:31.908" v="329"/>
          <ac:spMkLst>
            <pc:docMk/>
            <pc:sldMk cId="1173101625" sldId="286"/>
            <ac:spMk id="2" creationId="{508E7262-F7F0-4620-9D4F-D33A381670B9}"/>
          </ac:spMkLst>
        </pc:spChg>
        <pc:spChg chg="mod">
          <ac:chgData name="Peter Spáč" userId="2e8d26cd-55d7-4d78-8227-1866407259d9" providerId="ADAL" clId="{D4878AC3-6F31-4F35-B528-BA03E73AA244}" dt="2021-10-25T11:56:37.162" v="331" actId="27636"/>
          <ac:spMkLst>
            <pc:docMk/>
            <pc:sldMk cId="1173101625" sldId="286"/>
            <ac:spMk id="3" creationId="{61A9F756-E682-474C-B96F-448BCA6D78D3}"/>
          </ac:spMkLst>
        </pc:spChg>
      </pc:sldChg>
      <pc:sldChg chg="modSp add">
        <pc:chgData name="Peter Spáč" userId="2e8d26cd-55d7-4d78-8227-1866407259d9" providerId="ADAL" clId="{D4878AC3-6F31-4F35-B528-BA03E73AA244}" dt="2021-10-25T11:56:49.594" v="334"/>
        <pc:sldMkLst>
          <pc:docMk/>
          <pc:sldMk cId="3351561739" sldId="287"/>
        </pc:sldMkLst>
        <pc:spChg chg="mod">
          <ac:chgData name="Peter Spáč" userId="2e8d26cd-55d7-4d78-8227-1866407259d9" providerId="ADAL" clId="{D4878AC3-6F31-4F35-B528-BA03E73AA244}" dt="2021-10-25T11:56:45.031" v="333"/>
          <ac:spMkLst>
            <pc:docMk/>
            <pc:sldMk cId="3351561739" sldId="287"/>
            <ac:spMk id="2" creationId="{1D4A7F4C-7D90-42BB-B8BF-642A1C8DE76A}"/>
          </ac:spMkLst>
        </pc:spChg>
        <pc:spChg chg="mod">
          <ac:chgData name="Peter Spáč" userId="2e8d26cd-55d7-4d78-8227-1866407259d9" providerId="ADAL" clId="{D4878AC3-6F31-4F35-B528-BA03E73AA244}" dt="2021-10-25T11:56:49.594" v="334"/>
          <ac:spMkLst>
            <pc:docMk/>
            <pc:sldMk cId="3351561739" sldId="287"/>
            <ac:spMk id="3" creationId="{D5F10E06-83A7-45B1-AC0D-6F58EA8227E9}"/>
          </ac:spMkLst>
        </pc:spChg>
      </pc:sldChg>
      <pc:sldChg chg="modSp add">
        <pc:chgData name="Peter Spáč" userId="2e8d26cd-55d7-4d78-8227-1866407259d9" providerId="ADAL" clId="{D4878AC3-6F31-4F35-B528-BA03E73AA244}" dt="2021-10-25T11:57:06.870" v="338" actId="27636"/>
        <pc:sldMkLst>
          <pc:docMk/>
          <pc:sldMk cId="2719241946" sldId="288"/>
        </pc:sldMkLst>
        <pc:spChg chg="mod">
          <ac:chgData name="Peter Spáč" userId="2e8d26cd-55d7-4d78-8227-1866407259d9" providerId="ADAL" clId="{D4878AC3-6F31-4F35-B528-BA03E73AA244}" dt="2021-10-25T11:56:58.034" v="336"/>
          <ac:spMkLst>
            <pc:docMk/>
            <pc:sldMk cId="2719241946" sldId="288"/>
            <ac:spMk id="2" creationId="{1B6AFEE6-153A-4422-801F-F5ACE06FE03C}"/>
          </ac:spMkLst>
        </pc:spChg>
        <pc:spChg chg="mod">
          <ac:chgData name="Peter Spáč" userId="2e8d26cd-55d7-4d78-8227-1866407259d9" providerId="ADAL" clId="{D4878AC3-6F31-4F35-B528-BA03E73AA244}" dt="2021-10-25T11:57:06.870" v="338" actId="27636"/>
          <ac:spMkLst>
            <pc:docMk/>
            <pc:sldMk cId="2719241946" sldId="288"/>
            <ac:spMk id="3" creationId="{FFDFA517-A8C2-4F19-8F78-C76BE0F6AF78}"/>
          </ac:spMkLst>
        </pc:spChg>
      </pc:sldChg>
      <pc:sldChg chg="modSp add">
        <pc:chgData name="Peter Spáč" userId="2e8d26cd-55d7-4d78-8227-1866407259d9" providerId="ADAL" clId="{D4878AC3-6F31-4F35-B528-BA03E73AA244}" dt="2021-10-25T13:40:14.684" v="549" actId="20577"/>
        <pc:sldMkLst>
          <pc:docMk/>
          <pc:sldMk cId="2726227082" sldId="289"/>
        </pc:sldMkLst>
        <pc:spChg chg="mod">
          <ac:chgData name="Peter Spáč" userId="2e8d26cd-55d7-4d78-8227-1866407259d9" providerId="ADAL" clId="{D4878AC3-6F31-4F35-B528-BA03E73AA244}" dt="2021-10-25T13:35:06.654" v="358" actId="20577"/>
          <ac:spMkLst>
            <pc:docMk/>
            <pc:sldMk cId="2726227082" sldId="289"/>
            <ac:spMk id="2" creationId="{D2059890-E524-4CEB-8553-AEEAA5A7563A}"/>
          </ac:spMkLst>
        </pc:spChg>
        <pc:spChg chg="mod">
          <ac:chgData name="Peter Spáč" userId="2e8d26cd-55d7-4d78-8227-1866407259d9" providerId="ADAL" clId="{D4878AC3-6F31-4F35-B528-BA03E73AA244}" dt="2021-10-25T13:40:14.684" v="549" actId="20577"/>
          <ac:spMkLst>
            <pc:docMk/>
            <pc:sldMk cId="2726227082" sldId="289"/>
            <ac:spMk id="3" creationId="{F53C3A56-C05F-4140-8E92-07A6AD0FB572}"/>
          </ac:spMkLst>
        </pc:spChg>
      </pc:sldChg>
      <pc:sldChg chg="addSp delSp add">
        <pc:chgData name="Peter Spáč" userId="2e8d26cd-55d7-4d78-8227-1866407259d9" providerId="ADAL" clId="{D4878AC3-6F31-4F35-B528-BA03E73AA244}" dt="2021-10-25T13:41:01.344" v="559"/>
        <pc:sldMkLst>
          <pc:docMk/>
          <pc:sldMk cId="624118877" sldId="290"/>
        </pc:sldMkLst>
        <pc:spChg chg="del">
          <ac:chgData name="Peter Spáč" userId="2e8d26cd-55d7-4d78-8227-1866407259d9" providerId="ADAL" clId="{D4878AC3-6F31-4F35-B528-BA03E73AA244}" dt="2021-10-25T13:40:20.324" v="551" actId="478"/>
          <ac:spMkLst>
            <pc:docMk/>
            <pc:sldMk cId="624118877" sldId="290"/>
            <ac:spMk id="2" creationId="{871B8DB7-693C-4E85-ABD3-060A00BB79E1}"/>
          </ac:spMkLst>
        </pc:spChg>
        <pc:spChg chg="del">
          <ac:chgData name="Peter Spáč" userId="2e8d26cd-55d7-4d78-8227-1866407259d9" providerId="ADAL" clId="{D4878AC3-6F31-4F35-B528-BA03E73AA244}" dt="2021-10-25T13:40:31.624" v="552" actId="478"/>
          <ac:spMkLst>
            <pc:docMk/>
            <pc:sldMk cId="624118877" sldId="290"/>
            <ac:spMk id="3" creationId="{17C22C58-4B49-4EAE-B2FF-971E64C7A227}"/>
          </ac:spMkLst>
        </pc:spChg>
        <pc:picChg chg="add">
          <ac:chgData name="Peter Spáč" userId="2e8d26cd-55d7-4d78-8227-1866407259d9" providerId="ADAL" clId="{D4878AC3-6F31-4F35-B528-BA03E73AA244}" dt="2021-10-25T13:40:32.490" v="553"/>
          <ac:picMkLst>
            <pc:docMk/>
            <pc:sldMk cId="624118877" sldId="290"/>
            <ac:picMk id="4" creationId="{00A43C2A-67D0-44F1-8EF6-35E07336D61B}"/>
          </ac:picMkLst>
        </pc:picChg>
        <pc:picChg chg="add del">
          <ac:chgData name="Peter Spáč" userId="2e8d26cd-55d7-4d78-8227-1866407259d9" providerId="ADAL" clId="{D4878AC3-6F31-4F35-B528-BA03E73AA244}" dt="2021-10-25T13:40:58.197" v="557"/>
          <ac:picMkLst>
            <pc:docMk/>
            <pc:sldMk cId="624118877" sldId="290"/>
            <ac:picMk id="5" creationId="{DF5F4F3E-634F-483E-9023-9204458745E4}"/>
          </ac:picMkLst>
        </pc:picChg>
        <pc:picChg chg="add del">
          <ac:chgData name="Peter Spáč" userId="2e8d26cd-55d7-4d78-8227-1866407259d9" providerId="ADAL" clId="{D4878AC3-6F31-4F35-B528-BA03E73AA244}" dt="2021-10-25T13:41:01.344" v="559"/>
          <ac:picMkLst>
            <pc:docMk/>
            <pc:sldMk cId="624118877" sldId="290"/>
            <ac:picMk id="6" creationId="{4BBE1C64-C74B-4E4A-B20B-DA368B96C302}"/>
          </ac:picMkLst>
        </pc:picChg>
      </pc:sldChg>
      <pc:sldChg chg="add del">
        <pc:chgData name="Peter Spáč" userId="2e8d26cd-55d7-4d78-8227-1866407259d9" providerId="ADAL" clId="{D4878AC3-6F31-4F35-B528-BA03E73AA244}" dt="2021-10-25T13:40:47.614" v="555"/>
        <pc:sldMkLst>
          <pc:docMk/>
          <pc:sldMk cId="395578670" sldId="291"/>
        </pc:sldMkLst>
      </pc:sldChg>
      <pc:sldChg chg="addSp delSp modSp add">
        <pc:chgData name="Peter Spáč" userId="2e8d26cd-55d7-4d78-8227-1866407259d9" providerId="ADAL" clId="{D4878AC3-6F31-4F35-B528-BA03E73AA244}" dt="2021-10-25T13:43:28.485" v="581" actId="20577"/>
        <pc:sldMkLst>
          <pc:docMk/>
          <pc:sldMk cId="2432326165" sldId="291"/>
        </pc:sldMkLst>
        <pc:spChg chg="add del mod">
          <ac:chgData name="Peter Spáč" userId="2e8d26cd-55d7-4d78-8227-1866407259d9" providerId="ADAL" clId="{D4878AC3-6F31-4F35-B528-BA03E73AA244}" dt="2021-10-25T13:41:50.196" v="564" actId="11529"/>
          <ac:spMkLst>
            <pc:docMk/>
            <pc:sldMk cId="2432326165" sldId="291"/>
            <ac:spMk id="5" creationId="{4175186E-1463-43F9-8D2D-1190ADC285A4}"/>
          </ac:spMkLst>
        </pc:spChg>
        <pc:spChg chg="add del mod">
          <ac:chgData name="Peter Spáč" userId="2e8d26cd-55d7-4d78-8227-1866407259d9" providerId="ADAL" clId="{D4878AC3-6F31-4F35-B528-BA03E73AA244}" dt="2021-10-25T13:42:12.144" v="566" actId="11529"/>
          <ac:spMkLst>
            <pc:docMk/>
            <pc:sldMk cId="2432326165" sldId="291"/>
            <ac:spMk id="6" creationId="{46E96EA9-FA44-41A4-8A16-1F8AF302EC42}"/>
          </ac:spMkLst>
        </pc:spChg>
        <pc:spChg chg="add mod">
          <ac:chgData name="Peter Spáč" userId="2e8d26cd-55d7-4d78-8227-1866407259d9" providerId="ADAL" clId="{D4878AC3-6F31-4F35-B528-BA03E73AA244}" dt="2021-10-25T13:42:46.555" v="571" actId="1076"/>
          <ac:spMkLst>
            <pc:docMk/>
            <pc:sldMk cId="2432326165" sldId="291"/>
            <ac:spMk id="7" creationId="{0F9F7701-F501-401E-8A63-DB75678861BB}"/>
          </ac:spMkLst>
        </pc:spChg>
        <pc:spChg chg="add mod">
          <ac:chgData name="Peter Spáč" userId="2e8d26cd-55d7-4d78-8227-1866407259d9" providerId="ADAL" clId="{D4878AC3-6F31-4F35-B528-BA03E73AA244}" dt="2021-10-25T13:43:28.485" v="581" actId="20577"/>
          <ac:spMkLst>
            <pc:docMk/>
            <pc:sldMk cId="2432326165" sldId="291"/>
            <ac:spMk id="8" creationId="{CDA24DA6-5FE9-453E-8C85-9D03CA4477B8}"/>
          </ac:spMkLst>
        </pc:spChg>
        <pc:cxnChg chg="add del mod">
          <ac:chgData name="Peter Spáč" userId="2e8d26cd-55d7-4d78-8227-1866407259d9" providerId="ADAL" clId="{D4878AC3-6F31-4F35-B528-BA03E73AA244}" dt="2021-10-25T13:41:39.324" v="562" actId="11529"/>
          <ac:cxnSpMkLst>
            <pc:docMk/>
            <pc:sldMk cId="2432326165" sldId="291"/>
            <ac:cxnSpMk id="3" creationId="{9F3DDBFB-2E23-4C47-9750-39675684E530}"/>
          </ac:cxnSpMkLst>
        </pc:cxnChg>
      </pc:sldChg>
      <pc:sldChg chg="addSp modSp add">
        <pc:chgData name="Peter Spáč" userId="2e8d26cd-55d7-4d78-8227-1866407259d9" providerId="ADAL" clId="{D4878AC3-6F31-4F35-B528-BA03E73AA244}" dt="2021-10-25T13:46:20.447" v="589" actId="20577"/>
        <pc:sldMkLst>
          <pc:docMk/>
          <pc:sldMk cId="3255264076" sldId="292"/>
        </pc:sldMkLst>
        <pc:spChg chg="add mod">
          <ac:chgData name="Peter Spáč" userId="2e8d26cd-55d7-4d78-8227-1866407259d9" providerId="ADAL" clId="{D4878AC3-6F31-4F35-B528-BA03E73AA244}" dt="2021-10-25T13:43:16.951" v="578" actId="1582"/>
          <ac:spMkLst>
            <pc:docMk/>
            <pc:sldMk cId="3255264076" sldId="292"/>
            <ac:spMk id="2" creationId="{395D763D-EA60-4DC8-A60E-3809168ED1DF}"/>
          </ac:spMkLst>
        </pc:spChg>
        <pc:spChg chg="add mod">
          <ac:chgData name="Peter Spáč" userId="2e8d26cd-55d7-4d78-8227-1866407259d9" providerId="ADAL" clId="{D4878AC3-6F31-4F35-B528-BA03E73AA244}" dt="2021-10-25T13:46:20.447" v="589" actId="20577"/>
          <ac:spMkLst>
            <pc:docMk/>
            <pc:sldMk cId="3255264076" sldId="292"/>
            <ac:spMk id="5" creationId="{31213C6F-F201-49F1-B018-1F5BD6FD4803}"/>
          </ac:spMkLst>
        </pc:spChg>
      </pc:sldChg>
      <pc:sldChg chg="add del">
        <pc:chgData name="Peter Spáč" userId="2e8d26cd-55d7-4d78-8227-1866407259d9" providerId="ADAL" clId="{D4878AC3-6F31-4F35-B528-BA03E73AA244}" dt="2021-10-25T13:42:53.455" v="573"/>
        <pc:sldMkLst>
          <pc:docMk/>
          <pc:sldMk cId="3966989102" sldId="292"/>
        </pc:sldMkLst>
      </pc:sldChg>
    </pc:docChg>
  </pc:docChgLst>
  <pc:docChgLst>
    <pc:chgData name="Peter" userId="2e8d26cd-55d7-4d78-8227-1866407259d9" providerId="ADAL" clId="{FB971709-277B-409D-B6CB-21B1286A33B7}"/>
    <pc:docChg chg="delSld">
      <pc:chgData name="Peter" userId="2e8d26cd-55d7-4d78-8227-1866407259d9" providerId="ADAL" clId="{FB971709-277B-409D-B6CB-21B1286A33B7}" dt="2021-10-26T21:00:28.245" v="7" actId="47"/>
      <pc:docMkLst>
        <pc:docMk/>
      </pc:docMkLst>
      <pc:sldChg chg="del">
        <pc:chgData name="Peter" userId="2e8d26cd-55d7-4d78-8227-1866407259d9" providerId="ADAL" clId="{FB971709-277B-409D-B6CB-21B1286A33B7}" dt="2021-10-26T21:00:10.020" v="0" actId="47"/>
        <pc:sldMkLst>
          <pc:docMk/>
          <pc:sldMk cId="229421286" sldId="267"/>
        </pc:sldMkLst>
      </pc:sldChg>
      <pc:sldChg chg="del">
        <pc:chgData name="Peter" userId="2e8d26cd-55d7-4d78-8227-1866407259d9" providerId="ADAL" clId="{FB971709-277B-409D-B6CB-21B1286A33B7}" dt="2021-10-26T21:00:15.338" v="1" actId="47"/>
        <pc:sldMkLst>
          <pc:docMk/>
          <pc:sldMk cId="3722565853" sldId="271"/>
        </pc:sldMkLst>
      </pc:sldChg>
      <pc:sldChg chg="del">
        <pc:chgData name="Peter" userId="2e8d26cd-55d7-4d78-8227-1866407259d9" providerId="ADAL" clId="{FB971709-277B-409D-B6CB-21B1286A33B7}" dt="2021-10-26T21:00:16.929" v="2" actId="47"/>
        <pc:sldMkLst>
          <pc:docMk/>
          <pc:sldMk cId="4211893495" sldId="272"/>
        </pc:sldMkLst>
      </pc:sldChg>
      <pc:sldChg chg="del">
        <pc:chgData name="Peter" userId="2e8d26cd-55d7-4d78-8227-1866407259d9" providerId="ADAL" clId="{FB971709-277B-409D-B6CB-21B1286A33B7}" dt="2021-10-26T21:00:21.368" v="3" actId="47"/>
        <pc:sldMkLst>
          <pc:docMk/>
          <pc:sldMk cId="3258171487" sldId="283"/>
        </pc:sldMkLst>
      </pc:sldChg>
      <pc:sldChg chg="del">
        <pc:chgData name="Peter" userId="2e8d26cd-55d7-4d78-8227-1866407259d9" providerId="ADAL" clId="{FB971709-277B-409D-B6CB-21B1286A33B7}" dt="2021-10-26T21:00:25.610" v="4" actId="47"/>
        <pc:sldMkLst>
          <pc:docMk/>
          <pc:sldMk cId="2726227082" sldId="289"/>
        </pc:sldMkLst>
      </pc:sldChg>
      <pc:sldChg chg="del">
        <pc:chgData name="Peter" userId="2e8d26cd-55d7-4d78-8227-1866407259d9" providerId="ADAL" clId="{FB971709-277B-409D-B6CB-21B1286A33B7}" dt="2021-10-26T21:00:26.186" v="5" actId="47"/>
        <pc:sldMkLst>
          <pc:docMk/>
          <pc:sldMk cId="624118877" sldId="290"/>
        </pc:sldMkLst>
      </pc:sldChg>
      <pc:sldChg chg="del">
        <pc:chgData name="Peter" userId="2e8d26cd-55d7-4d78-8227-1866407259d9" providerId="ADAL" clId="{FB971709-277B-409D-B6CB-21B1286A33B7}" dt="2021-10-26T21:00:27.026" v="6" actId="47"/>
        <pc:sldMkLst>
          <pc:docMk/>
          <pc:sldMk cId="2432326165" sldId="291"/>
        </pc:sldMkLst>
      </pc:sldChg>
      <pc:sldChg chg="del">
        <pc:chgData name="Peter" userId="2e8d26cd-55d7-4d78-8227-1866407259d9" providerId="ADAL" clId="{FB971709-277B-409D-B6CB-21B1286A33B7}" dt="2021-10-26T21:00:28.245" v="7" actId="47"/>
        <pc:sldMkLst>
          <pc:docMk/>
          <pc:sldMk cId="3255264076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80E3-7598-4E42-A644-AC015CFEA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88E34F-9EE7-40EA-B1B7-0E99BBDA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E213D-A32E-4A0C-9D0F-B2AD0172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65BC6-A192-457D-9EDD-1B061FF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42B94-87F5-4C17-AB63-2661E72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F8EAA-9FE3-4871-8D23-797C28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1F503F-C126-494F-A663-12224DEE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D494A-5DFF-49E8-B583-26EEA738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6E332-BDE9-479F-8645-14D980B4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8F9F1-B113-4C14-913A-2F350BD6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5FFD31-49E4-4EDC-B1E2-B079AEA7D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CC6FC5-90E3-4579-8F6A-021ED73E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50900-1526-40B6-AC4B-88F98CB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C0EBC-6AEE-491C-8E42-3C26C8D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83045-8BFF-43A9-AA63-13A32ABA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9971A-E08D-4DF3-AE93-F75EC6F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89C3F-0F9C-47A9-AD1C-D19BF839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50AEB-5D8B-45DD-B2BE-DAEAE94E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CF994-E473-4A06-AB13-40E4223D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D72BA-2870-40E6-8000-6054F1D8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21775-FF13-4744-A977-6D51322D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33A496-229B-4690-B65E-AA3DECDE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24167-F2DE-4F53-98B6-9BF64EFD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E5AFC-8118-438B-97BE-22DE0744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0E836-8568-49A6-B125-719CEE7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BAB9-85D0-46E9-A117-117CB09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FCBE7-06F9-4F9A-B97A-ACBC957E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4EC324-3CF3-4FD6-A131-DB0AF5AD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33CD3-5CFA-4AB6-A1EE-B8AE0F2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8CD3C-5E53-4A05-BC22-8FE3F0B9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D1BED8-869B-41AF-AAC6-F2D9971B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A8E72-FC1A-43F9-A67A-CEE283A3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047AC2-829F-420D-994D-BC77CB75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A86B41-3378-44FD-95DB-FA59195F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1FCAB6F-51A5-4784-A4A1-DD6E4AF7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FC9AD5-74DE-48D2-8A44-77344030A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DAB2EE-E438-4FCA-9596-7193200B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2598CD-26CA-4276-A20B-04A3373B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AE4EB7-1FE1-4014-AFB2-836FFAC0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6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67D50-C5BB-48FF-A5FC-6022B5A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36E893-E1F3-490B-834E-D5BADC2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D6145C-9C2A-40CA-8F02-2623358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70A353-DD8B-42D4-B5E5-03F31DF5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4990F7-F62F-46FF-ADC2-C3BF911E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FCE73C-0AD3-4CCB-99E4-AD36F0D3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AED8B-BB13-477D-AF90-F1C4450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EAA5-5E24-41DF-B613-5DB6628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7C7BD-B0F5-45C1-A2C7-6D2D0C96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7B8E12-02B1-44FC-AC50-A17B8BE1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5EC7E0-F4EF-4BD2-A6A8-7C27F48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462BF8-661F-4E3E-80F7-BBA483FB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F4E412-0963-490B-A1A7-957595F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5432-D7E5-48CA-9691-13D8FD5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888B9F-540D-478A-87AD-6DFC3B9B9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8C24D70-11A2-4E1C-AE9A-E4DB09549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A944-6CD1-452C-AA11-A9D2CDD4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07D5B-FE41-4AE9-B000-18F46E7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1DC1FC-C4B9-4399-A342-B4FB9B5E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FAED19-9D85-4C2E-B17B-7D568ADD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3AA17C-232A-4492-B873-D01645D7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30004C-D51A-42A7-B790-3E0D5F52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CDD-0D97-4E03-96F2-58BE3EFF7D58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6D2650-9AE9-433B-AEE5-0B71BF2DE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CA09A-1D7B-4625-8B81-AEDD744A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BD58A-6861-47F7-B9BA-8B22ABB4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Hranice volebních obvodů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910413-8674-4EE1-8A0E-36B97632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POLb1108</a:t>
            </a:r>
          </a:p>
          <a:p>
            <a:r>
              <a:rPr lang="cs-CZ" dirty="0"/>
              <a:t>25.10.2021</a:t>
            </a:r>
          </a:p>
        </p:txBody>
      </p:sp>
    </p:spTree>
    <p:extLst>
      <p:ext uri="{BB962C8B-B14F-4D97-AF65-F5344CB8AC3E}">
        <p14:creationId xmlns:p14="http://schemas.microsoft.com/office/powerpoint/2010/main" val="3344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1BF56B-2F4B-4FC0-9578-C2E85162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Současná situace…</a:t>
            </a:r>
          </a:p>
        </p:txBody>
      </p:sp>
    </p:spTree>
    <p:extLst>
      <p:ext uri="{BB962C8B-B14F-4D97-AF65-F5344CB8AC3E}">
        <p14:creationId xmlns:p14="http://schemas.microsoft.com/office/powerpoint/2010/main" val="37409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9C2B-FF06-45B5-925F-4F1C91F2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cs-CZ" altLang="en-US" dirty="0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EE0FE0-DDF5-42F2-B376-17DEB29D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..a po úpravě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5293EA-06BC-42D4-8124-4FF45A3B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30" y="2319870"/>
            <a:ext cx="4270886" cy="3992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A9FE8D-487B-42E9-9EC8-C081CFB2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562" y="4579815"/>
            <a:ext cx="634227" cy="562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11C5C4-17D4-4447-B4EC-29A2ADBE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959" y="3203696"/>
            <a:ext cx="521489" cy="5628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B0B0FE-E2F0-4035-86E5-42266B2A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48" y="3308897"/>
            <a:ext cx="304843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E8DDF-6BE6-403A-95CE-ABA64AA8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r>
              <a:rPr lang="cs-CZ" dirty="0"/>
              <a:t>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0A552-8CF6-49A5-9D4F-1592E4E1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b="1" dirty="0"/>
              <a:t>Důsledky úpravy:</a:t>
            </a:r>
          </a:p>
          <a:p>
            <a:pPr lvl="1"/>
            <a:endParaRPr lang="cs-CZ" altLang="en-US" sz="2200" dirty="0"/>
          </a:p>
          <a:p>
            <a:pPr lvl="1"/>
            <a:r>
              <a:rPr lang="cs-CZ" altLang="en-US" sz="2200" dirty="0"/>
              <a:t>Obvody jsou nadále rovnoměrně zalidněny (20 obyv.)</a:t>
            </a:r>
          </a:p>
          <a:p>
            <a:pPr lvl="1"/>
            <a:r>
              <a:rPr lang="cs-CZ" altLang="en-US" sz="2200" dirty="0"/>
              <a:t>Vznikly 2 městské obvody, kde žije 40 městských voličů</a:t>
            </a:r>
          </a:p>
          <a:p>
            <a:pPr lvl="1"/>
            <a:r>
              <a:rPr lang="cs-CZ" altLang="en-US" sz="2200" dirty="0"/>
              <a:t>Vznikly 3 obvody s početní převahou </a:t>
            </a:r>
            <a:r>
              <a:rPr lang="cs-CZ" altLang="en-US" sz="2200" dirty="0" err="1"/>
              <a:t>venk</a:t>
            </a:r>
            <a:r>
              <a:rPr lang="cs-CZ" altLang="en-US" sz="2200" dirty="0"/>
              <a:t>. voličů</a:t>
            </a:r>
          </a:p>
          <a:p>
            <a:pPr marL="393700" lvl="1" indent="0">
              <a:buNone/>
            </a:pPr>
            <a:endParaRPr lang="cs-CZ" altLang="en-US" dirty="0"/>
          </a:p>
          <a:p>
            <a:r>
              <a:rPr lang="cs-CZ" altLang="en-US" sz="2400" b="1" dirty="0"/>
              <a:t>Výsledek:</a:t>
            </a:r>
          </a:p>
          <a:p>
            <a:pPr lvl="1"/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/>
            <a:r>
              <a:rPr lang="cs-CZ" altLang="en-US" sz="2200" dirty="0"/>
              <a:t>Poměr mandátů A:B se z 5:0 mění na 2:3 (navzdory tomu, že strana B má celkově méně voličů než strana 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7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BC7325-D2F1-4C1F-875A-0E9C2988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954"/>
            <a:ext cx="10515600" cy="579400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Před úpravou			      Po úpravě</a:t>
            </a:r>
          </a:p>
        </p:txBody>
      </p:sp>
      <p:graphicFrame>
        <p:nvGraphicFramePr>
          <p:cNvPr id="4" name="Zástupný symbol obsahu 9">
            <a:extLst>
              <a:ext uri="{FF2B5EF4-FFF2-40B4-BE49-F238E27FC236}">
                <a16:creationId xmlns:a16="http://schemas.microsoft.com/office/drawing/2014/main" id="{6FFCE541-C28C-420B-A71F-50DBB738F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37487"/>
              </p:ext>
            </p:extLst>
          </p:nvPr>
        </p:nvGraphicFramePr>
        <p:xfrm>
          <a:off x="2249485" y="1058985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obsahu 9">
            <a:extLst>
              <a:ext uri="{FF2B5EF4-FFF2-40B4-BE49-F238E27FC236}">
                <a16:creationId xmlns:a16="http://schemas.microsoft.com/office/drawing/2014/main" id="{7BD3A58F-5E9D-49E6-9D94-DD91981B3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10334"/>
              </p:ext>
            </p:extLst>
          </p:nvPr>
        </p:nvGraphicFramePr>
        <p:xfrm>
          <a:off x="2249485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nc12.jpg">
            <a:extLst>
              <a:ext uri="{FF2B5EF4-FFF2-40B4-BE49-F238E27FC236}">
                <a16:creationId xmlns:a16="http://schemas.microsoft.com/office/drawing/2014/main" id="{312F2199-1848-4FBA-B37E-761E0269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8593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9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fl20.jpg">
            <a:extLst>
              <a:ext uri="{FF2B5EF4-FFF2-40B4-BE49-F238E27FC236}">
                <a16:creationId xmlns:a16="http://schemas.microsoft.com/office/drawing/2014/main" id="{23214D4C-2F81-4778-91FF-2415F80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3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pa12.jpg">
            <a:extLst>
              <a:ext uri="{FF2B5EF4-FFF2-40B4-BE49-F238E27FC236}">
                <a16:creationId xmlns:a16="http://schemas.microsoft.com/office/drawing/2014/main" id="{7073565B-ADD2-483A-8CBC-C63B7304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95" y="538162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18F2CA-DF11-43CB-886E-5A6146CE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2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17.jpg">
            <a:extLst>
              <a:ext uri="{FF2B5EF4-FFF2-40B4-BE49-F238E27FC236}">
                <a16:creationId xmlns:a16="http://schemas.microsoft.com/office/drawing/2014/main" id="{EAA3BFFF-F772-404A-9438-54AF4A42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212342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4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ghtyheaton.com/wp-content/uploads/2012/04/il17.jpg">
            <a:extLst>
              <a:ext uri="{FF2B5EF4-FFF2-40B4-BE49-F238E27FC236}">
                <a16:creationId xmlns:a16="http://schemas.microsoft.com/office/drawing/2014/main" id="{F0DF8E3D-0B5A-4164-B949-30F25459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5299"/>
            <a:ext cx="9105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1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7842-F5DC-47BB-A6F0-0555A165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E6D1B-783D-49E1-8DB5-54D31E37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63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fl22.jpg">
            <a:extLst>
              <a:ext uri="{FF2B5EF4-FFF2-40B4-BE49-F238E27FC236}">
                <a16:creationId xmlns:a16="http://schemas.microsoft.com/office/drawing/2014/main" id="{2A8B5ACC-51E3-4347-AB15-E08FF21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3" y="170303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az02.jpg">
            <a:extLst>
              <a:ext uri="{FF2B5EF4-FFF2-40B4-BE49-F238E27FC236}">
                <a16:creationId xmlns:a16="http://schemas.microsoft.com/office/drawing/2014/main" id="{DD924F2B-8FC5-4EEE-ACDA-9782389A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514349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jamasmed.hs.llnwd.net/e1/zombie/user-content/28/files/2010/11/md03.jpg">
            <a:extLst>
              <a:ext uri="{FF2B5EF4-FFF2-40B4-BE49-F238E27FC236}">
                <a16:creationId xmlns:a16="http://schemas.microsoft.com/office/drawing/2014/main" id="{9F0DD21C-4878-4CFB-A56C-3423D355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14349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1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04.jpg">
            <a:extLst>
              <a:ext uri="{FF2B5EF4-FFF2-40B4-BE49-F238E27FC236}">
                <a16:creationId xmlns:a16="http://schemas.microsoft.com/office/drawing/2014/main" id="{2907D232-01F2-4607-ABB6-8DF89DAB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58" y="438149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58840C-4D80-45EA-A23C-1354F95F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9" y="20310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0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C3B28B-7C23-4EE3-B321-EBECE753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6365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E7262-F7F0-4620-9D4F-D33A3816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A9F756-E682-474C-B96F-448BCA6D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Někdy může být výsledek i kontroverzní</a:t>
            </a:r>
          </a:p>
          <a:p>
            <a:endParaRPr lang="cs-CZ" dirty="0"/>
          </a:p>
          <a:p>
            <a:r>
              <a:rPr lang="cs-CZ" dirty="0" err="1"/>
              <a:t>Bernstein</a:t>
            </a:r>
            <a:r>
              <a:rPr lang="cs-CZ" dirty="0"/>
              <a:t> (1996): </a:t>
            </a:r>
            <a:r>
              <a:rPr lang="cs-CZ" i="1" dirty="0" err="1"/>
              <a:t>Racial</a:t>
            </a:r>
            <a:r>
              <a:rPr lang="cs-CZ" i="1" dirty="0"/>
              <a:t> </a:t>
            </a:r>
            <a:r>
              <a:rPr lang="cs-CZ" i="1" dirty="0" err="1"/>
              <a:t>Gerrymandering</a:t>
            </a:r>
            <a:endParaRPr lang="cs-CZ" dirty="0"/>
          </a:p>
          <a:p>
            <a:endParaRPr lang="cs-CZ" i="1" dirty="0"/>
          </a:p>
          <a:p>
            <a:r>
              <a:rPr lang="cs-CZ" dirty="0"/>
              <a:t>Jižní státy USA na začátku 90. let:</a:t>
            </a:r>
          </a:p>
          <a:p>
            <a:pPr lvl="1"/>
            <a:r>
              <a:rPr lang="cs-CZ" dirty="0"/>
              <a:t>Disproporce mezi rasovým složením obyvatelstva a jeho politickou reprezentací</a:t>
            </a:r>
          </a:p>
          <a:p>
            <a:pPr lvl="1"/>
            <a:r>
              <a:rPr lang="cs-CZ" dirty="0"/>
              <a:t>Relevantní podíl obyvatelstva černé pleti, zato pouze minimum černošských poslanců</a:t>
            </a:r>
          </a:p>
          <a:p>
            <a:pPr lvl="1"/>
            <a:r>
              <a:rPr lang="cs-CZ" dirty="0"/>
              <a:t>Snaha napravit daný stav pomocí úpravy hranic obvodů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1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A7F4C-7D90-42BB-B8BF-642A1C8D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F10E06-83A7-45B1-AC0D-6F58EA822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Demokrati – masivní podpora od černošských voličů a klesající podpora u bělochů</a:t>
            </a:r>
          </a:p>
          <a:p>
            <a:endParaRPr lang="cs-CZ" dirty="0"/>
          </a:p>
          <a:p>
            <a:r>
              <a:rPr lang="cs-CZ" dirty="0"/>
              <a:t>Zajištění černošské reprezentace prostřednictvím vytvoření obvodů s převahou černošského obyvatelstva</a:t>
            </a:r>
          </a:p>
          <a:p>
            <a:endParaRPr lang="cs-CZ" dirty="0"/>
          </a:p>
          <a:p>
            <a:r>
              <a:rPr lang="cs-CZ" dirty="0"/>
              <a:t>Výsledek?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561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AFEE6-153A-4422-801F-F5ACE06F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DFA517-A8C2-4F19-8F78-C76BE0F6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nových obvodech dokázali vítězit Demokrati černé pleti</a:t>
            </a:r>
          </a:p>
          <a:p>
            <a:endParaRPr lang="cs-CZ" dirty="0"/>
          </a:p>
          <a:p>
            <a:r>
              <a:rPr lang="cs-CZ" dirty="0"/>
              <a:t>Samotná Demokratická strana ale oslabila, protože nebyla schopna vítězit v obvodech s výraznou převahou bělošské populace</a:t>
            </a:r>
          </a:p>
          <a:p>
            <a:endParaRPr lang="cs-CZ" dirty="0"/>
          </a:p>
          <a:p>
            <a:r>
              <a:rPr lang="cs-CZ" dirty="0"/>
              <a:t>Kdo získal:</a:t>
            </a:r>
          </a:p>
          <a:p>
            <a:pPr lvl="1"/>
            <a:r>
              <a:rPr lang="cs-CZ" dirty="0"/>
              <a:t>Kandidáti Demokratů černé pleti</a:t>
            </a:r>
          </a:p>
          <a:p>
            <a:pPr lvl="1"/>
            <a:r>
              <a:rPr lang="cs-CZ" dirty="0"/>
              <a:t>Republikáni</a:t>
            </a:r>
          </a:p>
          <a:p>
            <a:endParaRPr lang="cs-CZ" dirty="0"/>
          </a:p>
          <a:p>
            <a:r>
              <a:rPr lang="cs-CZ" dirty="0"/>
              <a:t>Kdo ztratil – Demokrati jako strana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2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F8C3-13CC-4579-B6F4-BE2B41B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 (Lebeda 2008: 65)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69038-8835-4771-8625-0F0D1FF11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57" y="1825625"/>
            <a:ext cx="626228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A0611-4693-42BF-B3B0-A7A63406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BBD91-A31F-4F9E-88A4-BF735208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Massachusetts</a:t>
            </a:r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r>
              <a:rPr lang="cs-CZ" dirty="0"/>
              <a:t> (https://www.youtube.com/</a:t>
            </a:r>
            <a:r>
              <a:rPr lang="cs-CZ" dirty="0" err="1"/>
              <a:t>watch?v</a:t>
            </a:r>
            <a:r>
              <a:rPr lang="cs-CZ" dirty="0"/>
              <a:t>=Rp0Qz19nlG4)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F8BB-DF84-4C83-9492-701FFDB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8E9C13-4329-43EF-8A4A-C720A135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elektorát do uzavřených jednotek (obvodů)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9/96/The_Gerry-Mander_Edit.png/800px-The_Gerry-Mander_Edit.png">
            <a:extLst>
              <a:ext uri="{FF2B5EF4-FFF2-40B4-BE49-F238E27FC236}">
                <a16:creationId xmlns:a16="http://schemas.microsoft.com/office/drawing/2014/main" id="{4EBCE601-A73B-49C3-AAAE-93DBF85AD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92" y="219074"/>
            <a:ext cx="6455508" cy="67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4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44521-AF72-4D68-A8DD-C675FBE6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2E7D40-DEBF-4618-A823-643BFD77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8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FB916-1226-4283-B7F9-F8BA3D7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9FE9BD-986F-4675-AB72-DAA94998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(Velmi zjednodušená) modelová situace: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Území státu tvoří město (60 obyvatel) obklopené venkovskou oblastí (40 obyvatel)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Městští obyvatelé preferují politickou stranu A, venkovští stranu B 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 současnosti jsou obvody rovnoměrně rozloženy tak, že v každém je zahrnuta 1/5 obyvatelů města i venkova (v přepočtu 12 obyvatelů z města a 8 z venkova), v každém je tedy 20 obyvatelů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Výsledek – strana A vítězí ve všech obvodech a poměr mandátů A:B je 5:0 </a:t>
            </a:r>
          </a:p>
        </p:txBody>
      </p:sp>
    </p:spTree>
    <p:extLst>
      <p:ext uri="{BB962C8B-B14F-4D97-AF65-F5344CB8AC3E}">
        <p14:creationId xmlns:p14="http://schemas.microsoft.com/office/powerpoint/2010/main" val="584521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564</Words>
  <Application>Microsoft Office PowerPoint</Application>
  <PresentationFormat>Širokouhlá</PresentationFormat>
  <Paragraphs>162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Hranice volebních obvodů</vt:lpstr>
      <vt:lpstr>Volební obvody</vt:lpstr>
      <vt:lpstr>Volební obvody (Lebeda 2008: 65)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</dc:title>
  <dc:creator>Peter Spáč</dc:creator>
  <cp:lastModifiedBy>Peter</cp:lastModifiedBy>
  <cp:revision>1</cp:revision>
  <dcterms:created xsi:type="dcterms:W3CDTF">2021-10-25T11:34:20Z</dcterms:created>
  <dcterms:modified xsi:type="dcterms:W3CDTF">2021-10-26T21:00:29Z</dcterms:modified>
</cp:coreProperties>
</file>