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3"/>
  </p:notesMasterIdLst>
  <p:handoutMasterIdLst>
    <p:handoutMasterId r:id="rId104"/>
  </p:handoutMasterIdLst>
  <p:sldIdLst>
    <p:sldId id="256" r:id="rId2"/>
    <p:sldId id="324" r:id="rId3"/>
    <p:sldId id="258" r:id="rId4"/>
    <p:sldId id="261" r:id="rId5"/>
    <p:sldId id="259" r:id="rId6"/>
    <p:sldId id="328" r:id="rId7"/>
    <p:sldId id="294" r:id="rId8"/>
    <p:sldId id="325" r:id="rId9"/>
    <p:sldId id="289" r:id="rId10"/>
    <p:sldId id="326" r:id="rId11"/>
    <p:sldId id="327" r:id="rId12"/>
    <p:sldId id="290" r:id="rId13"/>
    <p:sldId id="291" r:id="rId14"/>
    <p:sldId id="292" r:id="rId15"/>
    <p:sldId id="329" r:id="rId16"/>
    <p:sldId id="293" r:id="rId17"/>
    <p:sldId id="330" r:id="rId18"/>
    <p:sldId id="295" r:id="rId19"/>
    <p:sldId id="296" r:id="rId20"/>
    <p:sldId id="539" r:id="rId21"/>
    <p:sldId id="540" r:id="rId22"/>
    <p:sldId id="297" r:id="rId23"/>
    <p:sldId id="298" r:id="rId24"/>
    <p:sldId id="333" r:id="rId25"/>
    <p:sldId id="299" r:id="rId26"/>
    <p:sldId id="301" r:id="rId27"/>
    <p:sldId id="303" r:id="rId28"/>
    <p:sldId id="304" r:id="rId29"/>
    <p:sldId id="302" r:id="rId30"/>
    <p:sldId id="409" r:id="rId31"/>
    <p:sldId id="410" r:id="rId32"/>
    <p:sldId id="397" r:id="rId33"/>
    <p:sldId id="400" r:id="rId34"/>
    <p:sldId id="402" r:id="rId35"/>
    <p:sldId id="398" r:id="rId36"/>
    <p:sldId id="407" r:id="rId37"/>
    <p:sldId id="307" r:id="rId38"/>
    <p:sldId id="309" r:id="rId39"/>
    <p:sldId id="445" r:id="rId40"/>
    <p:sldId id="311" r:id="rId41"/>
    <p:sldId id="543" r:id="rId42"/>
    <p:sldId id="542" r:id="rId43"/>
    <p:sldId id="541" r:id="rId44"/>
    <p:sldId id="446" r:id="rId45"/>
    <p:sldId id="313" r:id="rId46"/>
    <p:sldId id="308" r:id="rId47"/>
    <p:sldId id="314" r:id="rId48"/>
    <p:sldId id="447" r:id="rId49"/>
    <p:sldId id="315" r:id="rId50"/>
    <p:sldId id="448" r:id="rId51"/>
    <p:sldId id="509" r:id="rId52"/>
    <p:sldId id="321" r:id="rId53"/>
    <p:sldId id="320" r:id="rId54"/>
    <p:sldId id="322" r:id="rId55"/>
    <p:sldId id="449" r:id="rId56"/>
    <p:sldId id="510" r:id="rId57"/>
    <p:sldId id="318" r:id="rId58"/>
    <p:sldId id="511" r:id="rId59"/>
    <p:sldId id="319" r:id="rId60"/>
    <p:sldId id="323" r:id="rId61"/>
    <p:sldId id="512" r:id="rId62"/>
    <p:sldId id="513" r:id="rId63"/>
    <p:sldId id="257" r:id="rId64"/>
    <p:sldId id="262" r:id="rId65"/>
    <p:sldId id="263" r:id="rId66"/>
    <p:sldId id="514" r:id="rId67"/>
    <p:sldId id="266" r:id="rId68"/>
    <p:sldId id="269" r:id="rId69"/>
    <p:sldId id="515" r:id="rId70"/>
    <p:sldId id="517" r:id="rId71"/>
    <p:sldId id="518" r:id="rId72"/>
    <p:sldId id="271" r:id="rId73"/>
    <p:sldId id="270" r:id="rId74"/>
    <p:sldId id="283" r:id="rId75"/>
    <p:sldId id="272" r:id="rId76"/>
    <p:sldId id="519" r:id="rId77"/>
    <p:sldId id="273" r:id="rId78"/>
    <p:sldId id="274" r:id="rId79"/>
    <p:sldId id="520" r:id="rId80"/>
    <p:sldId id="525" r:id="rId81"/>
    <p:sldId id="523" r:id="rId82"/>
    <p:sldId id="521" r:id="rId83"/>
    <p:sldId id="526" r:id="rId84"/>
    <p:sldId id="522" r:id="rId85"/>
    <p:sldId id="275" r:id="rId86"/>
    <p:sldId id="527" r:id="rId87"/>
    <p:sldId id="277" r:id="rId88"/>
    <p:sldId id="278" r:id="rId89"/>
    <p:sldId id="528" r:id="rId90"/>
    <p:sldId id="529" r:id="rId91"/>
    <p:sldId id="530" r:id="rId92"/>
    <p:sldId id="531" r:id="rId93"/>
    <p:sldId id="532" r:id="rId94"/>
    <p:sldId id="279" r:id="rId95"/>
    <p:sldId id="535" r:id="rId96"/>
    <p:sldId id="533" r:id="rId97"/>
    <p:sldId id="280" r:id="rId98"/>
    <p:sldId id="281" r:id="rId99"/>
    <p:sldId id="536" r:id="rId100"/>
    <p:sldId id="287" r:id="rId101"/>
    <p:sldId id="537" r:id="rId10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Úvod" id="{73F5500C-530A-4EB9-B6FF-D2795CE14896}">
          <p14:sldIdLst>
            <p14:sldId id="256"/>
            <p14:sldId id="324"/>
          </p14:sldIdLst>
        </p14:section>
        <p14:section name="Typy prezentací" id="{9DBC687D-7E21-4066-8038-13117082139F}">
          <p14:sldIdLst>
            <p14:sldId id="258"/>
            <p14:sldId id="261"/>
          </p14:sldIdLst>
        </p14:section>
        <p14:section name="Obhajoba - situace, průběh" id="{DC75F25A-3AF3-4F2E-ADD3-C938E14F1423}">
          <p14:sldIdLst>
            <p14:sldId id="259"/>
            <p14:sldId id="328"/>
            <p14:sldId id="294"/>
          </p14:sldIdLst>
        </p14:section>
        <p14:section name="Obhajoba - obsah prezentace" id="{87317DB8-9766-47F4-B50B-F7082D343AE7}">
          <p14:sldIdLst>
            <p14:sldId id="325"/>
            <p14:sldId id="289"/>
            <p14:sldId id="326"/>
            <p14:sldId id="327"/>
            <p14:sldId id="290"/>
            <p14:sldId id="291"/>
            <p14:sldId id="292"/>
            <p14:sldId id="329"/>
            <p14:sldId id="293"/>
          </p14:sldIdLst>
        </p14:section>
        <p14:section name="Obhajoba - struktura prezentace" id="{A5E1355E-3EE7-480D-9C5E-A3C02958FD9B}">
          <p14:sldIdLst>
            <p14:sldId id="330"/>
            <p14:sldId id="295"/>
            <p14:sldId id="296"/>
            <p14:sldId id="539"/>
            <p14:sldId id="540"/>
            <p14:sldId id="297"/>
            <p14:sldId id="298"/>
            <p14:sldId id="333"/>
            <p14:sldId id="299"/>
            <p14:sldId id="301"/>
            <p14:sldId id="303"/>
            <p14:sldId id="304"/>
            <p14:sldId id="302"/>
            <p14:sldId id="409"/>
            <p14:sldId id="410"/>
            <p14:sldId id="397"/>
            <p14:sldId id="400"/>
            <p14:sldId id="402"/>
            <p14:sldId id="398"/>
            <p14:sldId id="407"/>
            <p14:sldId id="307"/>
            <p14:sldId id="309"/>
            <p14:sldId id="445"/>
            <p14:sldId id="311"/>
            <p14:sldId id="543"/>
            <p14:sldId id="542"/>
            <p14:sldId id="541"/>
            <p14:sldId id="446"/>
            <p14:sldId id="313"/>
            <p14:sldId id="308"/>
            <p14:sldId id="314"/>
            <p14:sldId id="447"/>
            <p14:sldId id="315"/>
          </p14:sldIdLst>
        </p14:section>
        <p14:section name="Obhajoba - diskuse s komisí" id="{5434C2F7-7BE7-4918-9019-648C8E0D745C}">
          <p14:sldIdLst>
            <p14:sldId id="448"/>
            <p14:sldId id="509"/>
            <p14:sldId id="321"/>
            <p14:sldId id="320"/>
            <p14:sldId id="322"/>
            <p14:sldId id="449"/>
          </p14:sldIdLst>
        </p14:section>
        <p14:section name="Obhajoba - příprava" id="{D456018B-D843-425B-B810-E0F4F859F36C}">
          <p14:sldIdLst>
            <p14:sldId id="510"/>
            <p14:sldId id="318"/>
            <p14:sldId id="511"/>
            <p14:sldId id="319"/>
            <p14:sldId id="323"/>
            <p14:sldId id="512"/>
          </p14:sldIdLst>
        </p14:section>
        <p14:section name="Forma prezentace - doporučení" id="{20D80179-A9A9-41DA-A4EA-49A51991CE2D}">
          <p14:sldIdLst>
            <p14:sldId id="513"/>
            <p14:sldId id="257"/>
            <p14:sldId id="262"/>
            <p14:sldId id="263"/>
            <p14:sldId id="514"/>
            <p14:sldId id="266"/>
            <p14:sldId id="269"/>
            <p14:sldId id="515"/>
            <p14:sldId id="517"/>
            <p14:sldId id="518"/>
            <p14:sldId id="271"/>
            <p14:sldId id="270"/>
            <p14:sldId id="283"/>
            <p14:sldId id="272"/>
            <p14:sldId id="519"/>
            <p14:sldId id="273"/>
            <p14:sldId id="274"/>
            <p14:sldId id="520"/>
            <p14:sldId id="525"/>
            <p14:sldId id="523"/>
            <p14:sldId id="521"/>
            <p14:sldId id="526"/>
            <p14:sldId id="522"/>
            <p14:sldId id="275"/>
            <p14:sldId id="527"/>
            <p14:sldId id="277"/>
            <p14:sldId id="278"/>
            <p14:sldId id="528"/>
            <p14:sldId id="529"/>
            <p14:sldId id="530"/>
            <p14:sldId id="531"/>
            <p14:sldId id="532"/>
            <p14:sldId id="279"/>
            <p14:sldId id="535"/>
            <p14:sldId id="533"/>
            <p14:sldId id="280"/>
            <p14:sldId id="281"/>
          </p14:sldIdLst>
        </p14:section>
        <p14:section name="Konec" id="{F378FDC3-E2B4-4022-A046-430495D8B569}">
          <p14:sldIdLst>
            <p14:sldId id="536"/>
            <p14:sldId id="287"/>
            <p14:sldId id="53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9D2CB1-6921-4103-8565-55FF2A3F2A7C}" v="1" dt="2021-08-30T12:54:14.349"/>
    <p1510:client id="{FB12EA98-5FB9-4144-955C-927ED63D2DB1}" v="4" dt="2021-08-30T13:03:58.434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83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822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notesMaster" Target="notesMasters/notesMaster1.xml"/><Relationship Id="rId108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microsoft.com/office/2016/11/relationships/changesInfo" Target="changesInfos/changesInfo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microsoft.com/office/2015/10/relationships/revisionInfo" Target="revisionInfo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ojtěch Mýlek" userId="f8bde11d-293c-476c-8459-806ce0f00800" providerId="ADAL" clId="{D1D0D50C-A604-49B4-B35B-C35B5B9B8FDB}"/>
    <pc:docChg chg="undo redo custSel mod addSld delSld modSld sldOrd addSection modSection">
      <pc:chgData name="Vojtěch Mýlek" userId="f8bde11d-293c-476c-8459-806ce0f00800" providerId="ADAL" clId="{D1D0D50C-A604-49B4-B35B-C35B5B9B8FDB}" dt="2020-12-16T08:51:54.350" v="26241" actId="20577"/>
      <pc:docMkLst>
        <pc:docMk/>
      </pc:docMkLst>
      <pc:sldChg chg="addSp modSp mod">
        <pc:chgData name="Vojtěch Mýlek" userId="f8bde11d-293c-476c-8459-806ce0f00800" providerId="ADAL" clId="{D1D0D50C-A604-49B4-B35B-C35B5B9B8FDB}" dt="2020-12-16T07:42:02.958" v="25535" actId="20577"/>
        <pc:sldMkLst>
          <pc:docMk/>
          <pc:sldMk cId="1916268915" sldId="256"/>
        </pc:sldMkLst>
        <pc:spChg chg="mod">
          <ac:chgData name="Vojtěch Mýlek" userId="f8bde11d-293c-476c-8459-806ce0f00800" providerId="ADAL" clId="{D1D0D50C-A604-49B4-B35B-C35B5B9B8FDB}" dt="2020-12-16T07:41:44.309" v="25525" actId="1076"/>
          <ac:spMkLst>
            <pc:docMk/>
            <pc:sldMk cId="1916268915" sldId="256"/>
            <ac:spMk id="2" creationId="{C5EECD4E-0C92-485F-A213-20A5C0074EC3}"/>
          </ac:spMkLst>
        </pc:spChg>
        <pc:spChg chg="mod">
          <ac:chgData name="Vojtěch Mýlek" userId="f8bde11d-293c-476c-8459-806ce0f00800" providerId="ADAL" clId="{D1D0D50C-A604-49B4-B35B-C35B5B9B8FDB}" dt="2020-12-16T07:42:02.958" v="25535" actId="20577"/>
          <ac:spMkLst>
            <pc:docMk/>
            <pc:sldMk cId="1916268915" sldId="256"/>
            <ac:spMk id="3" creationId="{F332C14C-D778-48AA-8417-F9D6854A2227}"/>
          </ac:spMkLst>
        </pc:spChg>
        <pc:picChg chg="add mod ord">
          <ac:chgData name="Vojtěch Mýlek" userId="f8bde11d-293c-476c-8459-806ce0f00800" providerId="ADAL" clId="{D1D0D50C-A604-49B4-B35B-C35B5B9B8FDB}" dt="2020-12-16T07:41:21.942" v="25520" actId="1076"/>
          <ac:picMkLst>
            <pc:docMk/>
            <pc:sldMk cId="1916268915" sldId="256"/>
            <ac:picMk id="7" creationId="{7053109B-308B-4B94-B42D-A9B8DAC9669F}"/>
          </ac:picMkLst>
        </pc:picChg>
      </pc:sldChg>
      <pc:sldChg chg="modSp mod">
        <pc:chgData name="Vojtěch Mýlek" userId="f8bde11d-293c-476c-8459-806ce0f00800" providerId="ADAL" clId="{D1D0D50C-A604-49B4-B35B-C35B5B9B8FDB}" dt="2020-12-15T17:52:11.744" v="18852" actId="113"/>
        <pc:sldMkLst>
          <pc:docMk/>
          <pc:sldMk cId="241040040" sldId="257"/>
        </pc:sldMkLst>
        <pc:spChg chg="mod">
          <ac:chgData name="Vojtěch Mýlek" userId="f8bde11d-293c-476c-8459-806ce0f00800" providerId="ADAL" clId="{D1D0D50C-A604-49B4-B35B-C35B5B9B8FDB}" dt="2020-12-14T17:27:14.292" v="37" actId="20577"/>
          <ac:spMkLst>
            <pc:docMk/>
            <pc:sldMk cId="241040040" sldId="257"/>
            <ac:spMk id="2" creationId="{E992C789-4F36-4D5D-9D84-0F49BA0ED566}"/>
          </ac:spMkLst>
        </pc:spChg>
        <pc:spChg chg="mod">
          <ac:chgData name="Vojtěch Mýlek" userId="f8bde11d-293c-476c-8459-806ce0f00800" providerId="ADAL" clId="{D1D0D50C-A604-49B4-B35B-C35B5B9B8FDB}" dt="2020-12-15T17:52:11.744" v="18852" actId="113"/>
          <ac:spMkLst>
            <pc:docMk/>
            <pc:sldMk cId="241040040" sldId="257"/>
            <ac:spMk id="3" creationId="{F3D4C809-8A91-4411-BC19-5DA10E0864EA}"/>
          </ac:spMkLst>
        </pc:spChg>
      </pc:sldChg>
      <pc:sldChg chg="modSp mod">
        <pc:chgData name="Vojtěch Mýlek" userId="f8bde11d-293c-476c-8459-806ce0f00800" providerId="ADAL" clId="{D1D0D50C-A604-49B4-B35B-C35B5B9B8FDB}" dt="2020-12-16T07:44:21.809" v="25545" actId="207"/>
        <pc:sldMkLst>
          <pc:docMk/>
          <pc:sldMk cId="3968135016" sldId="259"/>
        </pc:sldMkLst>
        <pc:spChg chg="mod">
          <ac:chgData name="Vojtěch Mýlek" userId="f8bde11d-293c-476c-8459-806ce0f00800" providerId="ADAL" clId="{D1D0D50C-A604-49B4-B35B-C35B5B9B8FDB}" dt="2020-12-16T07:44:21.809" v="25545" actId="207"/>
          <ac:spMkLst>
            <pc:docMk/>
            <pc:sldMk cId="3968135016" sldId="259"/>
            <ac:spMk id="5" creationId="{761E0DCB-9702-4D25-AB5E-FDDEE9E7663A}"/>
          </ac:spMkLst>
        </pc:spChg>
      </pc:sldChg>
      <pc:sldChg chg="del">
        <pc:chgData name="Vojtěch Mýlek" userId="f8bde11d-293c-476c-8459-806ce0f00800" providerId="ADAL" clId="{D1D0D50C-A604-49B4-B35B-C35B5B9B8FDB}" dt="2020-12-14T17:21:49.606" v="8" actId="47"/>
        <pc:sldMkLst>
          <pc:docMk/>
          <pc:sldMk cId="1488323980" sldId="260"/>
        </pc:sldMkLst>
      </pc:sldChg>
      <pc:sldChg chg="addSp delSp modSp add modAnim">
        <pc:chgData name="Vojtěch Mýlek" userId="f8bde11d-293c-476c-8459-806ce0f00800" providerId="ADAL" clId="{D1D0D50C-A604-49B4-B35B-C35B5B9B8FDB}" dt="2020-12-14T17:21:12.723" v="7"/>
        <pc:sldMkLst>
          <pc:docMk/>
          <pc:sldMk cId="2696642337" sldId="261"/>
        </pc:sldMkLst>
        <pc:picChg chg="add del mod">
          <ac:chgData name="Vojtěch Mýlek" userId="f8bde11d-293c-476c-8459-806ce0f00800" providerId="ADAL" clId="{D1D0D50C-A604-49B4-B35B-C35B5B9B8FDB}" dt="2020-12-14T17:20:20.264" v="2"/>
          <ac:picMkLst>
            <pc:docMk/>
            <pc:sldMk cId="2696642337" sldId="261"/>
            <ac:picMk id="12" creationId="{1B79580E-70D3-4120-8707-9CEDCF33F7A1}"/>
          </ac:picMkLst>
        </pc:picChg>
        <pc:picChg chg="add mod">
          <ac:chgData name="Vojtěch Mýlek" userId="f8bde11d-293c-476c-8459-806ce0f00800" providerId="ADAL" clId="{D1D0D50C-A604-49B4-B35B-C35B5B9B8FDB}" dt="2020-12-14T17:20:48.110" v="5"/>
          <ac:picMkLst>
            <pc:docMk/>
            <pc:sldMk cId="2696642337" sldId="261"/>
            <ac:picMk id="13" creationId="{61415933-73B4-4CAA-B1F2-A4690D8DC08B}"/>
          </ac:picMkLst>
        </pc:picChg>
      </pc:sldChg>
      <pc:sldChg chg="modSp new mod">
        <pc:chgData name="Vojtěch Mýlek" userId="f8bde11d-293c-476c-8459-806ce0f00800" providerId="ADAL" clId="{D1D0D50C-A604-49B4-B35B-C35B5B9B8FDB}" dt="2020-12-15T17:55:30.178" v="19339" actId="20577"/>
        <pc:sldMkLst>
          <pc:docMk/>
          <pc:sldMk cId="3976472008" sldId="262"/>
        </pc:sldMkLst>
        <pc:spChg chg="mod">
          <ac:chgData name="Vojtěch Mýlek" userId="f8bde11d-293c-476c-8459-806ce0f00800" providerId="ADAL" clId="{D1D0D50C-A604-49B4-B35B-C35B5B9B8FDB}" dt="2020-12-15T17:52:55.133" v="18904" actId="20577"/>
          <ac:spMkLst>
            <pc:docMk/>
            <pc:sldMk cId="3976472008" sldId="262"/>
            <ac:spMk id="4" creationId="{11816181-32B8-416D-8232-EC4C57D8743B}"/>
          </ac:spMkLst>
        </pc:spChg>
        <pc:spChg chg="mod">
          <ac:chgData name="Vojtěch Mýlek" userId="f8bde11d-293c-476c-8459-806ce0f00800" providerId="ADAL" clId="{D1D0D50C-A604-49B4-B35B-C35B5B9B8FDB}" dt="2020-12-15T17:55:30.178" v="19339" actId="20577"/>
          <ac:spMkLst>
            <pc:docMk/>
            <pc:sldMk cId="3976472008" sldId="262"/>
            <ac:spMk id="5" creationId="{F0BAD4AA-0D07-435C-976C-5F102E0EB8F7}"/>
          </ac:spMkLst>
        </pc:spChg>
      </pc:sldChg>
      <pc:sldChg chg="addSp delSp modSp new mod">
        <pc:chgData name="Vojtěch Mýlek" userId="f8bde11d-293c-476c-8459-806ce0f00800" providerId="ADAL" clId="{D1D0D50C-A604-49B4-B35B-C35B5B9B8FDB}" dt="2020-12-15T18:57:28.915" v="19811" actId="1076"/>
        <pc:sldMkLst>
          <pc:docMk/>
          <pc:sldMk cId="701713610" sldId="263"/>
        </pc:sldMkLst>
        <pc:spChg chg="mod">
          <ac:chgData name="Vojtěch Mýlek" userId="f8bde11d-293c-476c-8459-806ce0f00800" providerId="ADAL" clId="{D1D0D50C-A604-49B4-B35B-C35B5B9B8FDB}" dt="2020-12-15T18:57:28.915" v="19811" actId="1076"/>
          <ac:spMkLst>
            <pc:docMk/>
            <pc:sldMk cId="701713610" sldId="263"/>
            <ac:spMk id="2" creationId="{AFA69457-8234-4821-B1EB-210079E7D4AD}"/>
          </ac:spMkLst>
        </pc:spChg>
        <pc:spChg chg="mod">
          <ac:chgData name="Vojtěch Mýlek" userId="f8bde11d-293c-476c-8459-806ce0f00800" providerId="ADAL" clId="{D1D0D50C-A604-49B4-B35B-C35B5B9B8FDB}" dt="2020-12-15T17:55:52.091" v="19360" actId="20577"/>
          <ac:spMkLst>
            <pc:docMk/>
            <pc:sldMk cId="701713610" sldId="263"/>
            <ac:spMk id="4" creationId="{C43B8471-3FB4-4AD4-AC98-7BDD937674F1}"/>
          </ac:spMkLst>
        </pc:spChg>
        <pc:spChg chg="mod">
          <ac:chgData name="Vojtěch Mýlek" userId="f8bde11d-293c-476c-8459-806ce0f00800" providerId="ADAL" clId="{D1D0D50C-A604-49B4-B35B-C35B5B9B8FDB}" dt="2020-12-15T18:49:33.334" v="19530" actId="14100"/>
          <ac:spMkLst>
            <pc:docMk/>
            <pc:sldMk cId="701713610" sldId="263"/>
            <ac:spMk id="5" creationId="{C4694E49-A4A1-43E1-B3B0-9C1EDF3F3F51}"/>
          </ac:spMkLst>
        </pc:spChg>
        <pc:spChg chg="add mod">
          <ac:chgData name="Vojtěch Mýlek" userId="f8bde11d-293c-476c-8459-806ce0f00800" providerId="ADAL" clId="{D1D0D50C-A604-49B4-B35B-C35B5B9B8FDB}" dt="2020-12-15T18:55:49.104" v="19804" actId="207"/>
          <ac:spMkLst>
            <pc:docMk/>
            <pc:sldMk cId="701713610" sldId="263"/>
            <ac:spMk id="6" creationId="{E3CCDB0F-FD67-415C-90C7-2773D440EE06}"/>
          </ac:spMkLst>
        </pc:spChg>
        <pc:spChg chg="add mod">
          <ac:chgData name="Vojtěch Mýlek" userId="f8bde11d-293c-476c-8459-806ce0f00800" providerId="ADAL" clId="{D1D0D50C-A604-49B4-B35B-C35B5B9B8FDB}" dt="2020-12-15T18:55:52.861" v="19805" actId="207"/>
          <ac:spMkLst>
            <pc:docMk/>
            <pc:sldMk cId="701713610" sldId="263"/>
            <ac:spMk id="7" creationId="{C9D59DC9-B2BF-46D8-826A-F395D8BF475C}"/>
          </ac:spMkLst>
        </pc:spChg>
        <pc:picChg chg="add del mod">
          <ac:chgData name="Vojtěch Mýlek" userId="f8bde11d-293c-476c-8459-806ce0f00800" providerId="ADAL" clId="{D1D0D50C-A604-49B4-B35B-C35B5B9B8FDB}" dt="2020-12-15T18:56:47.202" v="19810" actId="21"/>
          <ac:picMkLst>
            <pc:docMk/>
            <pc:sldMk cId="701713610" sldId="263"/>
            <ac:picMk id="8" creationId="{FA9B39BA-E7C5-4CE1-AB17-7E20299C0395}"/>
          </ac:picMkLst>
        </pc:picChg>
      </pc:sldChg>
      <pc:sldChg chg="modSp new del mod">
        <pc:chgData name="Vojtěch Mýlek" userId="f8bde11d-293c-476c-8459-806ce0f00800" providerId="ADAL" clId="{D1D0D50C-A604-49B4-B35B-C35B5B9B8FDB}" dt="2020-12-15T18:49:04.860" v="19529" actId="47"/>
        <pc:sldMkLst>
          <pc:docMk/>
          <pc:sldMk cId="691374566" sldId="264"/>
        </pc:sldMkLst>
        <pc:spChg chg="mod">
          <ac:chgData name="Vojtěch Mýlek" userId="f8bde11d-293c-476c-8459-806ce0f00800" providerId="ADAL" clId="{D1D0D50C-A604-49B4-B35B-C35B5B9B8FDB}" dt="2020-12-14T17:29:24.154" v="156" actId="20577"/>
          <ac:spMkLst>
            <pc:docMk/>
            <pc:sldMk cId="691374566" sldId="264"/>
            <ac:spMk id="4" creationId="{A2FBC3AA-41AE-447D-9418-64C0AA7847C4}"/>
          </ac:spMkLst>
        </pc:spChg>
      </pc:sldChg>
      <pc:sldChg chg="modSp new del mod">
        <pc:chgData name="Vojtěch Mýlek" userId="f8bde11d-293c-476c-8459-806ce0f00800" providerId="ADAL" clId="{D1D0D50C-A604-49B4-B35B-C35B5B9B8FDB}" dt="2020-12-15T19:09:18.465" v="20447" actId="47"/>
        <pc:sldMkLst>
          <pc:docMk/>
          <pc:sldMk cId="1024422231" sldId="265"/>
        </pc:sldMkLst>
        <pc:spChg chg="mod">
          <ac:chgData name="Vojtěch Mýlek" userId="f8bde11d-293c-476c-8459-806ce0f00800" providerId="ADAL" clId="{D1D0D50C-A604-49B4-B35B-C35B5B9B8FDB}" dt="2020-12-15T18:58:51.394" v="19886" actId="20577"/>
          <ac:spMkLst>
            <pc:docMk/>
            <pc:sldMk cId="1024422231" sldId="265"/>
            <ac:spMk id="4" creationId="{5714D820-3E0B-441C-ADDC-E42B283FBDB7}"/>
          </ac:spMkLst>
        </pc:spChg>
      </pc:sldChg>
      <pc:sldChg chg="addSp delSp modSp new mod">
        <pc:chgData name="Vojtěch Mýlek" userId="f8bde11d-293c-476c-8459-806ce0f00800" providerId="ADAL" clId="{D1D0D50C-A604-49B4-B35B-C35B5B9B8FDB}" dt="2020-12-15T19:10:58.965" v="20464" actId="27636"/>
        <pc:sldMkLst>
          <pc:docMk/>
          <pc:sldMk cId="1085320261" sldId="266"/>
        </pc:sldMkLst>
        <pc:spChg chg="mod">
          <ac:chgData name="Vojtěch Mýlek" userId="f8bde11d-293c-476c-8459-806ce0f00800" providerId="ADAL" clId="{D1D0D50C-A604-49B4-B35B-C35B5B9B8FDB}" dt="2020-12-15T19:10:41.935" v="20460" actId="20577"/>
          <ac:spMkLst>
            <pc:docMk/>
            <pc:sldMk cId="1085320261" sldId="266"/>
            <ac:spMk id="4" creationId="{D98BDD5D-767B-4C36-898D-501D5DDB03A0}"/>
          </ac:spMkLst>
        </pc:spChg>
        <pc:spChg chg="del">
          <ac:chgData name="Vojtěch Mýlek" userId="f8bde11d-293c-476c-8459-806ce0f00800" providerId="ADAL" clId="{D1D0D50C-A604-49B4-B35B-C35B5B9B8FDB}" dt="2020-12-15T19:10:50.078" v="20461"/>
          <ac:spMkLst>
            <pc:docMk/>
            <pc:sldMk cId="1085320261" sldId="266"/>
            <ac:spMk id="5" creationId="{B82B9A43-E927-4968-BF56-ECE76337450F}"/>
          </ac:spMkLst>
        </pc:spChg>
        <pc:spChg chg="add mod">
          <ac:chgData name="Vojtěch Mýlek" userId="f8bde11d-293c-476c-8459-806ce0f00800" providerId="ADAL" clId="{D1D0D50C-A604-49B4-B35B-C35B5B9B8FDB}" dt="2020-12-15T19:10:58.965" v="20464" actId="27636"/>
          <ac:spMkLst>
            <pc:docMk/>
            <pc:sldMk cId="1085320261" sldId="266"/>
            <ac:spMk id="6" creationId="{C6D0C3BB-CF6E-48FE-B175-D618D4F7978B}"/>
          </ac:spMkLst>
        </pc:spChg>
      </pc:sldChg>
      <pc:sldChg chg="modSp new del mod">
        <pc:chgData name="Vojtěch Mýlek" userId="f8bde11d-293c-476c-8459-806ce0f00800" providerId="ADAL" clId="{D1D0D50C-A604-49B4-B35B-C35B5B9B8FDB}" dt="2020-12-15T19:10:36.023" v="20458" actId="47"/>
        <pc:sldMkLst>
          <pc:docMk/>
          <pc:sldMk cId="1234838088" sldId="267"/>
        </pc:sldMkLst>
        <pc:spChg chg="mod">
          <ac:chgData name="Vojtěch Mýlek" userId="f8bde11d-293c-476c-8459-806ce0f00800" providerId="ADAL" clId="{D1D0D50C-A604-49B4-B35B-C35B5B9B8FDB}" dt="2020-12-14T17:31:02.556" v="256" actId="20577"/>
          <ac:spMkLst>
            <pc:docMk/>
            <pc:sldMk cId="1234838088" sldId="267"/>
            <ac:spMk id="4" creationId="{58B809F7-1936-4893-97F3-2D1C31E36F0E}"/>
          </ac:spMkLst>
        </pc:spChg>
      </pc:sldChg>
      <pc:sldChg chg="modSp new del mod">
        <pc:chgData name="Vojtěch Mýlek" userId="f8bde11d-293c-476c-8459-806ce0f00800" providerId="ADAL" clId="{D1D0D50C-A604-49B4-B35B-C35B5B9B8FDB}" dt="2020-12-15T19:10:37.731" v="20459" actId="47"/>
        <pc:sldMkLst>
          <pc:docMk/>
          <pc:sldMk cId="3214581855" sldId="268"/>
        </pc:sldMkLst>
        <pc:spChg chg="mod">
          <ac:chgData name="Vojtěch Mýlek" userId="f8bde11d-293c-476c-8459-806ce0f00800" providerId="ADAL" clId="{D1D0D50C-A604-49B4-B35B-C35B5B9B8FDB}" dt="2020-12-14T17:31:26.336" v="302" actId="20577"/>
          <ac:spMkLst>
            <pc:docMk/>
            <pc:sldMk cId="3214581855" sldId="268"/>
            <ac:spMk id="4" creationId="{DE61C9BA-1776-49A8-8C5E-64E7C9A81A5A}"/>
          </ac:spMkLst>
        </pc:spChg>
      </pc:sldChg>
      <pc:sldChg chg="modSp new mod">
        <pc:chgData name="Vojtěch Mýlek" userId="f8bde11d-293c-476c-8459-806ce0f00800" providerId="ADAL" clId="{D1D0D50C-A604-49B4-B35B-C35B5B9B8FDB}" dt="2020-12-15T19:12:37.727" v="20480"/>
        <pc:sldMkLst>
          <pc:docMk/>
          <pc:sldMk cId="966224180" sldId="269"/>
        </pc:sldMkLst>
        <pc:spChg chg="mod">
          <ac:chgData name="Vojtěch Mýlek" userId="f8bde11d-293c-476c-8459-806ce0f00800" providerId="ADAL" clId="{D1D0D50C-A604-49B4-B35B-C35B5B9B8FDB}" dt="2020-12-15T19:12:37.727" v="20480"/>
          <ac:spMkLst>
            <pc:docMk/>
            <pc:sldMk cId="966224180" sldId="269"/>
            <ac:spMk id="4" creationId="{306E5644-4A92-4695-808B-0E051170D9DF}"/>
          </ac:spMkLst>
        </pc:spChg>
        <pc:spChg chg="mod">
          <ac:chgData name="Vojtěch Mýlek" userId="f8bde11d-293c-476c-8459-806ce0f00800" providerId="ADAL" clId="{D1D0D50C-A604-49B4-B35B-C35B5B9B8FDB}" dt="2020-12-15T19:12:31.239" v="20479" actId="948"/>
          <ac:spMkLst>
            <pc:docMk/>
            <pc:sldMk cId="966224180" sldId="269"/>
            <ac:spMk id="5" creationId="{89523BDF-584F-4C46-9EB0-7FE1491C6955}"/>
          </ac:spMkLst>
        </pc:spChg>
      </pc:sldChg>
      <pc:sldChg chg="modSp new mod">
        <pc:chgData name="Vojtěch Mýlek" userId="f8bde11d-293c-476c-8459-806ce0f00800" providerId="ADAL" clId="{D1D0D50C-A604-49B4-B35B-C35B5B9B8FDB}" dt="2020-12-15T19:37:15.836" v="21705" actId="20577"/>
        <pc:sldMkLst>
          <pc:docMk/>
          <pc:sldMk cId="2612016134" sldId="270"/>
        </pc:sldMkLst>
        <pc:spChg chg="mod">
          <ac:chgData name="Vojtěch Mýlek" userId="f8bde11d-293c-476c-8459-806ce0f00800" providerId="ADAL" clId="{D1D0D50C-A604-49B4-B35B-C35B5B9B8FDB}" dt="2020-12-15T19:33:55.898" v="21529" actId="20577"/>
          <ac:spMkLst>
            <pc:docMk/>
            <pc:sldMk cId="2612016134" sldId="270"/>
            <ac:spMk id="4" creationId="{2CFAA12C-BB91-47A4-9F01-87786AE401BF}"/>
          </ac:spMkLst>
        </pc:spChg>
        <pc:spChg chg="mod">
          <ac:chgData name="Vojtěch Mýlek" userId="f8bde11d-293c-476c-8459-806ce0f00800" providerId="ADAL" clId="{D1D0D50C-A604-49B4-B35B-C35B5B9B8FDB}" dt="2020-12-15T19:37:15.836" v="21705" actId="20577"/>
          <ac:spMkLst>
            <pc:docMk/>
            <pc:sldMk cId="2612016134" sldId="270"/>
            <ac:spMk id="5" creationId="{D4A8BC35-D4DD-475D-9FC0-C779447B1D12}"/>
          </ac:spMkLst>
        </pc:spChg>
      </pc:sldChg>
      <pc:sldChg chg="addSp modSp new mod ord">
        <pc:chgData name="Vojtěch Mýlek" userId="f8bde11d-293c-476c-8459-806ce0f00800" providerId="ADAL" clId="{D1D0D50C-A604-49B4-B35B-C35B5B9B8FDB}" dt="2020-12-15T20:09:05.725" v="22591" actId="20577"/>
        <pc:sldMkLst>
          <pc:docMk/>
          <pc:sldMk cId="2905950108" sldId="271"/>
        </pc:sldMkLst>
        <pc:spChg chg="mod">
          <ac:chgData name="Vojtěch Mýlek" userId="f8bde11d-293c-476c-8459-806ce0f00800" providerId="ADAL" clId="{D1D0D50C-A604-49B4-B35B-C35B5B9B8FDB}" dt="2020-12-15T19:33:25.946" v="21498" actId="20577"/>
          <ac:spMkLst>
            <pc:docMk/>
            <pc:sldMk cId="2905950108" sldId="271"/>
            <ac:spMk id="4" creationId="{3DC2A9DC-6775-476B-AE01-B0B8F82F3A96}"/>
          </ac:spMkLst>
        </pc:spChg>
        <pc:spChg chg="mod">
          <ac:chgData name="Vojtěch Mýlek" userId="f8bde11d-293c-476c-8459-806ce0f00800" providerId="ADAL" clId="{D1D0D50C-A604-49B4-B35B-C35B5B9B8FDB}" dt="2020-12-15T20:09:05.725" v="22591" actId="20577"/>
          <ac:spMkLst>
            <pc:docMk/>
            <pc:sldMk cId="2905950108" sldId="271"/>
            <ac:spMk id="5" creationId="{7358A8C4-0C9C-4CC8-98D5-D04A6AEFC1A3}"/>
          </ac:spMkLst>
        </pc:spChg>
        <pc:picChg chg="add mod modCrop">
          <ac:chgData name="Vojtěch Mýlek" userId="f8bde11d-293c-476c-8459-806ce0f00800" providerId="ADAL" clId="{D1D0D50C-A604-49B4-B35B-C35B5B9B8FDB}" dt="2020-12-15T19:48:41.319" v="22112" actId="1076"/>
          <ac:picMkLst>
            <pc:docMk/>
            <pc:sldMk cId="2905950108" sldId="271"/>
            <ac:picMk id="7" creationId="{A1F45799-792E-4DD2-BE35-AFE723860B7B}"/>
          </ac:picMkLst>
        </pc:picChg>
      </pc:sldChg>
      <pc:sldChg chg="addSp delSp modSp new mod modAnim">
        <pc:chgData name="Vojtěch Mýlek" userId="f8bde11d-293c-476c-8459-806ce0f00800" providerId="ADAL" clId="{D1D0D50C-A604-49B4-B35B-C35B5B9B8FDB}" dt="2020-12-16T08:49:14.018" v="26233" actId="20577"/>
        <pc:sldMkLst>
          <pc:docMk/>
          <pc:sldMk cId="2553018977" sldId="272"/>
        </pc:sldMkLst>
        <pc:spChg chg="mod">
          <ac:chgData name="Vojtěch Mýlek" userId="f8bde11d-293c-476c-8459-806ce0f00800" providerId="ADAL" clId="{D1D0D50C-A604-49B4-B35B-C35B5B9B8FDB}" dt="2020-12-15T19:49:11.716" v="22113" actId="20577"/>
          <ac:spMkLst>
            <pc:docMk/>
            <pc:sldMk cId="2553018977" sldId="272"/>
            <ac:spMk id="4" creationId="{35BBCEEE-B9B6-4F65-B21C-FCD7F7CD2C71}"/>
          </ac:spMkLst>
        </pc:spChg>
        <pc:spChg chg="del mod">
          <ac:chgData name="Vojtěch Mýlek" userId="f8bde11d-293c-476c-8459-806ce0f00800" providerId="ADAL" clId="{D1D0D50C-A604-49B4-B35B-C35B5B9B8FDB}" dt="2020-12-15T19:49:19.147" v="22115" actId="478"/>
          <ac:spMkLst>
            <pc:docMk/>
            <pc:sldMk cId="2553018977" sldId="272"/>
            <ac:spMk id="5" creationId="{A5EF10DA-D6D0-46BC-937E-2CCF8D3D11FF}"/>
          </ac:spMkLst>
        </pc:spChg>
        <pc:spChg chg="add mod">
          <ac:chgData name="Vojtěch Mýlek" userId="f8bde11d-293c-476c-8459-806ce0f00800" providerId="ADAL" clId="{D1D0D50C-A604-49B4-B35B-C35B5B9B8FDB}" dt="2020-12-16T08:49:14.018" v="26233" actId="20577"/>
          <ac:spMkLst>
            <pc:docMk/>
            <pc:sldMk cId="2553018977" sldId="272"/>
            <ac:spMk id="9" creationId="{2E705310-F125-4C9C-B773-0A87E65BF188}"/>
          </ac:spMkLst>
        </pc:spChg>
        <pc:picChg chg="add mod">
          <ac:chgData name="Vojtěch Mýlek" userId="f8bde11d-293c-476c-8459-806ce0f00800" providerId="ADAL" clId="{D1D0D50C-A604-49B4-B35B-C35B5B9B8FDB}" dt="2020-12-15T19:50:09.518" v="22120" actId="1076"/>
          <ac:picMkLst>
            <pc:docMk/>
            <pc:sldMk cId="2553018977" sldId="272"/>
            <ac:picMk id="7" creationId="{BBE7B527-0B45-47E5-9B39-5A3DB74F0723}"/>
          </ac:picMkLst>
        </pc:picChg>
        <pc:picChg chg="add del mod">
          <ac:chgData name="Vojtěch Mýlek" userId="f8bde11d-293c-476c-8459-806ce0f00800" providerId="ADAL" clId="{D1D0D50C-A604-49B4-B35B-C35B5B9B8FDB}" dt="2020-12-15T19:50:56.883" v="22122"/>
          <ac:picMkLst>
            <pc:docMk/>
            <pc:sldMk cId="2553018977" sldId="272"/>
            <ac:picMk id="8" creationId="{2ADAEFAA-AFC2-461E-A6ED-93DB457EA4B6}"/>
          </ac:picMkLst>
        </pc:picChg>
      </pc:sldChg>
      <pc:sldChg chg="addSp delSp modSp new mod modAnim">
        <pc:chgData name="Vojtěch Mýlek" userId="f8bde11d-293c-476c-8459-806ce0f00800" providerId="ADAL" clId="{D1D0D50C-A604-49B4-B35B-C35B5B9B8FDB}" dt="2020-12-15T20:08:20.752" v="22584" actId="122"/>
        <pc:sldMkLst>
          <pc:docMk/>
          <pc:sldMk cId="2080287769" sldId="273"/>
        </pc:sldMkLst>
        <pc:spChg chg="mod">
          <ac:chgData name="Vojtěch Mýlek" userId="f8bde11d-293c-476c-8459-806ce0f00800" providerId="ADAL" clId="{D1D0D50C-A604-49B4-B35B-C35B5B9B8FDB}" dt="2020-12-15T20:01:08.698" v="22268" actId="207"/>
          <ac:spMkLst>
            <pc:docMk/>
            <pc:sldMk cId="2080287769" sldId="273"/>
            <ac:spMk id="4" creationId="{D4625943-7BAA-414B-A547-53263CD4C935}"/>
          </ac:spMkLst>
        </pc:spChg>
        <pc:spChg chg="mod">
          <ac:chgData name="Vojtěch Mýlek" userId="f8bde11d-293c-476c-8459-806ce0f00800" providerId="ADAL" clId="{D1D0D50C-A604-49B4-B35B-C35B5B9B8FDB}" dt="2020-12-15T20:05:59.616" v="22568" actId="14100"/>
          <ac:spMkLst>
            <pc:docMk/>
            <pc:sldMk cId="2080287769" sldId="273"/>
            <ac:spMk id="5" creationId="{D7804831-C845-4B23-B111-2DBCCE7452E0}"/>
          </ac:spMkLst>
        </pc:spChg>
        <pc:spChg chg="add mod ord">
          <ac:chgData name="Vojtěch Mýlek" userId="f8bde11d-293c-476c-8459-806ce0f00800" providerId="ADAL" clId="{D1D0D50C-A604-49B4-B35B-C35B5B9B8FDB}" dt="2020-12-15T19:57:35.801" v="22169" actId="167"/>
          <ac:spMkLst>
            <pc:docMk/>
            <pc:sldMk cId="2080287769" sldId="273"/>
            <ac:spMk id="7" creationId="{D283B086-83E7-4BC6-8F5A-A0B768686825}"/>
          </ac:spMkLst>
        </pc:spChg>
        <pc:spChg chg="add mod ord">
          <ac:chgData name="Vojtěch Mýlek" userId="f8bde11d-293c-476c-8459-806ce0f00800" providerId="ADAL" clId="{D1D0D50C-A604-49B4-B35B-C35B5B9B8FDB}" dt="2020-12-15T19:58:49.869" v="22246" actId="1076"/>
          <ac:spMkLst>
            <pc:docMk/>
            <pc:sldMk cId="2080287769" sldId="273"/>
            <ac:spMk id="8" creationId="{E7DDFB96-E6F4-44B2-BEAE-529A5A633336}"/>
          </ac:spMkLst>
        </pc:spChg>
        <pc:spChg chg="add mod">
          <ac:chgData name="Vojtěch Mýlek" userId="f8bde11d-293c-476c-8459-806ce0f00800" providerId="ADAL" clId="{D1D0D50C-A604-49B4-B35B-C35B5B9B8FDB}" dt="2020-12-15T20:08:10.702" v="22580" actId="14100"/>
          <ac:spMkLst>
            <pc:docMk/>
            <pc:sldMk cId="2080287769" sldId="273"/>
            <ac:spMk id="9" creationId="{8243F92A-7E04-4BF1-ABB4-B0BCD7FC5C83}"/>
          </ac:spMkLst>
        </pc:spChg>
        <pc:spChg chg="add mod">
          <ac:chgData name="Vojtěch Mýlek" userId="f8bde11d-293c-476c-8459-806ce0f00800" providerId="ADAL" clId="{D1D0D50C-A604-49B4-B35B-C35B5B9B8FDB}" dt="2020-12-15T20:08:20.752" v="22584" actId="122"/>
          <ac:spMkLst>
            <pc:docMk/>
            <pc:sldMk cId="2080287769" sldId="273"/>
            <ac:spMk id="10" creationId="{404A9868-6046-4011-A163-17FE3C27C7B1}"/>
          </ac:spMkLst>
        </pc:spChg>
        <pc:picChg chg="add del mod">
          <ac:chgData name="Vojtěch Mýlek" userId="f8bde11d-293c-476c-8459-806ce0f00800" providerId="ADAL" clId="{D1D0D50C-A604-49B4-B35B-C35B5B9B8FDB}" dt="2020-12-15T19:51:02.304" v="22124"/>
          <ac:picMkLst>
            <pc:docMk/>
            <pc:sldMk cId="2080287769" sldId="273"/>
            <ac:picMk id="6" creationId="{AD9CAD1C-D0E6-486E-960F-AE70104F967D}"/>
          </ac:picMkLst>
        </pc:picChg>
      </pc:sldChg>
      <pc:sldChg chg="modSp new mod">
        <pc:chgData name="Vojtěch Mýlek" userId="f8bde11d-293c-476c-8459-806ce0f00800" providerId="ADAL" clId="{D1D0D50C-A604-49B4-B35B-C35B5B9B8FDB}" dt="2020-12-15T20:11:55.697" v="22732" actId="20577"/>
        <pc:sldMkLst>
          <pc:docMk/>
          <pc:sldMk cId="3779007298" sldId="274"/>
        </pc:sldMkLst>
        <pc:spChg chg="mod">
          <ac:chgData name="Vojtěch Mýlek" userId="f8bde11d-293c-476c-8459-806ce0f00800" providerId="ADAL" clId="{D1D0D50C-A604-49B4-B35B-C35B5B9B8FDB}" dt="2020-12-15T20:11:55.697" v="22732" actId="20577"/>
          <ac:spMkLst>
            <pc:docMk/>
            <pc:sldMk cId="3779007298" sldId="274"/>
            <ac:spMk id="4" creationId="{005CCD42-3346-4781-98F5-A152735FCA7C}"/>
          </ac:spMkLst>
        </pc:spChg>
        <pc:spChg chg="mod">
          <ac:chgData name="Vojtěch Mýlek" userId="f8bde11d-293c-476c-8459-806ce0f00800" providerId="ADAL" clId="{D1D0D50C-A604-49B4-B35B-C35B5B9B8FDB}" dt="2020-12-15T20:10:43.917" v="22644" actId="20577"/>
          <ac:spMkLst>
            <pc:docMk/>
            <pc:sldMk cId="3779007298" sldId="274"/>
            <ac:spMk id="5" creationId="{75380184-D860-48A6-9445-1BD8A7A36620}"/>
          </ac:spMkLst>
        </pc:spChg>
      </pc:sldChg>
      <pc:sldChg chg="addSp modSp new mod modAnim">
        <pc:chgData name="Vojtěch Mýlek" userId="f8bde11d-293c-476c-8459-806ce0f00800" providerId="ADAL" clId="{D1D0D50C-A604-49B4-B35B-C35B5B9B8FDB}" dt="2020-12-15T20:29:49.294" v="23357"/>
        <pc:sldMkLst>
          <pc:docMk/>
          <pc:sldMk cId="3337081690" sldId="275"/>
        </pc:sldMkLst>
        <pc:spChg chg="mod">
          <ac:chgData name="Vojtěch Mýlek" userId="f8bde11d-293c-476c-8459-806ce0f00800" providerId="ADAL" clId="{D1D0D50C-A604-49B4-B35B-C35B5B9B8FDB}" dt="2020-12-15T20:20:43.516" v="23094" actId="20577"/>
          <ac:spMkLst>
            <pc:docMk/>
            <pc:sldMk cId="3337081690" sldId="275"/>
            <ac:spMk id="4" creationId="{D4BA0B37-C421-4BD4-A75E-52907A7806B2}"/>
          </ac:spMkLst>
        </pc:spChg>
        <pc:spChg chg="mod">
          <ac:chgData name="Vojtěch Mýlek" userId="f8bde11d-293c-476c-8459-806ce0f00800" providerId="ADAL" clId="{D1D0D50C-A604-49B4-B35B-C35B5B9B8FDB}" dt="2020-12-15T20:26:49.012" v="23336" actId="20577"/>
          <ac:spMkLst>
            <pc:docMk/>
            <pc:sldMk cId="3337081690" sldId="275"/>
            <ac:spMk id="5" creationId="{3C6DB121-57C0-419E-A1F0-49CC50B548C5}"/>
          </ac:spMkLst>
        </pc:spChg>
        <pc:picChg chg="add mod">
          <ac:chgData name="Vojtěch Mýlek" userId="f8bde11d-293c-476c-8459-806ce0f00800" providerId="ADAL" clId="{D1D0D50C-A604-49B4-B35B-C35B5B9B8FDB}" dt="2020-12-15T20:25:08.953" v="23237" actId="1076"/>
          <ac:picMkLst>
            <pc:docMk/>
            <pc:sldMk cId="3337081690" sldId="275"/>
            <ac:picMk id="7" creationId="{4AD433A4-EB54-47C4-AC85-DFAA3CC7C4C7}"/>
          </ac:picMkLst>
        </pc:picChg>
      </pc:sldChg>
      <pc:sldChg chg="modSp new del mod">
        <pc:chgData name="Vojtěch Mýlek" userId="f8bde11d-293c-476c-8459-806ce0f00800" providerId="ADAL" clId="{D1D0D50C-A604-49B4-B35B-C35B5B9B8FDB}" dt="2020-12-15T20:20:47.102" v="23095" actId="47"/>
        <pc:sldMkLst>
          <pc:docMk/>
          <pc:sldMk cId="799059053" sldId="276"/>
        </pc:sldMkLst>
        <pc:spChg chg="mod">
          <ac:chgData name="Vojtěch Mýlek" userId="f8bde11d-293c-476c-8459-806ce0f00800" providerId="ADAL" clId="{D1D0D50C-A604-49B4-B35B-C35B5B9B8FDB}" dt="2020-12-14T17:35:39.644" v="486" actId="20577"/>
          <ac:spMkLst>
            <pc:docMk/>
            <pc:sldMk cId="799059053" sldId="276"/>
            <ac:spMk id="4" creationId="{2B0FAECA-0737-4F33-9B9D-64BC2275F02F}"/>
          </ac:spMkLst>
        </pc:spChg>
      </pc:sldChg>
      <pc:sldChg chg="addSp modSp new mod modAnim">
        <pc:chgData name="Vojtěch Mýlek" userId="f8bde11d-293c-476c-8459-806ce0f00800" providerId="ADAL" clId="{D1D0D50C-A604-49B4-B35B-C35B5B9B8FDB}" dt="2020-12-15T20:55:08.441" v="24372"/>
        <pc:sldMkLst>
          <pc:docMk/>
          <pc:sldMk cId="2487171250" sldId="277"/>
        </pc:sldMkLst>
        <pc:spChg chg="mod">
          <ac:chgData name="Vojtěch Mýlek" userId="f8bde11d-293c-476c-8459-806ce0f00800" providerId="ADAL" clId="{D1D0D50C-A604-49B4-B35B-C35B5B9B8FDB}" dt="2020-12-14T17:36:06.915" v="501" actId="20577"/>
          <ac:spMkLst>
            <pc:docMk/>
            <pc:sldMk cId="2487171250" sldId="277"/>
            <ac:spMk id="4" creationId="{D0263EEF-6A5E-41D4-96EE-62ED8285CBFD}"/>
          </ac:spMkLst>
        </pc:spChg>
        <pc:spChg chg="mod">
          <ac:chgData name="Vojtěch Mýlek" userId="f8bde11d-293c-476c-8459-806ce0f00800" providerId="ADAL" clId="{D1D0D50C-A604-49B4-B35B-C35B5B9B8FDB}" dt="2020-12-15T20:51:22.396" v="24339" actId="20577"/>
          <ac:spMkLst>
            <pc:docMk/>
            <pc:sldMk cId="2487171250" sldId="277"/>
            <ac:spMk id="5" creationId="{56B79C92-EC9D-438A-82DD-FB722DD931D7}"/>
          </ac:spMkLst>
        </pc:spChg>
        <pc:spChg chg="add mod">
          <ac:chgData name="Vojtěch Mýlek" userId="f8bde11d-293c-476c-8459-806ce0f00800" providerId="ADAL" clId="{D1D0D50C-A604-49B4-B35B-C35B5B9B8FDB}" dt="2020-12-15T20:54:51.685" v="24370" actId="1076"/>
          <ac:spMkLst>
            <pc:docMk/>
            <pc:sldMk cId="2487171250" sldId="277"/>
            <ac:spMk id="9" creationId="{D3C6056F-EA44-48E4-813C-7DACFD5A9A77}"/>
          </ac:spMkLst>
        </pc:spChg>
        <pc:graphicFrameChg chg="add mod">
          <ac:chgData name="Vojtěch Mýlek" userId="f8bde11d-293c-476c-8459-806ce0f00800" providerId="ADAL" clId="{D1D0D50C-A604-49B4-B35B-C35B5B9B8FDB}" dt="2020-12-15T20:53:46.863" v="24366" actId="1076"/>
          <ac:graphicFrameMkLst>
            <pc:docMk/>
            <pc:sldMk cId="2487171250" sldId="277"/>
            <ac:graphicFrameMk id="8" creationId="{AB8D5CAD-2BED-4942-9504-AE91089BDDD0}"/>
          </ac:graphicFrameMkLst>
        </pc:graphicFrameChg>
      </pc:sldChg>
      <pc:sldChg chg="addSp delSp modSp new mod">
        <pc:chgData name="Vojtěch Mýlek" userId="f8bde11d-293c-476c-8459-806ce0f00800" providerId="ADAL" clId="{D1D0D50C-A604-49B4-B35B-C35B5B9B8FDB}" dt="2020-12-15T20:47:53.343" v="24246" actId="1076"/>
        <pc:sldMkLst>
          <pc:docMk/>
          <pc:sldMk cId="3150377855" sldId="278"/>
        </pc:sldMkLst>
        <pc:spChg chg="mod">
          <ac:chgData name="Vojtěch Mýlek" userId="f8bde11d-293c-476c-8459-806ce0f00800" providerId="ADAL" clId="{D1D0D50C-A604-49B4-B35B-C35B5B9B8FDB}" dt="2020-12-15T20:47:19.143" v="24226" actId="14100"/>
          <ac:spMkLst>
            <pc:docMk/>
            <pc:sldMk cId="3150377855" sldId="278"/>
            <ac:spMk id="4" creationId="{DFD3E806-D9AD-435B-826D-177D29F71CC6}"/>
          </ac:spMkLst>
        </pc:spChg>
        <pc:spChg chg="del">
          <ac:chgData name="Vojtěch Mýlek" userId="f8bde11d-293c-476c-8459-806ce0f00800" providerId="ADAL" clId="{D1D0D50C-A604-49B4-B35B-C35B5B9B8FDB}" dt="2020-12-15T20:42:33.692" v="24155" actId="22"/>
          <ac:spMkLst>
            <pc:docMk/>
            <pc:sldMk cId="3150377855" sldId="278"/>
            <ac:spMk id="5" creationId="{E451A107-38D5-430A-9FE1-D3A0C5FA43FF}"/>
          </ac:spMkLst>
        </pc:spChg>
        <pc:spChg chg="add mod">
          <ac:chgData name="Vojtěch Mýlek" userId="f8bde11d-293c-476c-8459-806ce0f00800" providerId="ADAL" clId="{D1D0D50C-A604-49B4-B35B-C35B5B9B8FDB}" dt="2020-12-15T20:47:53.343" v="24246" actId="1076"/>
          <ac:spMkLst>
            <pc:docMk/>
            <pc:sldMk cId="3150377855" sldId="278"/>
            <ac:spMk id="9" creationId="{EAB16DE3-51DA-43BD-8A58-F97497880E69}"/>
          </ac:spMkLst>
        </pc:spChg>
        <pc:picChg chg="add mod ord">
          <ac:chgData name="Vojtěch Mýlek" userId="f8bde11d-293c-476c-8459-806ce0f00800" providerId="ADAL" clId="{D1D0D50C-A604-49B4-B35B-C35B5B9B8FDB}" dt="2020-12-15T20:42:59.289" v="24160" actId="14100"/>
          <ac:picMkLst>
            <pc:docMk/>
            <pc:sldMk cId="3150377855" sldId="278"/>
            <ac:picMk id="7" creationId="{1CC1213D-58EA-423B-A705-E0EDD3C9E5F9}"/>
          </ac:picMkLst>
        </pc:picChg>
      </pc:sldChg>
      <pc:sldChg chg="addSp delSp modSp new mod">
        <pc:chgData name="Vojtěch Mýlek" userId="f8bde11d-293c-476c-8459-806ce0f00800" providerId="ADAL" clId="{D1D0D50C-A604-49B4-B35B-C35B5B9B8FDB}" dt="2020-12-15T21:13:58.269" v="25115"/>
        <pc:sldMkLst>
          <pc:docMk/>
          <pc:sldMk cId="399172695" sldId="279"/>
        </pc:sldMkLst>
        <pc:spChg chg="mod">
          <ac:chgData name="Vojtěch Mýlek" userId="f8bde11d-293c-476c-8459-806ce0f00800" providerId="ADAL" clId="{D1D0D50C-A604-49B4-B35B-C35B5B9B8FDB}" dt="2020-12-15T20:57:45.308" v="24391" actId="20577"/>
          <ac:spMkLst>
            <pc:docMk/>
            <pc:sldMk cId="399172695" sldId="279"/>
            <ac:spMk id="4" creationId="{0F466DE3-0A78-48D3-BC17-E53305AEB40F}"/>
          </ac:spMkLst>
        </pc:spChg>
        <pc:spChg chg="del">
          <ac:chgData name="Vojtěch Mýlek" userId="f8bde11d-293c-476c-8459-806ce0f00800" providerId="ADAL" clId="{D1D0D50C-A604-49B4-B35B-C35B5B9B8FDB}" dt="2020-12-15T20:57:40.406" v="24380" actId="478"/>
          <ac:spMkLst>
            <pc:docMk/>
            <pc:sldMk cId="399172695" sldId="279"/>
            <ac:spMk id="5" creationId="{3BA48A28-2D5D-4CF5-B557-DFB5BDFDB181}"/>
          </ac:spMkLst>
        </pc:spChg>
        <pc:spChg chg="add mod">
          <ac:chgData name="Vojtěch Mýlek" userId="f8bde11d-293c-476c-8459-806ce0f00800" providerId="ADAL" clId="{D1D0D50C-A604-49B4-B35B-C35B5B9B8FDB}" dt="2020-12-15T21:13:33.723" v="25113" actId="20577"/>
          <ac:spMkLst>
            <pc:docMk/>
            <pc:sldMk cId="399172695" sldId="279"/>
            <ac:spMk id="9" creationId="{592906CC-D520-493F-95B4-9A2D9F21AFB2}"/>
          </ac:spMkLst>
        </pc:spChg>
        <pc:graphicFrameChg chg="add del mod">
          <ac:chgData name="Vojtěch Mýlek" userId="f8bde11d-293c-476c-8459-806ce0f00800" providerId="ADAL" clId="{D1D0D50C-A604-49B4-B35B-C35B5B9B8FDB}" dt="2020-12-15T20:57:38.498" v="24379" actId="478"/>
          <ac:graphicFrameMkLst>
            <pc:docMk/>
            <pc:sldMk cId="399172695" sldId="279"/>
            <ac:graphicFrameMk id="6" creationId="{306F7DA6-E93D-48AD-98F3-7FC6F3B0F4A3}"/>
          </ac:graphicFrameMkLst>
        </pc:graphicFrameChg>
        <pc:graphicFrameChg chg="add mod">
          <ac:chgData name="Vojtěch Mýlek" userId="f8bde11d-293c-476c-8459-806ce0f00800" providerId="ADAL" clId="{D1D0D50C-A604-49B4-B35B-C35B5B9B8FDB}" dt="2020-12-15T20:59:10.098" v="24414" actId="14100"/>
          <ac:graphicFrameMkLst>
            <pc:docMk/>
            <pc:sldMk cId="399172695" sldId="279"/>
            <ac:graphicFrameMk id="7" creationId="{249F4BCC-A0FF-40A8-9660-77D9C6031870}"/>
          </ac:graphicFrameMkLst>
        </pc:graphicFrameChg>
        <pc:graphicFrameChg chg="add mod">
          <ac:chgData name="Vojtěch Mýlek" userId="f8bde11d-293c-476c-8459-806ce0f00800" providerId="ADAL" clId="{D1D0D50C-A604-49B4-B35B-C35B5B9B8FDB}" dt="2020-12-15T21:13:58.269" v="25115"/>
          <ac:graphicFrameMkLst>
            <pc:docMk/>
            <pc:sldMk cId="399172695" sldId="279"/>
            <ac:graphicFrameMk id="8" creationId="{25B23AEB-7FEB-4C07-A81B-510B9415A0A8}"/>
          </ac:graphicFrameMkLst>
        </pc:graphicFrameChg>
      </pc:sldChg>
      <pc:sldChg chg="addSp modSp new mod">
        <pc:chgData name="Vojtěch Mýlek" userId="f8bde11d-293c-476c-8459-806ce0f00800" providerId="ADAL" clId="{D1D0D50C-A604-49B4-B35B-C35B5B9B8FDB}" dt="2020-12-15T21:19:26.196" v="25349" actId="14861"/>
        <pc:sldMkLst>
          <pc:docMk/>
          <pc:sldMk cId="2938168226" sldId="280"/>
        </pc:sldMkLst>
        <pc:spChg chg="mod">
          <ac:chgData name="Vojtěch Mýlek" userId="f8bde11d-293c-476c-8459-806ce0f00800" providerId="ADAL" clId="{D1D0D50C-A604-49B4-B35B-C35B5B9B8FDB}" dt="2020-12-14T17:37:37.666" v="596" actId="20577"/>
          <ac:spMkLst>
            <pc:docMk/>
            <pc:sldMk cId="2938168226" sldId="280"/>
            <ac:spMk id="4" creationId="{86406DFB-B5CB-476E-BFDC-5C4B0213F436}"/>
          </ac:spMkLst>
        </pc:spChg>
        <pc:spChg chg="mod">
          <ac:chgData name="Vojtěch Mýlek" userId="f8bde11d-293c-476c-8459-806ce0f00800" providerId="ADAL" clId="{D1D0D50C-A604-49B4-B35B-C35B5B9B8FDB}" dt="2020-12-15T21:12:43.390" v="25106" actId="20577"/>
          <ac:spMkLst>
            <pc:docMk/>
            <pc:sldMk cId="2938168226" sldId="280"/>
            <ac:spMk id="5" creationId="{EAECD597-E99B-41B9-914E-C251D2D7DB4D}"/>
          </ac:spMkLst>
        </pc:spChg>
        <pc:picChg chg="add mod">
          <ac:chgData name="Vojtěch Mýlek" userId="f8bde11d-293c-476c-8459-806ce0f00800" providerId="ADAL" clId="{D1D0D50C-A604-49B4-B35B-C35B5B9B8FDB}" dt="2020-12-15T21:19:26.196" v="25349" actId="14861"/>
          <ac:picMkLst>
            <pc:docMk/>
            <pc:sldMk cId="2938168226" sldId="280"/>
            <ac:picMk id="7" creationId="{7A96CA67-D2D5-416F-8094-B5765BC33AF6}"/>
          </ac:picMkLst>
        </pc:picChg>
      </pc:sldChg>
      <pc:sldChg chg="modSp new mod">
        <pc:chgData name="Vojtěch Mýlek" userId="f8bde11d-293c-476c-8459-806ce0f00800" providerId="ADAL" clId="{D1D0D50C-A604-49B4-B35B-C35B5B9B8FDB}" dt="2020-12-15T21:20:11.747" v="25421" actId="20577"/>
        <pc:sldMkLst>
          <pc:docMk/>
          <pc:sldMk cId="2048578300" sldId="281"/>
        </pc:sldMkLst>
        <pc:spChg chg="mod">
          <ac:chgData name="Vojtěch Mýlek" userId="f8bde11d-293c-476c-8459-806ce0f00800" providerId="ADAL" clId="{D1D0D50C-A604-49B4-B35B-C35B5B9B8FDB}" dt="2020-12-15T21:14:33.875" v="25132" actId="20577"/>
          <ac:spMkLst>
            <pc:docMk/>
            <pc:sldMk cId="2048578300" sldId="281"/>
            <ac:spMk id="4" creationId="{CCDF3C5B-7646-4C53-83FC-6A195540DD18}"/>
          </ac:spMkLst>
        </pc:spChg>
        <pc:spChg chg="mod">
          <ac:chgData name="Vojtěch Mýlek" userId="f8bde11d-293c-476c-8459-806ce0f00800" providerId="ADAL" clId="{D1D0D50C-A604-49B4-B35B-C35B5B9B8FDB}" dt="2020-12-15T21:20:11.747" v="25421" actId="20577"/>
          <ac:spMkLst>
            <pc:docMk/>
            <pc:sldMk cId="2048578300" sldId="281"/>
            <ac:spMk id="5" creationId="{FD61055B-B9CF-44B6-AD8F-4A7AB7F3F26A}"/>
          </ac:spMkLst>
        </pc:spChg>
      </pc:sldChg>
      <pc:sldChg chg="modSp new del mod">
        <pc:chgData name="Vojtěch Mýlek" userId="f8bde11d-293c-476c-8459-806ce0f00800" providerId="ADAL" clId="{D1D0D50C-A604-49B4-B35B-C35B5B9B8FDB}" dt="2020-12-15T21:22:20.598" v="25422" actId="47"/>
        <pc:sldMkLst>
          <pc:docMk/>
          <pc:sldMk cId="293794394" sldId="282"/>
        </pc:sldMkLst>
        <pc:spChg chg="mod">
          <ac:chgData name="Vojtěch Mýlek" userId="f8bde11d-293c-476c-8459-806ce0f00800" providerId="ADAL" clId="{D1D0D50C-A604-49B4-B35B-C35B5B9B8FDB}" dt="2020-12-14T17:39:05.054" v="682" actId="20577"/>
          <ac:spMkLst>
            <pc:docMk/>
            <pc:sldMk cId="293794394" sldId="282"/>
            <ac:spMk id="4" creationId="{CC9C80DF-5E39-4F4E-9AA3-FBEF402A99AD}"/>
          </ac:spMkLst>
        </pc:spChg>
      </pc:sldChg>
      <pc:sldChg chg="addSp modSp new mod">
        <pc:chgData name="Vojtěch Mýlek" userId="f8bde11d-293c-476c-8459-806ce0f00800" providerId="ADAL" clId="{D1D0D50C-A604-49B4-B35B-C35B5B9B8FDB}" dt="2020-12-15T19:35:59.745" v="21613" actId="20577"/>
        <pc:sldMkLst>
          <pc:docMk/>
          <pc:sldMk cId="1819105272" sldId="283"/>
        </pc:sldMkLst>
        <pc:spChg chg="mod">
          <ac:chgData name="Vojtěch Mýlek" userId="f8bde11d-293c-476c-8459-806ce0f00800" providerId="ADAL" clId="{D1D0D50C-A604-49B4-B35B-C35B5B9B8FDB}" dt="2020-12-15T19:34:25.273" v="21539" actId="20577"/>
          <ac:spMkLst>
            <pc:docMk/>
            <pc:sldMk cId="1819105272" sldId="283"/>
            <ac:spMk id="4" creationId="{D8E6536E-592C-4F23-9173-17B31F6C878D}"/>
          </ac:spMkLst>
        </pc:spChg>
        <pc:spChg chg="mod">
          <ac:chgData name="Vojtěch Mýlek" userId="f8bde11d-293c-476c-8459-806ce0f00800" providerId="ADAL" clId="{D1D0D50C-A604-49B4-B35B-C35B5B9B8FDB}" dt="2020-12-15T19:35:59.745" v="21613" actId="20577"/>
          <ac:spMkLst>
            <pc:docMk/>
            <pc:sldMk cId="1819105272" sldId="283"/>
            <ac:spMk id="5" creationId="{B8362EFE-6E7B-4A5C-BA31-1C438D034575}"/>
          </ac:spMkLst>
        </pc:spChg>
        <pc:spChg chg="add mod">
          <ac:chgData name="Vojtěch Mýlek" userId="f8bde11d-293c-476c-8459-806ce0f00800" providerId="ADAL" clId="{D1D0D50C-A604-49B4-B35B-C35B5B9B8FDB}" dt="2020-12-15T19:28:48.786" v="21482" actId="207"/>
          <ac:spMkLst>
            <pc:docMk/>
            <pc:sldMk cId="1819105272" sldId="283"/>
            <ac:spMk id="6" creationId="{E9778058-BBD7-4474-B95F-DE618AB55526}"/>
          </ac:spMkLst>
        </pc:spChg>
      </pc:sldChg>
      <pc:sldChg chg="modSp new del mod">
        <pc:chgData name="Vojtěch Mýlek" userId="f8bde11d-293c-476c-8459-806ce0f00800" providerId="ADAL" clId="{D1D0D50C-A604-49B4-B35B-C35B5B9B8FDB}" dt="2020-12-15T21:22:21.473" v="25423" actId="47"/>
        <pc:sldMkLst>
          <pc:docMk/>
          <pc:sldMk cId="2539926098" sldId="284"/>
        </pc:sldMkLst>
        <pc:spChg chg="mod">
          <ac:chgData name="Vojtěch Mýlek" userId="f8bde11d-293c-476c-8459-806ce0f00800" providerId="ADAL" clId="{D1D0D50C-A604-49B4-B35B-C35B5B9B8FDB}" dt="2020-12-14T17:39:20.836" v="704" actId="20577"/>
          <ac:spMkLst>
            <pc:docMk/>
            <pc:sldMk cId="2539926098" sldId="284"/>
            <ac:spMk id="4" creationId="{BC4589AC-7BE2-49C7-96F7-92E23F189B78}"/>
          </ac:spMkLst>
        </pc:spChg>
      </pc:sldChg>
      <pc:sldChg chg="modSp new del mod">
        <pc:chgData name="Vojtěch Mýlek" userId="f8bde11d-293c-476c-8459-806ce0f00800" providerId="ADAL" clId="{D1D0D50C-A604-49B4-B35B-C35B5B9B8FDB}" dt="2020-12-15T21:22:22.141" v="25424" actId="47"/>
        <pc:sldMkLst>
          <pc:docMk/>
          <pc:sldMk cId="1412069975" sldId="285"/>
        </pc:sldMkLst>
        <pc:spChg chg="mod">
          <ac:chgData name="Vojtěch Mýlek" userId="f8bde11d-293c-476c-8459-806ce0f00800" providerId="ADAL" clId="{D1D0D50C-A604-49B4-B35B-C35B5B9B8FDB}" dt="2020-12-14T17:39:50.295" v="734" actId="20577"/>
          <ac:spMkLst>
            <pc:docMk/>
            <pc:sldMk cId="1412069975" sldId="285"/>
            <ac:spMk id="4" creationId="{54CD1A8D-D578-470D-A0D3-006A1CBC71EE}"/>
          </ac:spMkLst>
        </pc:spChg>
      </pc:sldChg>
      <pc:sldChg chg="modSp new del mod">
        <pc:chgData name="Vojtěch Mýlek" userId="f8bde11d-293c-476c-8459-806ce0f00800" providerId="ADAL" clId="{D1D0D50C-A604-49B4-B35B-C35B5B9B8FDB}" dt="2020-12-15T21:22:22.864" v="25425" actId="47"/>
        <pc:sldMkLst>
          <pc:docMk/>
          <pc:sldMk cId="3345748739" sldId="286"/>
        </pc:sldMkLst>
        <pc:spChg chg="mod">
          <ac:chgData name="Vojtěch Mýlek" userId="f8bde11d-293c-476c-8459-806ce0f00800" providerId="ADAL" clId="{D1D0D50C-A604-49B4-B35B-C35B5B9B8FDB}" dt="2020-12-14T17:40:01.397" v="755" actId="20577"/>
          <ac:spMkLst>
            <pc:docMk/>
            <pc:sldMk cId="3345748739" sldId="286"/>
            <ac:spMk id="4" creationId="{DDE4C20A-D35B-4A2D-B329-6ACDD03D0465}"/>
          </ac:spMkLst>
        </pc:spChg>
      </pc:sldChg>
      <pc:sldChg chg="addSp delSp modSp new mod">
        <pc:chgData name="Vojtěch Mýlek" userId="f8bde11d-293c-476c-8459-806ce0f00800" providerId="ADAL" clId="{D1D0D50C-A604-49B4-B35B-C35B5B9B8FDB}" dt="2020-12-15T21:27:15.899" v="25457" actId="29295"/>
        <pc:sldMkLst>
          <pc:docMk/>
          <pc:sldMk cId="3455081044" sldId="287"/>
        </pc:sldMkLst>
        <pc:spChg chg="mod">
          <ac:chgData name="Vojtěch Mýlek" userId="f8bde11d-293c-476c-8459-806ce0f00800" providerId="ADAL" clId="{D1D0D50C-A604-49B4-B35B-C35B5B9B8FDB}" dt="2020-12-15T21:22:52.631" v="25440" actId="20577"/>
          <ac:spMkLst>
            <pc:docMk/>
            <pc:sldMk cId="3455081044" sldId="287"/>
            <ac:spMk id="4" creationId="{05D8B78D-D108-4EFC-BB59-2A0C6B50692B}"/>
          </ac:spMkLst>
        </pc:spChg>
        <pc:spChg chg="del">
          <ac:chgData name="Vojtěch Mýlek" userId="f8bde11d-293c-476c-8459-806ce0f00800" providerId="ADAL" clId="{D1D0D50C-A604-49B4-B35B-C35B5B9B8FDB}" dt="2020-12-15T21:22:41.399" v="25426" actId="478"/>
          <ac:spMkLst>
            <pc:docMk/>
            <pc:sldMk cId="3455081044" sldId="287"/>
            <ac:spMk id="5" creationId="{5EE7466E-9D8F-4A4D-A491-1BD3AE565DEC}"/>
          </ac:spMkLst>
        </pc:spChg>
        <pc:picChg chg="add mod ord modCrop">
          <ac:chgData name="Vojtěch Mýlek" userId="f8bde11d-293c-476c-8459-806ce0f00800" providerId="ADAL" clId="{D1D0D50C-A604-49B4-B35B-C35B5B9B8FDB}" dt="2020-12-15T21:27:15.899" v="25457" actId="29295"/>
          <ac:picMkLst>
            <pc:docMk/>
            <pc:sldMk cId="3455081044" sldId="287"/>
            <ac:picMk id="7" creationId="{79693FEB-23B5-4B0A-AF27-65FBB6399E13}"/>
          </ac:picMkLst>
        </pc:picChg>
      </pc:sldChg>
      <pc:sldChg chg="new del">
        <pc:chgData name="Vojtěch Mýlek" userId="f8bde11d-293c-476c-8459-806ce0f00800" providerId="ADAL" clId="{D1D0D50C-A604-49B4-B35B-C35B5B9B8FDB}" dt="2020-12-14T17:40:19.386" v="780" actId="47"/>
        <pc:sldMkLst>
          <pc:docMk/>
          <pc:sldMk cId="2853347430" sldId="288"/>
        </pc:sldMkLst>
      </pc:sldChg>
      <pc:sldChg chg="addSp delSp modSp new del mod">
        <pc:chgData name="Vojtěch Mýlek" userId="f8bde11d-293c-476c-8459-806ce0f00800" providerId="ADAL" clId="{D1D0D50C-A604-49B4-B35B-C35B5B9B8FDB}" dt="2020-12-15T08:28:26.813" v="2715" actId="47"/>
        <pc:sldMkLst>
          <pc:docMk/>
          <pc:sldMk cId="4291729296" sldId="288"/>
        </pc:sldMkLst>
        <pc:spChg chg="mod">
          <ac:chgData name="Vojtěch Mýlek" userId="f8bde11d-293c-476c-8459-806ce0f00800" providerId="ADAL" clId="{D1D0D50C-A604-49B4-B35B-C35B5B9B8FDB}" dt="2020-12-15T08:26:02.001" v="2627" actId="20577"/>
          <ac:spMkLst>
            <pc:docMk/>
            <pc:sldMk cId="4291729296" sldId="288"/>
            <ac:spMk id="4" creationId="{13F81AE0-1346-4CA0-927E-5494E2842447}"/>
          </ac:spMkLst>
        </pc:spChg>
        <pc:spChg chg="mod">
          <ac:chgData name="Vojtěch Mýlek" userId="f8bde11d-293c-476c-8459-806ce0f00800" providerId="ADAL" clId="{D1D0D50C-A604-49B4-B35B-C35B5B9B8FDB}" dt="2020-12-15T08:26:07.606" v="2628" actId="14100"/>
          <ac:spMkLst>
            <pc:docMk/>
            <pc:sldMk cId="4291729296" sldId="288"/>
            <ac:spMk id="5" creationId="{78F987FC-7618-4BBB-8A50-293AE2B4B4D4}"/>
          </ac:spMkLst>
        </pc:spChg>
        <pc:spChg chg="add del">
          <ac:chgData name="Vojtěch Mýlek" userId="f8bde11d-293c-476c-8459-806ce0f00800" providerId="ADAL" clId="{D1D0D50C-A604-49B4-B35B-C35B5B9B8FDB}" dt="2020-12-15T08:23:44.240" v="2459" actId="478"/>
          <ac:spMkLst>
            <pc:docMk/>
            <pc:sldMk cId="4291729296" sldId="288"/>
            <ac:spMk id="6" creationId="{37BB4EC9-3FEA-4657-ACA9-96B28C31C2E0}"/>
          </ac:spMkLst>
        </pc:spChg>
        <pc:spChg chg="add del mod">
          <ac:chgData name="Vojtěch Mýlek" userId="f8bde11d-293c-476c-8459-806ce0f00800" providerId="ADAL" clId="{D1D0D50C-A604-49B4-B35B-C35B5B9B8FDB}" dt="2020-12-15T08:28:19.808" v="2713" actId="478"/>
          <ac:spMkLst>
            <pc:docMk/>
            <pc:sldMk cId="4291729296" sldId="288"/>
            <ac:spMk id="7" creationId="{B0DC17F0-BAEB-4263-951F-328FF60209F9}"/>
          </ac:spMkLst>
        </pc:spChg>
        <pc:spChg chg="add del mod">
          <ac:chgData name="Vojtěch Mýlek" userId="f8bde11d-293c-476c-8459-806ce0f00800" providerId="ADAL" clId="{D1D0D50C-A604-49B4-B35B-C35B5B9B8FDB}" dt="2020-12-15T08:28:20.523" v="2714" actId="478"/>
          <ac:spMkLst>
            <pc:docMk/>
            <pc:sldMk cId="4291729296" sldId="288"/>
            <ac:spMk id="8" creationId="{1BEF592B-7085-4FD2-A9F9-169C5EF47947}"/>
          </ac:spMkLst>
        </pc:spChg>
      </pc:sldChg>
      <pc:sldChg chg="addSp modSp new mod">
        <pc:chgData name="Vojtěch Mýlek" userId="f8bde11d-293c-476c-8459-806ce0f00800" providerId="ADAL" clId="{D1D0D50C-A604-49B4-B35B-C35B5B9B8FDB}" dt="2020-12-16T07:50:32.333" v="25601" actId="20577"/>
        <pc:sldMkLst>
          <pc:docMk/>
          <pc:sldMk cId="288280168" sldId="289"/>
        </pc:sldMkLst>
        <pc:spChg chg="mod">
          <ac:chgData name="Vojtěch Mýlek" userId="f8bde11d-293c-476c-8459-806ce0f00800" providerId="ADAL" clId="{D1D0D50C-A604-49B4-B35B-C35B5B9B8FDB}" dt="2020-12-16T07:50:32.333" v="25601" actId="20577"/>
          <ac:spMkLst>
            <pc:docMk/>
            <pc:sldMk cId="288280168" sldId="289"/>
            <ac:spMk id="4" creationId="{C76D1A92-E2AB-4F39-89D0-7268A58E71F6}"/>
          </ac:spMkLst>
        </pc:spChg>
        <pc:spChg chg="mod">
          <ac:chgData name="Vojtěch Mýlek" userId="f8bde11d-293c-476c-8459-806ce0f00800" providerId="ADAL" clId="{D1D0D50C-A604-49B4-B35B-C35B5B9B8FDB}" dt="2020-12-15T09:26:44.146" v="4758" actId="113"/>
          <ac:spMkLst>
            <pc:docMk/>
            <pc:sldMk cId="288280168" sldId="289"/>
            <ac:spMk id="5" creationId="{2AEAC4C8-2F73-47E8-BE2F-5A3EDE4A9DE6}"/>
          </ac:spMkLst>
        </pc:spChg>
        <pc:spChg chg="add mod">
          <ac:chgData name="Vojtěch Mýlek" userId="f8bde11d-293c-476c-8459-806ce0f00800" providerId="ADAL" clId="{D1D0D50C-A604-49B4-B35B-C35B5B9B8FDB}" dt="2020-12-15T09:04:29.873" v="3847" actId="1076"/>
          <ac:spMkLst>
            <pc:docMk/>
            <pc:sldMk cId="288280168" sldId="289"/>
            <ac:spMk id="6" creationId="{5230E960-16A2-47B1-9527-74873B04A60D}"/>
          </ac:spMkLst>
        </pc:spChg>
      </pc:sldChg>
      <pc:sldChg chg="addSp modSp new mod modAnim">
        <pc:chgData name="Vojtěch Mýlek" userId="f8bde11d-293c-476c-8459-806ce0f00800" providerId="ADAL" clId="{D1D0D50C-A604-49B4-B35B-C35B5B9B8FDB}" dt="2020-12-15T09:29:43.558" v="4851"/>
        <pc:sldMkLst>
          <pc:docMk/>
          <pc:sldMk cId="1746749925" sldId="290"/>
        </pc:sldMkLst>
        <pc:spChg chg="mod">
          <ac:chgData name="Vojtěch Mýlek" userId="f8bde11d-293c-476c-8459-806ce0f00800" providerId="ADAL" clId="{D1D0D50C-A604-49B4-B35B-C35B5B9B8FDB}" dt="2020-12-15T09:19:42.394" v="4646" actId="20577"/>
          <ac:spMkLst>
            <pc:docMk/>
            <pc:sldMk cId="1746749925" sldId="290"/>
            <ac:spMk id="4" creationId="{E634AD6B-FB76-4C05-B788-C8FDCE4FC5FA}"/>
          </ac:spMkLst>
        </pc:spChg>
        <pc:spChg chg="mod">
          <ac:chgData name="Vojtěch Mýlek" userId="f8bde11d-293c-476c-8459-806ce0f00800" providerId="ADAL" clId="{D1D0D50C-A604-49B4-B35B-C35B5B9B8FDB}" dt="2020-12-15T09:28:12.369" v="4822" actId="14100"/>
          <ac:spMkLst>
            <pc:docMk/>
            <pc:sldMk cId="1746749925" sldId="290"/>
            <ac:spMk id="5" creationId="{35A54B25-FE1D-4DBB-8A13-AF854DC9C467}"/>
          </ac:spMkLst>
        </pc:spChg>
        <pc:spChg chg="add mod">
          <ac:chgData name="Vojtěch Mýlek" userId="f8bde11d-293c-476c-8459-806ce0f00800" providerId="ADAL" clId="{D1D0D50C-A604-49B4-B35B-C35B5B9B8FDB}" dt="2020-12-15T09:25:25.365" v="4721" actId="1076"/>
          <ac:spMkLst>
            <pc:docMk/>
            <pc:sldMk cId="1746749925" sldId="290"/>
            <ac:spMk id="7" creationId="{213A0862-2F84-4D6E-9043-A255CF8FE36F}"/>
          </ac:spMkLst>
        </pc:spChg>
        <pc:spChg chg="add mod">
          <ac:chgData name="Vojtěch Mýlek" userId="f8bde11d-293c-476c-8459-806ce0f00800" providerId="ADAL" clId="{D1D0D50C-A604-49B4-B35B-C35B5B9B8FDB}" dt="2020-12-15T09:28:47.587" v="4836" actId="20577"/>
          <ac:spMkLst>
            <pc:docMk/>
            <pc:sldMk cId="1746749925" sldId="290"/>
            <ac:spMk id="8" creationId="{58F480B4-05E6-4B8E-9C92-B672C174C74B}"/>
          </ac:spMkLst>
        </pc:spChg>
        <pc:picChg chg="add mod">
          <ac:chgData name="Vojtěch Mýlek" userId="f8bde11d-293c-476c-8459-806ce0f00800" providerId="ADAL" clId="{D1D0D50C-A604-49B4-B35B-C35B5B9B8FDB}" dt="2020-12-15T09:22:48.668" v="4689" actId="1076"/>
          <ac:picMkLst>
            <pc:docMk/>
            <pc:sldMk cId="1746749925" sldId="290"/>
            <ac:picMk id="6" creationId="{3F453853-A129-4FF5-9310-0AA951E6D6F3}"/>
          </ac:picMkLst>
        </pc:picChg>
      </pc:sldChg>
      <pc:sldChg chg="modSp new mod">
        <pc:chgData name="Vojtěch Mýlek" userId="f8bde11d-293c-476c-8459-806ce0f00800" providerId="ADAL" clId="{D1D0D50C-A604-49B4-B35B-C35B5B9B8FDB}" dt="2020-12-15T09:47:18.760" v="5622" actId="20577"/>
        <pc:sldMkLst>
          <pc:docMk/>
          <pc:sldMk cId="3081399233" sldId="291"/>
        </pc:sldMkLst>
        <pc:spChg chg="mod">
          <ac:chgData name="Vojtěch Mýlek" userId="f8bde11d-293c-476c-8459-806ce0f00800" providerId="ADAL" clId="{D1D0D50C-A604-49B4-B35B-C35B5B9B8FDB}" dt="2020-12-14T17:48:28.036" v="1103" actId="20577"/>
          <ac:spMkLst>
            <pc:docMk/>
            <pc:sldMk cId="3081399233" sldId="291"/>
            <ac:spMk id="4" creationId="{5F0E5720-DE54-4117-9299-29D71D722A36}"/>
          </ac:spMkLst>
        </pc:spChg>
        <pc:spChg chg="mod">
          <ac:chgData name="Vojtěch Mýlek" userId="f8bde11d-293c-476c-8459-806ce0f00800" providerId="ADAL" clId="{D1D0D50C-A604-49B4-B35B-C35B5B9B8FDB}" dt="2020-12-15T09:47:18.760" v="5622" actId="20577"/>
          <ac:spMkLst>
            <pc:docMk/>
            <pc:sldMk cId="3081399233" sldId="291"/>
            <ac:spMk id="5" creationId="{5330509C-B35D-4C60-A02F-2CA18411F660}"/>
          </ac:spMkLst>
        </pc:spChg>
      </pc:sldChg>
      <pc:sldChg chg="addSp delSp modSp new mod modAnim">
        <pc:chgData name="Vojtěch Mýlek" userId="f8bde11d-293c-476c-8459-806ce0f00800" providerId="ADAL" clId="{D1D0D50C-A604-49B4-B35B-C35B5B9B8FDB}" dt="2020-12-15T10:30:52.839" v="6960"/>
        <pc:sldMkLst>
          <pc:docMk/>
          <pc:sldMk cId="3579628590" sldId="292"/>
        </pc:sldMkLst>
        <pc:spChg chg="mod">
          <ac:chgData name="Vojtěch Mýlek" userId="f8bde11d-293c-476c-8459-806ce0f00800" providerId="ADAL" clId="{D1D0D50C-A604-49B4-B35B-C35B5B9B8FDB}" dt="2020-12-15T10:10:56.424" v="6516" actId="20577"/>
          <ac:spMkLst>
            <pc:docMk/>
            <pc:sldMk cId="3579628590" sldId="292"/>
            <ac:spMk id="4" creationId="{CE022EA8-386E-4348-B472-68F2540CB7F0}"/>
          </ac:spMkLst>
        </pc:spChg>
        <pc:spChg chg="mod">
          <ac:chgData name="Vojtěch Mýlek" userId="f8bde11d-293c-476c-8459-806ce0f00800" providerId="ADAL" clId="{D1D0D50C-A604-49B4-B35B-C35B5B9B8FDB}" dt="2020-12-15T10:22:59.624" v="6647" actId="113"/>
          <ac:spMkLst>
            <pc:docMk/>
            <pc:sldMk cId="3579628590" sldId="292"/>
            <ac:spMk id="5" creationId="{B6CC0AE9-F2C3-437D-88A5-7B94C0361E1A}"/>
          </ac:spMkLst>
        </pc:spChg>
        <pc:graphicFrameChg chg="add del mod">
          <ac:chgData name="Vojtěch Mýlek" userId="f8bde11d-293c-476c-8459-806ce0f00800" providerId="ADAL" clId="{D1D0D50C-A604-49B4-B35B-C35B5B9B8FDB}" dt="2020-12-15T10:19:08.799" v="6518" actId="478"/>
          <ac:graphicFrameMkLst>
            <pc:docMk/>
            <pc:sldMk cId="3579628590" sldId="292"/>
            <ac:graphicFrameMk id="6" creationId="{2DD1801E-41B6-468F-9DC1-A06318A49BF6}"/>
          </ac:graphicFrameMkLst>
        </pc:graphicFrameChg>
        <pc:picChg chg="add mod">
          <ac:chgData name="Vojtěch Mýlek" userId="f8bde11d-293c-476c-8459-806ce0f00800" providerId="ADAL" clId="{D1D0D50C-A604-49B4-B35B-C35B5B9B8FDB}" dt="2020-12-15T10:20:10.120" v="6523" actId="1076"/>
          <ac:picMkLst>
            <pc:docMk/>
            <pc:sldMk cId="3579628590" sldId="292"/>
            <ac:picMk id="7" creationId="{BE0B121E-C677-4E7F-8150-A8F7BEB788A4}"/>
          </ac:picMkLst>
        </pc:picChg>
        <pc:picChg chg="add mod">
          <ac:chgData name="Vojtěch Mýlek" userId="f8bde11d-293c-476c-8459-806ce0f00800" providerId="ADAL" clId="{D1D0D50C-A604-49B4-B35B-C35B5B9B8FDB}" dt="2020-12-15T10:20:52.038" v="6533" actId="14100"/>
          <ac:picMkLst>
            <pc:docMk/>
            <pc:sldMk cId="3579628590" sldId="292"/>
            <ac:picMk id="8" creationId="{DB990C06-AA99-40A1-8645-EF934CB73C3C}"/>
          </ac:picMkLst>
        </pc:picChg>
        <pc:picChg chg="add del mod">
          <ac:chgData name="Vojtěch Mýlek" userId="f8bde11d-293c-476c-8459-806ce0f00800" providerId="ADAL" clId="{D1D0D50C-A604-49B4-B35B-C35B5B9B8FDB}" dt="2020-12-15T10:20:44.562" v="6530" actId="478"/>
          <ac:picMkLst>
            <pc:docMk/>
            <pc:sldMk cId="3579628590" sldId="292"/>
            <ac:picMk id="9" creationId="{41258215-0670-4310-8F65-C395FB7D0E96}"/>
          </ac:picMkLst>
        </pc:picChg>
        <pc:picChg chg="add mod">
          <ac:chgData name="Vojtěch Mýlek" userId="f8bde11d-293c-476c-8459-806ce0f00800" providerId="ADAL" clId="{D1D0D50C-A604-49B4-B35B-C35B5B9B8FDB}" dt="2020-12-15T10:20:57.336" v="6535" actId="1076"/>
          <ac:picMkLst>
            <pc:docMk/>
            <pc:sldMk cId="3579628590" sldId="292"/>
            <ac:picMk id="10" creationId="{3B3F7350-236C-44C7-AE04-7D8C5BCBB909}"/>
          </ac:picMkLst>
        </pc:picChg>
        <pc:picChg chg="add mod">
          <ac:chgData name="Vojtěch Mýlek" userId="f8bde11d-293c-476c-8459-806ce0f00800" providerId="ADAL" clId="{D1D0D50C-A604-49B4-B35B-C35B5B9B8FDB}" dt="2020-12-15T10:21:02.636" v="6537" actId="1076"/>
          <ac:picMkLst>
            <pc:docMk/>
            <pc:sldMk cId="3579628590" sldId="292"/>
            <ac:picMk id="11" creationId="{C2205A9B-C29F-417D-B8F6-42BDB7E454D0}"/>
          </ac:picMkLst>
        </pc:picChg>
      </pc:sldChg>
      <pc:sldChg chg="modSp new mod">
        <pc:chgData name="Vojtěch Mýlek" userId="f8bde11d-293c-476c-8459-806ce0f00800" providerId="ADAL" clId="{D1D0D50C-A604-49B4-B35B-C35B5B9B8FDB}" dt="2020-12-15T10:34:44.457" v="7375" actId="20577"/>
        <pc:sldMkLst>
          <pc:docMk/>
          <pc:sldMk cId="1297153934" sldId="293"/>
        </pc:sldMkLst>
        <pc:spChg chg="mod">
          <ac:chgData name="Vojtěch Mýlek" userId="f8bde11d-293c-476c-8459-806ce0f00800" providerId="ADAL" clId="{D1D0D50C-A604-49B4-B35B-C35B5B9B8FDB}" dt="2020-12-15T10:32:05.491" v="6968" actId="20577"/>
          <ac:spMkLst>
            <pc:docMk/>
            <pc:sldMk cId="1297153934" sldId="293"/>
            <ac:spMk id="4" creationId="{5366B267-CE5E-4844-A136-C6E6E6175745}"/>
          </ac:spMkLst>
        </pc:spChg>
        <pc:spChg chg="mod">
          <ac:chgData name="Vojtěch Mýlek" userId="f8bde11d-293c-476c-8459-806ce0f00800" providerId="ADAL" clId="{D1D0D50C-A604-49B4-B35B-C35B5B9B8FDB}" dt="2020-12-15T10:34:44.457" v="7375" actId="20577"/>
          <ac:spMkLst>
            <pc:docMk/>
            <pc:sldMk cId="1297153934" sldId="293"/>
            <ac:spMk id="5" creationId="{29243F95-1865-4D99-AA3F-27D1D3A04251}"/>
          </ac:spMkLst>
        </pc:spChg>
      </pc:sldChg>
      <pc:sldChg chg="addSp delSp modSp new mod modClrScheme chgLayout">
        <pc:chgData name="Vojtěch Mýlek" userId="f8bde11d-293c-476c-8459-806ce0f00800" providerId="ADAL" clId="{D1D0D50C-A604-49B4-B35B-C35B5B9B8FDB}" dt="2020-12-16T07:45:22.843" v="25563" actId="1076"/>
        <pc:sldMkLst>
          <pc:docMk/>
          <pc:sldMk cId="1473309613" sldId="294"/>
        </pc:sldMkLst>
        <pc:spChg chg="mod">
          <ac:chgData name="Vojtěch Mýlek" userId="f8bde11d-293c-476c-8459-806ce0f00800" providerId="ADAL" clId="{D1D0D50C-A604-49B4-B35B-C35B5B9B8FDB}" dt="2020-12-15T08:34:21.838" v="2933" actId="26606"/>
          <ac:spMkLst>
            <pc:docMk/>
            <pc:sldMk cId="1473309613" sldId="294"/>
            <ac:spMk id="2" creationId="{67F4AF10-4565-4CFE-BC54-4299E0297989}"/>
          </ac:spMkLst>
        </pc:spChg>
        <pc:spChg chg="mod">
          <ac:chgData name="Vojtěch Mýlek" userId="f8bde11d-293c-476c-8459-806ce0f00800" providerId="ADAL" clId="{D1D0D50C-A604-49B4-B35B-C35B5B9B8FDB}" dt="2020-12-15T08:34:21.838" v="2933" actId="26606"/>
          <ac:spMkLst>
            <pc:docMk/>
            <pc:sldMk cId="1473309613" sldId="294"/>
            <ac:spMk id="3" creationId="{2FA767E6-4974-4440-922C-33D2A2E450C5}"/>
          </ac:spMkLst>
        </pc:spChg>
        <pc:spChg chg="mod">
          <ac:chgData name="Vojtěch Mýlek" userId="f8bde11d-293c-476c-8459-806ce0f00800" providerId="ADAL" clId="{D1D0D50C-A604-49B4-B35B-C35B5B9B8FDB}" dt="2020-12-15T08:34:46.426" v="2956" actId="20577"/>
          <ac:spMkLst>
            <pc:docMk/>
            <pc:sldMk cId="1473309613" sldId="294"/>
            <ac:spMk id="4" creationId="{62F6F7D7-D0D5-4D13-BE25-193E009F8DB1}"/>
          </ac:spMkLst>
        </pc:spChg>
        <pc:spChg chg="add del mod">
          <ac:chgData name="Vojtěch Mýlek" userId="f8bde11d-293c-476c-8459-806ce0f00800" providerId="ADAL" clId="{D1D0D50C-A604-49B4-B35B-C35B5B9B8FDB}" dt="2020-12-15T08:34:21.838" v="2933" actId="26606"/>
          <ac:spMkLst>
            <pc:docMk/>
            <pc:sldMk cId="1473309613" sldId="294"/>
            <ac:spMk id="5" creationId="{E940C2A3-0977-47C7-8906-C86CEDA54E1B}"/>
          </ac:spMkLst>
        </pc:spChg>
        <pc:spChg chg="add del mod">
          <ac:chgData name="Vojtěch Mýlek" userId="f8bde11d-293c-476c-8459-806ce0f00800" providerId="ADAL" clId="{D1D0D50C-A604-49B4-B35B-C35B5B9B8FDB}" dt="2020-12-15T08:33:39.101" v="2923" actId="26606"/>
          <ac:spMkLst>
            <pc:docMk/>
            <pc:sldMk cId="1473309613" sldId="294"/>
            <ac:spMk id="11" creationId="{848B0220-2A1F-4AF2-9CA6-19EC4225AFF5}"/>
          </ac:spMkLst>
        </pc:spChg>
        <pc:spChg chg="mod">
          <ac:chgData name="Vojtěch Mýlek" userId="f8bde11d-293c-476c-8459-806ce0f00800" providerId="ADAL" clId="{D1D0D50C-A604-49B4-B35B-C35B5B9B8FDB}" dt="2020-12-15T08:41:06.283" v="2959" actId="27803"/>
          <ac:spMkLst>
            <pc:docMk/>
            <pc:sldMk cId="1473309613" sldId="294"/>
            <ac:spMk id="12" creationId="{72203A7C-5E3A-40EA-B333-F9C48F0E64EF}"/>
          </ac:spMkLst>
        </pc:spChg>
        <pc:spChg chg="add del mod">
          <ac:chgData name="Vojtěch Mýlek" userId="f8bde11d-293c-476c-8459-806ce0f00800" providerId="ADAL" clId="{D1D0D50C-A604-49B4-B35B-C35B5B9B8FDB}" dt="2020-12-15T08:33:46.424" v="2925" actId="26606"/>
          <ac:spMkLst>
            <pc:docMk/>
            <pc:sldMk cId="1473309613" sldId="294"/>
            <ac:spMk id="13" creationId="{EFC2A1E9-9410-4FA6-B092-5DF27C55A053}"/>
          </ac:spMkLst>
        </pc:spChg>
        <pc:spChg chg="add mod">
          <ac:chgData name="Vojtěch Mýlek" userId="f8bde11d-293c-476c-8459-806ce0f00800" providerId="ADAL" clId="{D1D0D50C-A604-49B4-B35B-C35B5B9B8FDB}" dt="2020-12-16T07:45:22.843" v="25563" actId="1076"/>
          <ac:spMkLst>
            <pc:docMk/>
            <pc:sldMk cId="1473309613" sldId="294"/>
            <ac:spMk id="15" creationId="{4448ACB0-053A-4F0E-8626-7AF210A4102B}"/>
          </ac:spMkLst>
        </pc:spChg>
        <pc:spChg chg="mod">
          <ac:chgData name="Vojtěch Mýlek" userId="f8bde11d-293c-476c-8459-806ce0f00800" providerId="ADAL" clId="{D1D0D50C-A604-49B4-B35B-C35B5B9B8FDB}" dt="2020-12-15T08:41:06.283" v="2959" actId="27803"/>
          <ac:spMkLst>
            <pc:docMk/>
            <pc:sldMk cId="1473309613" sldId="294"/>
            <ac:spMk id="15" creationId="{8D286292-23F1-43BD-AFB8-D3D482D26AFA}"/>
          </ac:spMkLst>
        </pc:spChg>
        <pc:spChg chg="add del mod">
          <ac:chgData name="Vojtěch Mýlek" userId="f8bde11d-293c-476c-8459-806ce0f00800" providerId="ADAL" clId="{D1D0D50C-A604-49B4-B35B-C35B5B9B8FDB}" dt="2020-12-15T08:33:57.462" v="2927" actId="26606"/>
          <ac:spMkLst>
            <pc:docMk/>
            <pc:sldMk cId="1473309613" sldId="294"/>
            <ac:spMk id="16" creationId="{848B0220-2A1F-4AF2-9CA6-19EC4225AFF5}"/>
          </ac:spMkLst>
        </pc:spChg>
        <pc:spChg chg="add del mod">
          <ac:chgData name="Vojtěch Mýlek" userId="f8bde11d-293c-476c-8459-806ce0f00800" providerId="ADAL" clId="{D1D0D50C-A604-49B4-B35B-C35B5B9B8FDB}" dt="2020-12-15T08:33:58.658" v="2929" actId="26606"/>
          <ac:spMkLst>
            <pc:docMk/>
            <pc:sldMk cId="1473309613" sldId="294"/>
            <ac:spMk id="19" creationId="{EFC2A1E9-9410-4FA6-B092-5DF27C55A053}"/>
          </ac:spMkLst>
        </pc:spChg>
        <pc:spChg chg="add mod">
          <ac:chgData name="Vojtěch Mýlek" userId="f8bde11d-293c-476c-8459-806ce0f00800" providerId="ADAL" clId="{D1D0D50C-A604-49B4-B35B-C35B5B9B8FDB}" dt="2020-12-15T08:47:12.610" v="3015" actId="20577"/>
          <ac:spMkLst>
            <pc:docMk/>
            <pc:sldMk cId="1473309613" sldId="294"/>
            <ac:spMk id="28" creationId="{B06B2829-C457-4DC3-A18F-5CA04B9EA3A2}"/>
          </ac:spMkLst>
        </pc:spChg>
        <pc:spChg chg="add mod">
          <ac:chgData name="Vojtěch Mýlek" userId="f8bde11d-293c-476c-8459-806ce0f00800" providerId="ADAL" clId="{D1D0D50C-A604-49B4-B35B-C35B5B9B8FDB}" dt="2020-12-15T08:47:05.950" v="3009" actId="164"/>
          <ac:spMkLst>
            <pc:docMk/>
            <pc:sldMk cId="1473309613" sldId="294"/>
            <ac:spMk id="29" creationId="{EB51E6F5-C14C-4C06-AA0C-2495A5304C9E}"/>
          </ac:spMkLst>
        </pc:spChg>
        <pc:spChg chg="mod">
          <ac:chgData name="Vojtěch Mýlek" userId="f8bde11d-293c-476c-8459-806ce0f00800" providerId="ADAL" clId="{D1D0D50C-A604-49B4-B35B-C35B5B9B8FDB}" dt="2020-12-15T08:47:07.164" v="3010"/>
          <ac:spMkLst>
            <pc:docMk/>
            <pc:sldMk cId="1473309613" sldId="294"/>
            <ac:spMk id="33" creationId="{B6039C68-870A-4B72-A959-0BA711697B10}"/>
          </ac:spMkLst>
        </pc:spChg>
        <pc:spChg chg="mod">
          <ac:chgData name="Vojtěch Mýlek" userId="f8bde11d-293c-476c-8459-806ce0f00800" providerId="ADAL" clId="{D1D0D50C-A604-49B4-B35B-C35B5B9B8FDB}" dt="2020-12-15T08:47:07.164" v="3010"/>
          <ac:spMkLst>
            <pc:docMk/>
            <pc:sldMk cId="1473309613" sldId="294"/>
            <ac:spMk id="34" creationId="{EC9E782E-A77E-41AE-BD0C-47EB73671E85}"/>
          </ac:spMkLst>
        </pc:spChg>
        <pc:spChg chg="add mod">
          <ac:chgData name="Vojtěch Mýlek" userId="f8bde11d-293c-476c-8459-806ce0f00800" providerId="ADAL" clId="{D1D0D50C-A604-49B4-B35B-C35B5B9B8FDB}" dt="2020-12-15T08:49:03.264" v="3041" actId="1076"/>
          <ac:spMkLst>
            <pc:docMk/>
            <pc:sldMk cId="1473309613" sldId="294"/>
            <ac:spMk id="35" creationId="{B1102976-3373-4887-9B9E-011227DB5E0E}"/>
          </ac:spMkLst>
        </pc:spChg>
        <pc:grpChg chg="del mod">
          <ac:chgData name="Vojtěch Mýlek" userId="f8bde11d-293c-476c-8459-806ce0f00800" providerId="ADAL" clId="{D1D0D50C-A604-49B4-B35B-C35B5B9B8FDB}" dt="2020-12-15T08:41:14.737" v="2960" actId="478"/>
          <ac:grpSpMkLst>
            <pc:docMk/>
            <pc:sldMk cId="1473309613" sldId="294"/>
            <ac:grpSpMk id="10" creationId="{CE843C69-F22F-4EDB-8AC7-D347AA2F6DFB}"/>
          </ac:grpSpMkLst>
        </pc:grpChg>
        <pc:grpChg chg="add mod">
          <ac:chgData name="Vojtěch Mýlek" userId="f8bde11d-293c-476c-8459-806ce0f00800" providerId="ADAL" clId="{D1D0D50C-A604-49B4-B35B-C35B5B9B8FDB}" dt="2020-12-15T08:47:40.236" v="3017" actId="1076"/>
          <ac:grpSpMkLst>
            <pc:docMk/>
            <pc:sldMk cId="1473309613" sldId="294"/>
            <ac:grpSpMk id="30" creationId="{580C1C91-838A-4565-9E4B-49F32B9E90C1}"/>
          </ac:grpSpMkLst>
        </pc:grpChg>
        <pc:grpChg chg="add mod">
          <ac:chgData name="Vojtěch Mýlek" userId="f8bde11d-293c-476c-8459-806ce0f00800" providerId="ADAL" clId="{D1D0D50C-A604-49B4-B35B-C35B5B9B8FDB}" dt="2020-12-15T08:47:35.731" v="3016" actId="1076"/>
          <ac:grpSpMkLst>
            <pc:docMk/>
            <pc:sldMk cId="1473309613" sldId="294"/>
            <ac:grpSpMk id="31" creationId="{69B9FE7B-F531-49EC-92AB-0278585A71E6}"/>
          </ac:grpSpMkLst>
        </pc:grpChg>
        <pc:graphicFrameChg chg="add del">
          <ac:chgData name="Vojtěch Mýlek" userId="f8bde11d-293c-476c-8459-806ce0f00800" providerId="ADAL" clId="{D1D0D50C-A604-49B4-B35B-C35B5B9B8FDB}" dt="2020-12-15T08:33:33.704" v="2921" actId="26606"/>
          <ac:graphicFrameMkLst>
            <pc:docMk/>
            <pc:sldMk cId="1473309613" sldId="294"/>
            <ac:graphicFrameMk id="7" creationId="{782BB010-43F4-4922-B7EA-30B6A569CC75}"/>
          </ac:graphicFrameMkLst>
        </pc:graphicFrameChg>
        <pc:graphicFrameChg chg="add del mod">
          <ac:chgData name="Vojtěch Mýlek" userId="f8bde11d-293c-476c-8459-806ce0f00800" providerId="ADAL" clId="{D1D0D50C-A604-49B4-B35B-C35B5B9B8FDB}" dt="2020-12-15T08:33:39.101" v="2923" actId="26606"/>
          <ac:graphicFrameMkLst>
            <pc:docMk/>
            <pc:sldMk cId="1473309613" sldId="294"/>
            <ac:graphicFrameMk id="9" creationId="{006E940E-EDB3-43F3-9736-A8EFDC5D56EC}"/>
          </ac:graphicFrameMkLst>
        </pc:graphicFrameChg>
        <pc:graphicFrameChg chg="add del mod">
          <ac:chgData name="Vojtěch Mýlek" userId="f8bde11d-293c-476c-8459-806ce0f00800" providerId="ADAL" clId="{D1D0D50C-A604-49B4-B35B-C35B5B9B8FDB}" dt="2020-12-15T08:33:46.424" v="2925" actId="26606"/>
          <ac:graphicFrameMkLst>
            <pc:docMk/>
            <pc:sldMk cId="1473309613" sldId="294"/>
            <ac:graphicFrameMk id="14" creationId="{FD87121E-D29B-4473-977E-E585301F4DAC}"/>
          </ac:graphicFrameMkLst>
        </pc:graphicFrameChg>
        <pc:graphicFrameChg chg="add del mod">
          <ac:chgData name="Vojtěch Mýlek" userId="f8bde11d-293c-476c-8459-806ce0f00800" providerId="ADAL" clId="{D1D0D50C-A604-49B4-B35B-C35B5B9B8FDB}" dt="2020-12-15T08:33:57.462" v="2927" actId="26606"/>
          <ac:graphicFrameMkLst>
            <pc:docMk/>
            <pc:sldMk cId="1473309613" sldId="294"/>
            <ac:graphicFrameMk id="17" creationId="{006E940E-EDB3-43F3-9736-A8EFDC5D56EC}"/>
          </ac:graphicFrameMkLst>
        </pc:graphicFrameChg>
        <pc:graphicFrameChg chg="add del mod">
          <ac:chgData name="Vojtěch Mýlek" userId="f8bde11d-293c-476c-8459-806ce0f00800" providerId="ADAL" clId="{D1D0D50C-A604-49B4-B35B-C35B5B9B8FDB}" dt="2020-12-15T08:33:58.658" v="2929" actId="26606"/>
          <ac:graphicFrameMkLst>
            <pc:docMk/>
            <pc:sldMk cId="1473309613" sldId="294"/>
            <ac:graphicFrameMk id="20" creationId="{FD87121E-D29B-4473-977E-E585301F4DAC}"/>
          </ac:graphicFrameMkLst>
        </pc:graphicFrameChg>
        <pc:graphicFrameChg chg="add del">
          <ac:chgData name="Vojtěch Mýlek" userId="f8bde11d-293c-476c-8459-806ce0f00800" providerId="ADAL" clId="{D1D0D50C-A604-49B4-B35B-C35B5B9B8FDB}" dt="2020-12-15T08:34:09.575" v="2931" actId="26606"/>
          <ac:graphicFrameMkLst>
            <pc:docMk/>
            <pc:sldMk cId="1473309613" sldId="294"/>
            <ac:graphicFrameMk id="22" creationId="{75C776F9-5C94-4B19-B905-3160B6F75510}"/>
          </ac:graphicFrameMkLst>
        </pc:graphicFrameChg>
        <pc:graphicFrameChg chg="add del">
          <ac:chgData name="Vojtěch Mýlek" userId="f8bde11d-293c-476c-8459-806ce0f00800" providerId="ADAL" clId="{D1D0D50C-A604-49B4-B35B-C35B5B9B8FDB}" dt="2020-12-15T08:34:21.838" v="2933" actId="26606"/>
          <ac:graphicFrameMkLst>
            <pc:docMk/>
            <pc:sldMk cId="1473309613" sldId="294"/>
            <ac:graphicFrameMk id="24" creationId="{782BB010-43F4-4922-B7EA-30B6A569CC75}"/>
          </ac:graphicFrameMkLst>
        </pc:graphicFrameChg>
        <pc:picChg chg="add del mod">
          <ac:chgData name="Vojtěch Mýlek" userId="f8bde11d-293c-476c-8459-806ce0f00800" providerId="ADAL" clId="{D1D0D50C-A604-49B4-B35B-C35B5B9B8FDB}" dt="2020-12-15T08:41:06.283" v="2959" actId="27803"/>
          <ac:picMkLst>
            <pc:docMk/>
            <pc:sldMk cId="1473309613" sldId="294"/>
            <ac:picMk id="8" creationId="{CE843C69-F22F-4EDB-8AC7-D347AA2F6DFB}"/>
          </ac:picMkLst>
        </pc:picChg>
        <pc:picChg chg="add del mod">
          <ac:chgData name="Vojtěch Mýlek" userId="f8bde11d-293c-476c-8459-806ce0f00800" providerId="ADAL" clId="{D1D0D50C-A604-49B4-B35B-C35B5B9B8FDB}" dt="2020-12-15T08:44:30.566" v="2971" actId="478"/>
          <ac:picMkLst>
            <pc:docMk/>
            <pc:sldMk cId="1473309613" sldId="294"/>
            <ac:picMk id="21" creationId="{11E3D7DD-3329-47A6-82F2-089CFD591B8E}"/>
          </ac:picMkLst>
        </pc:picChg>
        <pc:picChg chg="add del mod">
          <ac:chgData name="Vojtěch Mýlek" userId="f8bde11d-293c-476c-8459-806ce0f00800" providerId="ADAL" clId="{D1D0D50C-A604-49B4-B35B-C35B5B9B8FDB}" dt="2020-12-15T08:44:30.981" v="2972" actId="478"/>
          <ac:picMkLst>
            <pc:docMk/>
            <pc:sldMk cId="1473309613" sldId="294"/>
            <ac:picMk id="25" creationId="{18AB40B8-9765-4022-B5E8-E34D6C90EBD5}"/>
          </ac:picMkLst>
        </pc:picChg>
        <pc:picChg chg="add mod">
          <ac:chgData name="Vojtěch Mýlek" userId="f8bde11d-293c-476c-8459-806ce0f00800" providerId="ADAL" clId="{D1D0D50C-A604-49B4-B35B-C35B5B9B8FDB}" dt="2020-12-15T08:47:05.950" v="3009" actId="164"/>
          <ac:picMkLst>
            <pc:docMk/>
            <pc:sldMk cId="1473309613" sldId="294"/>
            <ac:picMk id="27" creationId="{905C0001-D1F9-4D7A-AC4C-3CECA6C36BCA}"/>
          </ac:picMkLst>
        </pc:picChg>
        <pc:picChg chg="mod">
          <ac:chgData name="Vojtěch Mýlek" userId="f8bde11d-293c-476c-8459-806ce0f00800" providerId="ADAL" clId="{D1D0D50C-A604-49B4-B35B-C35B5B9B8FDB}" dt="2020-12-15T08:47:07.164" v="3010"/>
          <ac:picMkLst>
            <pc:docMk/>
            <pc:sldMk cId="1473309613" sldId="294"/>
            <ac:picMk id="32" creationId="{644EF1BE-5521-4025-B7D9-F38EB568C632}"/>
          </ac:picMkLst>
        </pc:picChg>
      </pc:sldChg>
      <pc:sldChg chg="addSp delSp modSp new mod">
        <pc:chgData name="Vojtěch Mýlek" userId="f8bde11d-293c-476c-8459-806ce0f00800" providerId="ADAL" clId="{D1D0D50C-A604-49B4-B35B-C35B5B9B8FDB}" dt="2020-12-15T11:38:20.982" v="7814" actId="1076"/>
        <pc:sldMkLst>
          <pc:docMk/>
          <pc:sldMk cId="2975225662" sldId="295"/>
        </pc:sldMkLst>
        <pc:spChg chg="mod">
          <ac:chgData name="Vojtěch Mýlek" userId="f8bde11d-293c-476c-8459-806ce0f00800" providerId="ADAL" clId="{D1D0D50C-A604-49B4-B35B-C35B5B9B8FDB}" dt="2020-12-14T17:50:31.231" v="1205" actId="20577"/>
          <ac:spMkLst>
            <pc:docMk/>
            <pc:sldMk cId="2975225662" sldId="295"/>
            <ac:spMk id="4" creationId="{B71BF290-6C64-469F-A17E-36A1B50DDCBD}"/>
          </ac:spMkLst>
        </pc:spChg>
        <pc:spChg chg="mod">
          <ac:chgData name="Vojtěch Mýlek" userId="f8bde11d-293c-476c-8459-806ce0f00800" providerId="ADAL" clId="{D1D0D50C-A604-49B4-B35B-C35B5B9B8FDB}" dt="2020-12-15T11:37:55.528" v="7813" actId="20577"/>
          <ac:spMkLst>
            <pc:docMk/>
            <pc:sldMk cId="2975225662" sldId="295"/>
            <ac:spMk id="5" creationId="{67A92F05-2984-49B0-BF90-4AFDF6D225CC}"/>
          </ac:spMkLst>
        </pc:spChg>
        <pc:spChg chg="add mod">
          <ac:chgData name="Vojtěch Mýlek" userId="f8bde11d-293c-476c-8459-806ce0f00800" providerId="ADAL" clId="{D1D0D50C-A604-49B4-B35B-C35B5B9B8FDB}" dt="2020-12-15T11:38:20.982" v="7814" actId="1076"/>
          <ac:spMkLst>
            <pc:docMk/>
            <pc:sldMk cId="2975225662" sldId="295"/>
            <ac:spMk id="7" creationId="{6ED36085-62C3-4030-91A3-4026631F8F0D}"/>
          </ac:spMkLst>
        </pc:spChg>
        <pc:picChg chg="add del mod">
          <ac:chgData name="Vojtěch Mýlek" userId="f8bde11d-293c-476c-8459-806ce0f00800" providerId="ADAL" clId="{D1D0D50C-A604-49B4-B35B-C35B5B9B8FDB}" dt="2020-12-15T10:40:48.371" v="7562" actId="478"/>
          <ac:picMkLst>
            <pc:docMk/>
            <pc:sldMk cId="2975225662" sldId="295"/>
            <ac:picMk id="6" creationId="{6AB686DF-B232-435F-B98C-0829A9F52B37}"/>
          </ac:picMkLst>
        </pc:picChg>
      </pc:sldChg>
      <pc:sldChg chg="modSp new mod">
        <pc:chgData name="Vojtěch Mýlek" userId="f8bde11d-293c-476c-8459-806ce0f00800" providerId="ADAL" clId="{D1D0D50C-A604-49B4-B35B-C35B5B9B8FDB}" dt="2020-12-15T10:46:19.119" v="7805" actId="20577"/>
        <pc:sldMkLst>
          <pc:docMk/>
          <pc:sldMk cId="2091879704" sldId="296"/>
        </pc:sldMkLst>
        <pc:spChg chg="mod">
          <ac:chgData name="Vojtěch Mýlek" userId="f8bde11d-293c-476c-8459-806ce0f00800" providerId="ADAL" clId="{D1D0D50C-A604-49B4-B35B-C35B5B9B8FDB}" dt="2020-12-14T17:52:05.874" v="1388" actId="20577"/>
          <ac:spMkLst>
            <pc:docMk/>
            <pc:sldMk cId="2091879704" sldId="296"/>
            <ac:spMk id="4" creationId="{99D560F9-813C-44E3-A910-4CE1B3C8BBD6}"/>
          </ac:spMkLst>
        </pc:spChg>
        <pc:spChg chg="mod">
          <ac:chgData name="Vojtěch Mýlek" userId="f8bde11d-293c-476c-8459-806ce0f00800" providerId="ADAL" clId="{D1D0D50C-A604-49B4-B35B-C35B5B9B8FDB}" dt="2020-12-15T10:46:19.119" v="7805" actId="20577"/>
          <ac:spMkLst>
            <pc:docMk/>
            <pc:sldMk cId="2091879704" sldId="296"/>
            <ac:spMk id="5" creationId="{66572DDA-84B2-45AF-8379-18ACC2C4EC13}"/>
          </ac:spMkLst>
        </pc:spChg>
      </pc:sldChg>
      <pc:sldChg chg="addSp modSp new mod">
        <pc:chgData name="Vojtěch Mýlek" userId="f8bde11d-293c-476c-8459-806ce0f00800" providerId="ADAL" clId="{D1D0D50C-A604-49B4-B35B-C35B5B9B8FDB}" dt="2020-12-15T16:23:05.055" v="13043" actId="207"/>
        <pc:sldMkLst>
          <pc:docMk/>
          <pc:sldMk cId="2837481234" sldId="297"/>
        </pc:sldMkLst>
        <pc:spChg chg="mod">
          <ac:chgData name="Vojtěch Mýlek" userId="f8bde11d-293c-476c-8459-806ce0f00800" providerId="ADAL" clId="{D1D0D50C-A604-49B4-B35B-C35B5B9B8FDB}" dt="2020-12-15T16:22:38.335" v="13040" actId="14100"/>
          <ac:spMkLst>
            <pc:docMk/>
            <pc:sldMk cId="2837481234" sldId="297"/>
            <ac:spMk id="4" creationId="{6ECA1C49-7509-453D-9041-38694A3E00B7}"/>
          </ac:spMkLst>
        </pc:spChg>
        <pc:spChg chg="mod">
          <ac:chgData name="Vojtěch Mýlek" userId="f8bde11d-293c-476c-8459-806ce0f00800" providerId="ADAL" clId="{D1D0D50C-A604-49B4-B35B-C35B5B9B8FDB}" dt="2020-12-15T14:46:06.094" v="8178" actId="20577"/>
          <ac:spMkLst>
            <pc:docMk/>
            <pc:sldMk cId="2837481234" sldId="297"/>
            <ac:spMk id="5" creationId="{449CF637-994B-41A0-BB71-C9BF003F4567}"/>
          </ac:spMkLst>
        </pc:spChg>
        <pc:picChg chg="add mod">
          <ac:chgData name="Vojtěch Mýlek" userId="f8bde11d-293c-476c-8459-806ce0f00800" providerId="ADAL" clId="{D1D0D50C-A604-49B4-B35B-C35B5B9B8FDB}" dt="2020-12-15T16:23:05.055" v="13043" actId="207"/>
          <ac:picMkLst>
            <pc:docMk/>
            <pc:sldMk cId="2837481234" sldId="297"/>
            <ac:picMk id="7" creationId="{F82C218F-BEDA-43F3-95C1-F783630F0FF1}"/>
          </ac:picMkLst>
        </pc:picChg>
      </pc:sldChg>
      <pc:sldChg chg="addSp modSp new mod modAnim">
        <pc:chgData name="Vojtěch Mýlek" userId="f8bde11d-293c-476c-8459-806ce0f00800" providerId="ADAL" clId="{D1D0D50C-A604-49B4-B35B-C35B5B9B8FDB}" dt="2020-12-16T08:19:13.262" v="26013"/>
        <pc:sldMkLst>
          <pc:docMk/>
          <pc:sldMk cId="2028768460" sldId="298"/>
        </pc:sldMkLst>
        <pc:spChg chg="mod">
          <ac:chgData name="Vojtěch Mýlek" userId="f8bde11d-293c-476c-8459-806ce0f00800" providerId="ADAL" clId="{D1D0D50C-A604-49B4-B35B-C35B5B9B8FDB}" dt="2020-12-15T14:53:37.654" v="8856" actId="20577"/>
          <ac:spMkLst>
            <pc:docMk/>
            <pc:sldMk cId="2028768460" sldId="298"/>
            <ac:spMk id="4" creationId="{02CBDF58-88E6-40C9-9F49-CB0370569D88}"/>
          </ac:spMkLst>
        </pc:spChg>
        <pc:spChg chg="mod">
          <ac:chgData name="Vojtěch Mýlek" userId="f8bde11d-293c-476c-8459-806ce0f00800" providerId="ADAL" clId="{D1D0D50C-A604-49B4-B35B-C35B5B9B8FDB}" dt="2020-12-15T14:55:21.669" v="8913" actId="20577"/>
          <ac:spMkLst>
            <pc:docMk/>
            <pc:sldMk cId="2028768460" sldId="298"/>
            <ac:spMk id="5" creationId="{14EF9CCB-AC3C-4C5B-83CE-FCF3BC63757E}"/>
          </ac:spMkLst>
        </pc:spChg>
        <pc:picChg chg="add mod">
          <ac:chgData name="Vojtěch Mýlek" userId="f8bde11d-293c-476c-8459-806ce0f00800" providerId="ADAL" clId="{D1D0D50C-A604-49B4-B35B-C35B5B9B8FDB}" dt="2020-12-16T08:19:07.533" v="26012" actId="1076"/>
          <ac:picMkLst>
            <pc:docMk/>
            <pc:sldMk cId="2028768460" sldId="298"/>
            <ac:picMk id="8" creationId="{E4BDA528-8A92-497D-AA84-1E7717C47EA6}"/>
          </ac:picMkLst>
        </pc:picChg>
        <pc:cxnChg chg="add mod">
          <ac:chgData name="Vojtěch Mýlek" userId="f8bde11d-293c-476c-8459-806ce0f00800" providerId="ADAL" clId="{D1D0D50C-A604-49B4-B35B-C35B5B9B8FDB}" dt="2020-12-15T14:55:37.369" v="8915" actId="1582"/>
          <ac:cxnSpMkLst>
            <pc:docMk/>
            <pc:sldMk cId="2028768460" sldId="298"/>
            <ac:cxnSpMk id="7" creationId="{09A528F5-9C4C-40C4-8D7B-7C5980D77010}"/>
          </ac:cxnSpMkLst>
        </pc:cxnChg>
      </pc:sldChg>
      <pc:sldChg chg="modSp new mod">
        <pc:chgData name="Vojtěch Mýlek" userId="f8bde11d-293c-476c-8459-806ce0f00800" providerId="ADAL" clId="{D1D0D50C-A604-49B4-B35B-C35B5B9B8FDB}" dt="2020-12-15T15:06:53.079" v="10148" actId="113"/>
        <pc:sldMkLst>
          <pc:docMk/>
          <pc:sldMk cId="2294496232" sldId="299"/>
        </pc:sldMkLst>
        <pc:spChg chg="mod">
          <ac:chgData name="Vojtěch Mýlek" userId="f8bde11d-293c-476c-8459-806ce0f00800" providerId="ADAL" clId="{D1D0D50C-A604-49B4-B35B-C35B5B9B8FDB}" dt="2020-12-15T15:01:52.118" v="9675" actId="20577"/>
          <ac:spMkLst>
            <pc:docMk/>
            <pc:sldMk cId="2294496232" sldId="299"/>
            <ac:spMk id="4" creationId="{A0BE1037-2A35-42A9-A3FA-C11C5C868B46}"/>
          </ac:spMkLst>
        </pc:spChg>
        <pc:spChg chg="mod">
          <ac:chgData name="Vojtěch Mýlek" userId="f8bde11d-293c-476c-8459-806ce0f00800" providerId="ADAL" clId="{D1D0D50C-A604-49B4-B35B-C35B5B9B8FDB}" dt="2020-12-15T15:06:53.079" v="10148" actId="113"/>
          <ac:spMkLst>
            <pc:docMk/>
            <pc:sldMk cId="2294496232" sldId="299"/>
            <ac:spMk id="5" creationId="{F209FF17-25FE-40A3-9F8C-C0281D98673E}"/>
          </ac:spMkLst>
        </pc:spChg>
      </pc:sldChg>
      <pc:sldChg chg="modSp new del mod">
        <pc:chgData name="Vojtěch Mýlek" userId="f8bde11d-293c-476c-8459-806ce0f00800" providerId="ADAL" clId="{D1D0D50C-A604-49B4-B35B-C35B5B9B8FDB}" dt="2020-12-15T15:01:29.666" v="9669" actId="47"/>
        <pc:sldMkLst>
          <pc:docMk/>
          <pc:sldMk cId="1614686568" sldId="300"/>
        </pc:sldMkLst>
        <pc:spChg chg="mod">
          <ac:chgData name="Vojtěch Mýlek" userId="f8bde11d-293c-476c-8459-806ce0f00800" providerId="ADAL" clId="{D1D0D50C-A604-49B4-B35B-C35B5B9B8FDB}" dt="2020-12-14T17:54:01.085" v="1511" actId="20577"/>
          <ac:spMkLst>
            <pc:docMk/>
            <pc:sldMk cId="1614686568" sldId="300"/>
            <ac:spMk id="4" creationId="{068AF62A-1D5C-43EA-B019-D33AE7FAB0FE}"/>
          </ac:spMkLst>
        </pc:spChg>
      </pc:sldChg>
      <pc:sldChg chg="addSp modSp new mod">
        <pc:chgData name="Vojtěch Mýlek" userId="f8bde11d-293c-476c-8459-806ce0f00800" providerId="ADAL" clId="{D1D0D50C-A604-49B4-B35B-C35B5B9B8FDB}" dt="2020-12-15T15:17:27.300" v="11075" actId="1076"/>
        <pc:sldMkLst>
          <pc:docMk/>
          <pc:sldMk cId="1834583077" sldId="301"/>
        </pc:sldMkLst>
        <pc:spChg chg="mod">
          <ac:chgData name="Vojtěch Mýlek" userId="f8bde11d-293c-476c-8459-806ce0f00800" providerId="ADAL" clId="{D1D0D50C-A604-49B4-B35B-C35B5B9B8FDB}" dt="2020-12-15T15:16:12.563" v="11069" actId="20577"/>
          <ac:spMkLst>
            <pc:docMk/>
            <pc:sldMk cId="1834583077" sldId="301"/>
            <ac:spMk id="4" creationId="{B478BEF9-8E7D-499D-B39A-F894BFBC31BE}"/>
          </ac:spMkLst>
        </pc:spChg>
        <pc:spChg chg="mod">
          <ac:chgData name="Vojtěch Mýlek" userId="f8bde11d-293c-476c-8459-806ce0f00800" providerId="ADAL" clId="{D1D0D50C-A604-49B4-B35B-C35B5B9B8FDB}" dt="2020-12-15T15:09:27.383" v="10507" actId="20577"/>
          <ac:spMkLst>
            <pc:docMk/>
            <pc:sldMk cId="1834583077" sldId="301"/>
            <ac:spMk id="5" creationId="{D27A4B54-6F45-4B08-A750-D9BAFE70A2A1}"/>
          </ac:spMkLst>
        </pc:spChg>
        <pc:picChg chg="add mod">
          <ac:chgData name="Vojtěch Mýlek" userId="f8bde11d-293c-476c-8459-806ce0f00800" providerId="ADAL" clId="{D1D0D50C-A604-49B4-B35B-C35B5B9B8FDB}" dt="2020-12-15T15:17:27.300" v="11075" actId="1076"/>
          <ac:picMkLst>
            <pc:docMk/>
            <pc:sldMk cId="1834583077" sldId="301"/>
            <ac:picMk id="7" creationId="{D0817B2F-6B5C-4CE4-914A-D351E8B3CAC4}"/>
          </ac:picMkLst>
        </pc:picChg>
      </pc:sldChg>
      <pc:sldChg chg="modSp new mod ord">
        <pc:chgData name="Vojtěch Mýlek" userId="f8bde11d-293c-476c-8459-806ce0f00800" providerId="ADAL" clId="{D1D0D50C-A604-49B4-B35B-C35B5B9B8FDB}" dt="2020-12-15T15:55:14.985" v="12069"/>
        <pc:sldMkLst>
          <pc:docMk/>
          <pc:sldMk cId="4264220286" sldId="302"/>
        </pc:sldMkLst>
        <pc:spChg chg="mod">
          <ac:chgData name="Vojtěch Mýlek" userId="f8bde11d-293c-476c-8459-806ce0f00800" providerId="ADAL" clId="{D1D0D50C-A604-49B4-B35B-C35B5B9B8FDB}" dt="2020-12-15T15:48:03.797" v="11961" actId="20577"/>
          <ac:spMkLst>
            <pc:docMk/>
            <pc:sldMk cId="4264220286" sldId="302"/>
            <ac:spMk id="4" creationId="{A8E054F5-93AB-4BB7-B4D4-17B4EF20A34A}"/>
          </ac:spMkLst>
        </pc:spChg>
        <pc:spChg chg="mod">
          <ac:chgData name="Vojtěch Mýlek" userId="f8bde11d-293c-476c-8459-806ce0f00800" providerId="ADAL" clId="{D1D0D50C-A604-49B4-B35B-C35B5B9B8FDB}" dt="2020-12-15T15:53:33.399" v="12067" actId="20577"/>
          <ac:spMkLst>
            <pc:docMk/>
            <pc:sldMk cId="4264220286" sldId="302"/>
            <ac:spMk id="5" creationId="{1A267D28-5188-46B9-8EAE-602FA66D9ADF}"/>
          </ac:spMkLst>
        </pc:spChg>
      </pc:sldChg>
      <pc:sldChg chg="addSp modSp new mod">
        <pc:chgData name="Vojtěch Mýlek" userId="f8bde11d-293c-476c-8459-806ce0f00800" providerId="ADAL" clId="{D1D0D50C-A604-49B4-B35B-C35B5B9B8FDB}" dt="2020-12-16T08:22:50.134" v="26082" actId="207"/>
        <pc:sldMkLst>
          <pc:docMk/>
          <pc:sldMk cId="2578020766" sldId="303"/>
        </pc:sldMkLst>
        <pc:spChg chg="mod">
          <ac:chgData name="Vojtěch Mýlek" userId="f8bde11d-293c-476c-8459-806ce0f00800" providerId="ADAL" clId="{D1D0D50C-A604-49B4-B35B-C35B5B9B8FDB}" dt="2020-12-15T16:21:29.642" v="13031" actId="14100"/>
          <ac:spMkLst>
            <pc:docMk/>
            <pc:sldMk cId="2578020766" sldId="303"/>
            <ac:spMk id="4" creationId="{50CB9F21-AC0C-4E34-860D-64F13767DB03}"/>
          </ac:spMkLst>
        </pc:spChg>
        <pc:spChg chg="mod">
          <ac:chgData name="Vojtěch Mýlek" userId="f8bde11d-293c-476c-8459-806ce0f00800" providerId="ADAL" clId="{D1D0D50C-A604-49B4-B35B-C35B5B9B8FDB}" dt="2020-12-16T08:22:50.134" v="26082" actId="207"/>
          <ac:spMkLst>
            <pc:docMk/>
            <pc:sldMk cId="2578020766" sldId="303"/>
            <ac:spMk id="5" creationId="{1B3F5AFA-398A-4DA1-8E63-0B983E641D5B}"/>
          </ac:spMkLst>
        </pc:spChg>
        <pc:picChg chg="add mod">
          <ac:chgData name="Vojtěch Mýlek" userId="f8bde11d-293c-476c-8459-806ce0f00800" providerId="ADAL" clId="{D1D0D50C-A604-49B4-B35B-C35B5B9B8FDB}" dt="2020-12-15T16:21:34.414" v="13032" actId="207"/>
          <ac:picMkLst>
            <pc:docMk/>
            <pc:sldMk cId="2578020766" sldId="303"/>
            <ac:picMk id="7" creationId="{A589E9A0-30DC-479D-A6C4-A3BAF1AD2A46}"/>
          </ac:picMkLst>
        </pc:picChg>
      </pc:sldChg>
      <pc:sldChg chg="modSp new mod">
        <pc:chgData name="Vojtěch Mýlek" userId="f8bde11d-293c-476c-8459-806ce0f00800" providerId="ADAL" clId="{D1D0D50C-A604-49B4-B35B-C35B5B9B8FDB}" dt="2020-12-15T16:24:24.212" v="13131" actId="5793"/>
        <pc:sldMkLst>
          <pc:docMk/>
          <pc:sldMk cId="2445050143" sldId="304"/>
        </pc:sldMkLst>
        <pc:spChg chg="mod">
          <ac:chgData name="Vojtěch Mýlek" userId="f8bde11d-293c-476c-8459-806ce0f00800" providerId="ADAL" clId="{D1D0D50C-A604-49B4-B35B-C35B5B9B8FDB}" dt="2020-12-14T17:56:40.074" v="1579" actId="20577"/>
          <ac:spMkLst>
            <pc:docMk/>
            <pc:sldMk cId="2445050143" sldId="304"/>
            <ac:spMk id="4" creationId="{3EF80014-EE40-4540-A388-A465E36406F4}"/>
          </ac:spMkLst>
        </pc:spChg>
        <pc:spChg chg="mod">
          <ac:chgData name="Vojtěch Mýlek" userId="f8bde11d-293c-476c-8459-806ce0f00800" providerId="ADAL" clId="{D1D0D50C-A604-49B4-B35B-C35B5B9B8FDB}" dt="2020-12-15T16:24:24.212" v="13131" actId="5793"/>
          <ac:spMkLst>
            <pc:docMk/>
            <pc:sldMk cId="2445050143" sldId="304"/>
            <ac:spMk id="5" creationId="{E8FF9A41-6E88-419E-8600-A361FE60F6B7}"/>
          </ac:spMkLst>
        </pc:spChg>
      </pc:sldChg>
      <pc:sldChg chg="modSp new del mod">
        <pc:chgData name="Vojtěch Mýlek" userId="f8bde11d-293c-476c-8459-806ce0f00800" providerId="ADAL" clId="{D1D0D50C-A604-49B4-B35B-C35B5B9B8FDB}" dt="2020-12-15T15:57:13.803" v="12072" actId="47"/>
        <pc:sldMkLst>
          <pc:docMk/>
          <pc:sldMk cId="1030799563" sldId="305"/>
        </pc:sldMkLst>
        <pc:spChg chg="mod">
          <ac:chgData name="Vojtěch Mýlek" userId="f8bde11d-293c-476c-8459-806ce0f00800" providerId="ADAL" clId="{D1D0D50C-A604-49B4-B35B-C35B5B9B8FDB}" dt="2020-12-14T17:57:17.106" v="1616" actId="20577"/>
          <ac:spMkLst>
            <pc:docMk/>
            <pc:sldMk cId="1030799563" sldId="305"/>
            <ac:spMk id="4" creationId="{20F291DF-2E45-4FC5-9D38-847D108F3F28}"/>
          </ac:spMkLst>
        </pc:spChg>
      </pc:sldChg>
      <pc:sldChg chg="modSp new del mod">
        <pc:chgData name="Vojtěch Mýlek" userId="f8bde11d-293c-476c-8459-806ce0f00800" providerId="ADAL" clId="{D1D0D50C-A604-49B4-B35B-C35B5B9B8FDB}" dt="2020-12-15T15:57:46.524" v="12073" actId="47"/>
        <pc:sldMkLst>
          <pc:docMk/>
          <pc:sldMk cId="4165973514" sldId="306"/>
        </pc:sldMkLst>
        <pc:spChg chg="mod">
          <ac:chgData name="Vojtěch Mýlek" userId="f8bde11d-293c-476c-8459-806ce0f00800" providerId="ADAL" clId="{D1D0D50C-A604-49B4-B35B-C35B5B9B8FDB}" dt="2020-12-14T17:57:43.636" v="1690" actId="20577"/>
          <ac:spMkLst>
            <pc:docMk/>
            <pc:sldMk cId="4165973514" sldId="306"/>
            <ac:spMk id="4" creationId="{74F5161F-66EB-4F83-B126-0BDCF364BAE1}"/>
          </ac:spMkLst>
        </pc:spChg>
      </pc:sldChg>
      <pc:sldChg chg="modSp new mod">
        <pc:chgData name="Vojtěch Mýlek" userId="f8bde11d-293c-476c-8459-806ce0f00800" providerId="ADAL" clId="{D1D0D50C-A604-49B4-B35B-C35B5B9B8FDB}" dt="2020-12-15T16:00:57.371" v="12475" actId="20577"/>
        <pc:sldMkLst>
          <pc:docMk/>
          <pc:sldMk cId="2586824338" sldId="307"/>
        </pc:sldMkLst>
        <pc:spChg chg="mod">
          <ac:chgData name="Vojtěch Mýlek" userId="f8bde11d-293c-476c-8459-806ce0f00800" providerId="ADAL" clId="{D1D0D50C-A604-49B4-B35B-C35B5B9B8FDB}" dt="2020-12-15T15:57:51.191" v="12077" actId="20577"/>
          <ac:spMkLst>
            <pc:docMk/>
            <pc:sldMk cId="2586824338" sldId="307"/>
            <ac:spMk id="4" creationId="{422305F3-2666-4CC7-B73B-76AB3D73BE11}"/>
          </ac:spMkLst>
        </pc:spChg>
        <pc:spChg chg="mod">
          <ac:chgData name="Vojtěch Mýlek" userId="f8bde11d-293c-476c-8459-806ce0f00800" providerId="ADAL" clId="{D1D0D50C-A604-49B4-B35B-C35B5B9B8FDB}" dt="2020-12-15T16:00:57.371" v="12475" actId="20577"/>
          <ac:spMkLst>
            <pc:docMk/>
            <pc:sldMk cId="2586824338" sldId="307"/>
            <ac:spMk id="5" creationId="{F8A7422F-A7C1-4E8B-A07E-9976B7BAB4D9}"/>
          </ac:spMkLst>
        </pc:spChg>
      </pc:sldChg>
      <pc:sldChg chg="addSp delSp modSp new mod delAnim modAnim">
        <pc:chgData name="Vojtěch Mýlek" userId="f8bde11d-293c-476c-8459-806ce0f00800" providerId="ADAL" clId="{D1D0D50C-A604-49B4-B35B-C35B5B9B8FDB}" dt="2020-12-15T16:51:14.627" v="14605"/>
        <pc:sldMkLst>
          <pc:docMk/>
          <pc:sldMk cId="760503146" sldId="308"/>
        </pc:sldMkLst>
        <pc:spChg chg="mod">
          <ac:chgData name="Vojtěch Mýlek" userId="f8bde11d-293c-476c-8459-806ce0f00800" providerId="ADAL" clId="{D1D0D50C-A604-49B4-B35B-C35B5B9B8FDB}" dt="2020-12-14T18:01:07.336" v="1936" actId="20577"/>
          <ac:spMkLst>
            <pc:docMk/>
            <pc:sldMk cId="760503146" sldId="308"/>
            <ac:spMk id="4" creationId="{4D57DFDD-5D8C-4B0F-BF55-A0038453503F}"/>
          </ac:spMkLst>
        </pc:spChg>
        <pc:spChg chg="mod">
          <ac:chgData name="Vojtěch Mýlek" userId="f8bde11d-293c-476c-8459-806ce0f00800" providerId="ADAL" clId="{D1D0D50C-A604-49B4-B35B-C35B5B9B8FDB}" dt="2020-12-15T16:50:49.781" v="14601" actId="20577"/>
          <ac:spMkLst>
            <pc:docMk/>
            <pc:sldMk cId="760503146" sldId="308"/>
            <ac:spMk id="5" creationId="{F83C5F4D-0531-4442-AC32-89C55BFEB4F7}"/>
          </ac:spMkLst>
        </pc:spChg>
        <pc:spChg chg="add mod">
          <ac:chgData name="Vojtěch Mýlek" userId="f8bde11d-293c-476c-8459-806ce0f00800" providerId="ADAL" clId="{D1D0D50C-A604-49B4-B35B-C35B5B9B8FDB}" dt="2020-12-15T16:46:46.695" v="14370" actId="207"/>
          <ac:spMkLst>
            <pc:docMk/>
            <pc:sldMk cId="760503146" sldId="308"/>
            <ac:spMk id="6" creationId="{551C9C6C-17BF-49C4-83EF-E8F13242E4C6}"/>
          </ac:spMkLst>
        </pc:spChg>
        <pc:spChg chg="add mod">
          <ac:chgData name="Vojtěch Mýlek" userId="f8bde11d-293c-476c-8459-806ce0f00800" providerId="ADAL" clId="{D1D0D50C-A604-49B4-B35B-C35B5B9B8FDB}" dt="2020-12-15T16:46:31.844" v="14368" actId="207"/>
          <ac:spMkLst>
            <pc:docMk/>
            <pc:sldMk cId="760503146" sldId="308"/>
            <ac:spMk id="7" creationId="{1BC54A9D-E817-4E7D-A21E-C6426CACDB32}"/>
          </ac:spMkLst>
        </pc:spChg>
        <pc:spChg chg="add mod">
          <ac:chgData name="Vojtěch Mýlek" userId="f8bde11d-293c-476c-8459-806ce0f00800" providerId="ADAL" clId="{D1D0D50C-A604-49B4-B35B-C35B5B9B8FDB}" dt="2020-12-15T16:51:08.080" v="14604" actId="1076"/>
          <ac:spMkLst>
            <pc:docMk/>
            <pc:sldMk cId="760503146" sldId="308"/>
            <ac:spMk id="11" creationId="{1F784A17-413D-4DBC-B390-274BCC8BC648}"/>
          </ac:spMkLst>
        </pc:spChg>
        <pc:grpChg chg="add del mod">
          <ac:chgData name="Vojtěch Mýlek" userId="f8bde11d-293c-476c-8459-806ce0f00800" providerId="ADAL" clId="{D1D0D50C-A604-49B4-B35B-C35B5B9B8FDB}" dt="2020-12-15T16:47:33.839" v="14379" actId="478"/>
          <ac:grpSpMkLst>
            <pc:docMk/>
            <pc:sldMk cId="760503146" sldId="308"/>
            <ac:grpSpMk id="8" creationId="{1101BC20-8377-48BF-A843-1473C3E246B0}"/>
          </ac:grpSpMkLst>
        </pc:grpChg>
        <pc:cxnChg chg="mod">
          <ac:chgData name="Vojtěch Mýlek" userId="f8bde11d-293c-476c-8459-806ce0f00800" providerId="ADAL" clId="{D1D0D50C-A604-49B4-B35B-C35B5B9B8FDB}" dt="2020-12-15T16:47:22.585" v="14375"/>
          <ac:cxnSpMkLst>
            <pc:docMk/>
            <pc:sldMk cId="760503146" sldId="308"/>
            <ac:cxnSpMk id="9" creationId="{9E815B61-2959-482C-8475-51B443615C54}"/>
          </ac:cxnSpMkLst>
        </pc:cxnChg>
        <pc:cxnChg chg="mod">
          <ac:chgData name="Vojtěch Mýlek" userId="f8bde11d-293c-476c-8459-806ce0f00800" providerId="ADAL" clId="{D1D0D50C-A604-49B4-B35B-C35B5B9B8FDB}" dt="2020-12-15T16:47:22.585" v="14375"/>
          <ac:cxnSpMkLst>
            <pc:docMk/>
            <pc:sldMk cId="760503146" sldId="308"/>
            <ac:cxnSpMk id="10" creationId="{51F777DA-C0A8-4D48-981C-D59B2E79D404}"/>
          </ac:cxnSpMkLst>
        </pc:cxnChg>
      </pc:sldChg>
      <pc:sldChg chg="addSp delSp modSp new mod">
        <pc:chgData name="Vojtěch Mýlek" userId="f8bde11d-293c-476c-8459-806ce0f00800" providerId="ADAL" clId="{D1D0D50C-A604-49B4-B35B-C35B5B9B8FDB}" dt="2020-12-16T08:25:15.343" v="26083" actId="113"/>
        <pc:sldMkLst>
          <pc:docMk/>
          <pc:sldMk cId="1540533970" sldId="309"/>
        </pc:sldMkLst>
        <pc:spChg chg="mod">
          <ac:chgData name="Vojtěch Mýlek" userId="f8bde11d-293c-476c-8459-806ce0f00800" providerId="ADAL" clId="{D1D0D50C-A604-49B4-B35B-C35B5B9B8FDB}" dt="2020-12-15T16:22:20.312" v="13039" actId="14100"/>
          <ac:spMkLst>
            <pc:docMk/>
            <pc:sldMk cId="1540533970" sldId="309"/>
            <ac:spMk id="4" creationId="{C91CDD83-3DBC-4069-8D95-8A5FCA29CFC6}"/>
          </ac:spMkLst>
        </pc:spChg>
        <pc:spChg chg="mod">
          <ac:chgData name="Vojtěch Mýlek" userId="f8bde11d-293c-476c-8459-806ce0f00800" providerId="ADAL" clId="{D1D0D50C-A604-49B4-B35B-C35B5B9B8FDB}" dt="2020-12-16T08:25:15.343" v="26083" actId="113"/>
          <ac:spMkLst>
            <pc:docMk/>
            <pc:sldMk cId="1540533970" sldId="309"/>
            <ac:spMk id="5" creationId="{6F645C4D-98A4-47A2-A0D1-2F9280FA62AC}"/>
          </ac:spMkLst>
        </pc:spChg>
        <pc:picChg chg="add del mod">
          <ac:chgData name="Vojtěch Mýlek" userId="f8bde11d-293c-476c-8459-806ce0f00800" providerId="ADAL" clId="{D1D0D50C-A604-49B4-B35B-C35B5B9B8FDB}" dt="2020-12-15T16:22:04.786" v="13036" actId="478"/>
          <ac:picMkLst>
            <pc:docMk/>
            <pc:sldMk cId="1540533970" sldId="309"/>
            <ac:picMk id="7" creationId="{936F3985-AFBE-44AA-BEA7-EC7652BEE766}"/>
          </ac:picMkLst>
        </pc:picChg>
        <pc:picChg chg="add mod">
          <ac:chgData name="Vojtěch Mýlek" userId="f8bde11d-293c-476c-8459-806ce0f00800" providerId="ADAL" clId="{D1D0D50C-A604-49B4-B35B-C35B5B9B8FDB}" dt="2020-12-15T16:22:17.100" v="13038" actId="207"/>
          <ac:picMkLst>
            <pc:docMk/>
            <pc:sldMk cId="1540533970" sldId="309"/>
            <ac:picMk id="9" creationId="{CDDDE2F8-41CB-403F-BCE8-DDFF61E7C089}"/>
          </ac:picMkLst>
        </pc:picChg>
      </pc:sldChg>
      <pc:sldChg chg="modSp new del mod">
        <pc:chgData name="Vojtěch Mýlek" userId="f8bde11d-293c-476c-8459-806ce0f00800" providerId="ADAL" clId="{D1D0D50C-A604-49B4-B35B-C35B5B9B8FDB}" dt="2020-12-15T16:30:09.318" v="13464" actId="47"/>
        <pc:sldMkLst>
          <pc:docMk/>
          <pc:sldMk cId="1756028296" sldId="310"/>
        </pc:sldMkLst>
        <pc:spChg chg="mod">
          <ac:chgData name="Vojtěch Mýlek" userId="f8bde11d-293c-476c-8459-806ce0f00800" providerId="ADAL" clId="{D1D0D50C-A604-49B4-B35B-C35B5B9B8FDB}" dt="2020-12-14T17:59:16.944" v="1835" actId="20577"/>
          <ac:spMkLst>
            <pc:docMk/>
            <pc:sldMk cId="1756028296" sldId="310"/>
            <ac:spMk id="4" creationId="{2C791D6C-24A4-4DB9-A4C1-10A1E08E754F}"/>
          </ac:spMkLst>
        </pc:spChg>
      </pc:sldChg>
      <pc:sldChg chg="addSp delSp modSp new mod">
        <pc:chgData name="Vojtěch Mýlek" userId="f8bde11d-293c-476c-8459-806ce0f00800" providerId="ADAL" clId="{D1D0D50C-A604-49B4-B35B-C35B5B9B8FDB}" dt="2020-12-15T16:37:02.339" v="13914" actId="478"/>
        <pc:sldMkLst>
          <pc:docMk/>
          <pc:sldMk cId="325638961" sldId="311"/>
        </pc:sldMkLst>
        <pc:spChg chg="mod">
          <ac:chgData name="Vojtěch Mýlek" userId="f8bde11d-293c-476c-8459-806ce0f00800" providerId="ADAL" clId="{D1D0D50C-A604-49B4-B35B-C35B5B9B8FDB}" dt="2020-12-15T16:32:46.594" v="13885" actId="6549"/>
          <ac:spMkLst>
            <pc:docMk/>
            <pc:sldMk cId="325638961" sldId="311"/>
            <ac:spMk id="4" creationId="{81C780BD-794F-418B-8872-5EB38766AE3F}"/>
          </ac:spMkLst>
        </pc:spChg>
        <pc:spChg chg="mod">
          <ac:chgData name="Vojtěch Mýlek" userId="f8bde11d-293c-476c-8459-806ce0f00800" providerId="ADAL" clId="{D1D0D50C-A604-49B4-B35B-C35B5B9B8FDB}" dt="2020-12-15T16:36:09.058" v="13901" actId="14100"/>
          <ac:spMkLst>
            <pc:docMk/>
            <pc:sldMk cId="325638961" sldId="311"/>
            <ac:spMk id="5" creationId="{68AC0727-9232-448B-BD38-AC0935E3F711}"/>
          </ac:spMkLst>
        </pc:spChg>
        <pc:spChg chg="mod">
          <ac:chgData name="Vojtěch Mýlek" userId="f8bde11d-293c-476c-8459-806ce0f00800" providerId="ADAL" clId="{D1D0D50C-A604-49B4-B35B-C35B5B9B8FDB}" dt="2020-12-15T16:35:14.865" v="13890"/>
          <ac:spMkLst>
            <pc:docMk/>
            <pc:sldMk cId="325638961" sldId="311"/>
            <ac:spMk id="11" creationId="{26AFAA15-81CE-4789-B326-A039572A6381}"/>
          </ac:spMkLst>
        </pc:spChg>
        <pc:spChg chg="mod">
          <ac:chgData name="Vojtěch Mýlek" userId="f8bde11d-293c-476c-8459-806ce0f00800" providerId="ADAL" clId="{D1D0D50C-A604-49B4-B35B-C35B5B9B8FDB}" dt="2020-12-15T16:35:14.865" v="13890"/>
          <ac:spMkLst>
            <pc:docMk/>
            <pc:sldMk cId="325638961" sldId="311"/>
            <ac:spMk id="12" creationId="{A78AE093-0393-4CDB-B522-574350D2ABCC}"/>
          </ac:spMkLst>
        </pc:spChg>
        <pc:spChg chg="mod">
          <ac:chgData name="Vojtěch Mýlek" userId="f8bde11d-293c-476c-8459-806ce0f00800" providerId="ADAL" clId="{D1D0D50C-A604-49B4-B35B-C35B5B9B8FDB}" dt="2020-12-15T16:35:14.865" v="13890"/>
          <ac:spMkLst>
            <pc:docMk/>
            <pc:sldMk cId="325638961" sldId="311"/>
            <ac:spMk id="13" creationId="{1EDFF3AD-694B-40F1-B19D-1EE69F7CF760}"/>
          </ac:spMkLst>
        </pc:spChg>
        <pc:spChg chg="mod">
          <ac:chgData name="Vojtěch Mýlek" userId="f8bde11d-293c-476c-8459-806ce0f00800" providerId="ADAL" clId="{D1D0D50C-A604-49B4-B35B-C35B5B9B8FDB}" dt="2020-12-15T16:35:14.865" v="13890"/>
          <ac:spMkLst>
            <pc:docMk/>
            <pc:sldMk cId="325638961" sldId="311"/>
            <ac:spMk id="15" creationId="{57FD4A63-2340-4049-885F-FB2EE0265CB4}"/>
          </ac:spMkLst>
        </pc:spChg>
        <pc:spChg chg="mod">
          <ac:chgData name="Vojtěch Mýlek" userId="f8bde11d-293c-476c-8459-806ce0f00800" providerId="ADAL" clId="{D1D0D50C-A604-49B4-B35B-C35B5B9B8FDB}" dt="2020-12-15T16:35:14.865" v="13890"/>
          <ac:spMkLst>
            <pc:docMk/>
            <pc:sldMk cId="325638961" sldId="311"/>
            <ac:spMk id="17" creationId="{27299882-8DCB-47F4-87E9-CCB09538E6D4}"/>
          </ac:spMkLst>
        </pc:spChg>
        <pc:spChg chg="mod">
          <ac:chgData name="Vojtěch Mýlek" userId="f8bde11d-293c-476c-8459-806ce0f00800" providerId="ADAL" clId="{D1D0D50C-A604-49B4-B35B-C35B5B9B8FDB}" dt="2020-12-15T16:35:14.865" v="13890"/>
          <ac:spMkLst>
            <pc:docMk/>
            <pc:sldMk cId="325638961" sldId="311"/>
            <ac:spMk id="18" creationId="{B96A8F51-F012-43B9-B5CC-A39089AA923E}"/>
          </ac:spMkLst>
        </pc:spChg>
        <pc:spChg chg="mod">
          <ac:chgData name="Vojtěch Mýlek" userId="f8bde11d-293c-476c-8459-806ce0f00800" providerId="ADAL" clId="{D1D0D50C-A604-49B4-B35B-C35B5B9B8FDB}" dt="2020-12-15T16:35:14.865" v="13890"/>
          <ac:spMkLst>
            <pc:docMk/>
            <pc:sldMk cId="325638961" sldId="311"/>
            <ac:spMk id="19" creationId="{0796C3A8-192E-48F9-8F65-B89287574AAF}"/>
          </ac:spMkLst>
        </pc:spChg>
        <pc:spChg chg="mod">
          <ac:chgData name="Vojtěch Mýlek" userId="f8bde11d-293c-476c-8459-806ce0f00800" providerId="ADAL" clId="{D1D0D50C-A604-49B4-B35B-C35B5B9B8FDB}" dt="2020-12-15T16:35:14.865" v="13890"/>
          <ac:spMkLst>
            <pc:docMk/>
            <pc:sldMk cId="325638961" sldId="311"/>
            <ac:spMk id="20" creationId="{C710A507-25AE-4279-AD4E-9E7E69BAA7B5}"/>
          </ac:spMkLst>
        </pc:spChg>
        <pc:spChg chg="mod">
          <ac:chgData name="Vojtěch Mýlek" userId="f8bde11d-293c-476c-8459-806ce0f00800" providerId="ADAL" clId="{D1D0D50C-A604-49B4-B35B-C35B5B9B8FDB}" dt="2020-12-15T16:35:14.865" v="13890"/>
          <ac:spMkLst>
            <pc:docMk/>
            <pc:sldMk cId="325638961" sldId="311"/>
            <ac:spMk id="21" creationId="{CA3181EC-EF1B-4E77-A9AC-131E87D39D05}"/>
          </ac:spMkLst>
        </pc:spChg>
        <pc:spChg chg="mod">
          <ac:chgData name="Vojtěch Mýlek" userId="f8bde11d-293c-476c-8459-806ce0f00800" providerId="ADAL" clId="{D1D0D50C-A604-49B4-B35B-C35B5B9B8FDB}" dt="2020-12-15T16:35:14.865" v="13890"/>
          <ac:spMkLst>
            <pc:docMk/>
            <pc:sldMk cId="325638961" sldId="311"/>
            <ac:spMk id="22" creationId="{12C7DE07-CA85-4EF0-9C90-17816B48CB3D}"/>
          </ac:spMkLst>
        </pc:spChg>
        <pc:spChg chg="mod">
          <ac:chgData name="Vojtěch Mýlek" userId="f8bde11d-293c-476c-8459-806ce0f00800" providerId="ADAL" clId="{D1D0D50C-A604-49B4-B35B-C35B5B9B8FDB}" dt="2020-12-15T16:35:14.865" v="13890"/>
          <ac:spMkLst>
            <pc:docMk/>
            <pc:sldMk cId="325638961" sldId="311"/>
            <ac:spMk id="24" creationId="{170B9AA3-2CFD-446B-BE13-030890A30953}"/>
          </ac:spMkLst>
        </pc:spChg>
        <pc:spChg chg="mod">
          <ac:chgData name="Vojtěch Mýlek" userId="f8bde11d-293c-476c-8459-806ce0f00800" providerId="ADAL" clId="{D1D0D50C-A604-49B4-B35B-C35B5B9B8FDB}" dt="2020-12-15T16:35:14.865" v="13890"/>
          <ac:spMkLst>
            <pc:docMk/>
            <pc:sldMk cId="325638961" sldId="311"/>
            <ac:spMk id="25" creationId="{F8EA1240-E957-47F1-A985-9E81A113EF70}"/>
          </ac:spMkLst>
        </pc:spChg>
        <pc:spChg chg="mod">
          <ac:chgData name="Vojtěch Mýlek" userId="f8bde11d-293c-476c-8459-806ce0f00800" providerId="ADAL" clId="{D1D0D50C-A604-49B4-B35B-C35B5B9B8FDB}" dt="2020-12-15T16:35:14.865" v="13890"/>
          <ac:spMkLst>
            <pc:docMk/>
            <pc:sldMk cId="325638961" sldId="311"/>
            <ac:spMk id="26" creationId="{A0C27D37-BD1B-4829-86C4-9F6BDD55F1C4}"/>
          </ac:spMkLst>
        </pc:spChg>
        <pc:spChg chg="mod">
          <ac:chgData name="Vojtěch Mýlek" userId="f8bde11d-293c-476c-8459-806ce0f00800" providerId="ADAL" clId="{D1D0D50C-A604-49B4-B35B-C35B5B9B8FDB}" dt="2020-12-15T16:35:14.865" v="13890"/>
          <ac:spMkLst>
            <pc:docMk/>
            <pc:sldMk cId="325638961" sldId="311"/>
            <ac:spMk id="35" creationId="{1E9DEBD7-BC54-4E93-861C-54D726B0F463}"/>
          </ac:spMkLst>
        </pc:spChg>
        <pc:spChg chg="mod">
          <ac:chgData name="Vojtěch Mýlek" userId="f8bde11d-293c-476c-8459-806ce0f00800" providerId="ADAL" clId="{D1D0D50C-A604-49B4-B35B-C35B5B9B8FDB}" dt="2020-12-15T16:35:14.865" v="13890"/>
          <ac:spMkLst>
            <pc:docMk/>
            <pc:sldMk cId="325638961" sldId="311"/>
            <ac:spMk id="36" creationId="{EDB7A435-0389-4EC5-90DB-D9685DDCFDA0}"/>
          </ac:spMkLst>
        </pc:spChg>
        <pc:spChg chg="mod">
          <ac:chgData name="Vojtěch Mýlek" userId="f8bde11d-293c-476c-8459-806ce0f00800" providerId="ADAL" clId="{D1D0D50C-A604-49B4-B35B-C35B5B9B8FDB}" dt="2020-12-15T16:35:14.865" v="13890"/>
          <ac:spMkLst>
            <pc:docMk/>
            <pc:sldMk cId="325638961" sldId="311"/>
            <ac:spMk id="37" creationId="{22E32202-99FA-4E48-BEC5-B4795EC9B07B}"/>
          </ac:spMkLst>
        </pc:spChg>
        <pc:spChg chg="mod">
          <ac:chgData name="Vojtěch Mýlek" userId="f8bde11d-293c-476c-8459-806ce0f00800" providerId="ADAL" clId="{D1D0D50C-A604-49B4-B35B-C35B5B9B8FDB}" dt="2020-12-15T16:35:14.865" v="13890"/>
          <ac:spMkLst>
            <pc:docMk/>
            <pc:sldMk cId="325638961" sldId="311"/>
            <ac:spMk id="38" creationId="{2CDEED8A-8A62-42FE-A3FF-2571F94B603B}"/>
          </ac:spMkLst>
        </pc:spChg>
        <pc:spChg chg="mod">
          <ac:chgData name="Vojtěch Mýlek" userId="f8bde11d-293c-476c-8459-806ce0f00800" providerId="ADAL" clId="{D1D0D50C-A604-49B4-B35B-C35B5B9B8FDB}" dt="2020-12-15T16:35:14.865" v="13890"/>
          <ac:spMkLst>
            <pc:docMk/>
            <pc:sldMk cId="325638961" sldId="311"/>
            <ac:spMk id="39" creationId="{4F719271-5411-47B3-84A9-DEF841D6A4EC}"/>
          </ac:spMkLst>
        </pc:spChg>
        <pc:spChg chg="mod">
          <ac:chgData name="Vojtěch Mýlek" userId="f8bde11d-293c-476c-8459-806ce0f00800" providerId="ADAL" clId="{D1D0D50C-A604-49B4-B35B-C35B5B9B8FDB}" dt="2020-12-15T16:35:14.865" v="13890"/>
          <ac:spMkLst>
            <pc:docMk/>
            <pc:sldMk cId="325638961" sldId="311"/>
            <ac:spMk id="40" creationId="{846B54E8-39C5-4CD0-B712-BF96020865D0}"/>
          </ac:spMkLst>
        </pc:spChg>
        <pc:spChg chg="mod">
          <ac:chgData name="Vojtěch Mýlek" userId="f8bde11d-293c-476c-8459-806ce0f00800" providerId="ADAL" clId="{D1D0D50C-A604-49B4-B35B-C35B5B9B8FDB}" dt="2020-12-15T16:35:14.865" v="13890"/>
          <ac:spMkLst>
            <pc:docMk/>
            <pc:sldMk cId="325638961" sldId="311"/>
            <ac:spMk id="41" creationId="{9EC4F860-27D5-45F5-9C63-6350B2E50ACB}"/>
          </ac:spMkLst>
        </pc:spChg>
        <pc:spChg chg="mod">
          <ac:chgData name="Vojtěch Mýlek" userId="f8bde11d-293c-476c-8459-806ce0f00800" providerId="ADAL" clId="{D1D0D50C-A604-49B4-B35B-C35B5B9B8FDB}" dt="2020-12-15T16:35:14.865" v="13890"/>
          <ac:spMkLst>
            <pc:docMk/>
            <pc:sldMk cId="325638961" sldId="311"/>
            <ac:spMk id="42" creationId="{5AEF388C-668A-4969-8965-F0D3982C44E3}"/>
          </ac:spMkLst>
        </pc:spChg>
        <pc:spChg chg="mod">
          <ac:chgData name="Vojtěch Mýlek" userId="f8bde11d-293c-476c-8459-806ce0f00800" providerId="ADAL" clId="{D1D0D50C-A604-49B4-B35B-C35B5B9B8FDB}" dt="2020-12-15T16:35:14.865" v="13890"/>
          <ac:spMkLst>
            <pc:docMk/>
            <pc:sldMk cId="325638961" sldId="311"/>
            <ac:spMk id="43" creationId="{B520D6B1-9540-44F5-8717-3DC7C328F372}"/>
          </ac:spMkLst>
        </pc:spChg>
        <pc:spChg chg="mod">
          <ac:chgData name="Vojtěch Mýlek" userId="f8bde11d-293c-476c-8459-806ce0f00800" providerId="ADAL" clId="{D1D0D50C-A604-49B4-B35B-C35B5B9B8FDB}" dt="2020-12-15T16:35:14.865" v="13890"/>
          <ac:spMkLst>
            <pc:docMk/>
            <pc:sldMk cId="325638961" sldId="311"/>
            <ac:spMk id="44" creationId="{9A68C89C-FD17-41E7-8C3B-A2032A8E7E80}"/>
          </ac:spMkLst>
        </pc:spChg>
        <pc:spChg chg="mod">
          <ac:chgData name="Vojtěch Mýlek" userId="f8bde11d-293c-476c-8459-806ce0f00800" providerId="ADAL" clId="{D1D0D50C-A604-49B4-B35B-C35B5B9B8FDB}" dt="2020-12-15T16:35:14.865" v="13890"/>
          <ac:spMkLst>
            <pc:docMk/>
            <pc:sldMk cId="325638961" sldId="311"/>
            <ac:spMk id="45" creationId="{5EEB2D2F-E2A5-4ECE-A3D2-CE9E9FDB42B8}"/>
          </ac:spMkLst>
        </pc:spChg>
        <pc:spChg chg="mod">
          <ac:chgData name="Vojtěch Mýlek" userId="f8bde11d-293c-476c-8459-806ce0f00800" providerId="ADAL" clId="{D1D0D50C-A604-49B4-B35B-C35B5B9B8FDB}" dt="2020-12-15T16:36:19.741" v="13904"/>
          <ac:spMkLst>
            <pc:docMk/>
            <pc:sldMk cId="325638961" sldId="311"/>
            <ac:spMk id="51" creationId="{3814D59F-D668-48D0-BD3D-2B7C445D98C3}"/>
          </ac:spMkLst>
        </pc:spChg>
        <pc:spChg chg="mod">
          <ac:chgData name="Vojtěch Mýlek" userId="f8bde11d-293c-476c-8459-806ce0f00800" providerId="ADAL" clId="{D1D0D50C-A604-49B4-B35B-C35B5B9B8FDB}" dt="2020-12-15T16:36:19.741" v="13904"/>
          <ac:spMkLst>
            <pc:docMk/>
            <pc:sldMk cId="325638961" sldId="311"/>
            <ac:spMk id="52" creationId="{D908AD2F-BA85-4AF2-9811-8CDCB0D93324}"/>
          </ac:spMkLst>
        </pc:spChg>
        <pc:spChg chg="mod">
          <ac:chgData name="Vojtěch Mýlek" userId="f8bde11d-293c-476c-8459-806ce0f00800" providerId="ADAL" clId="{D1D0D50C-A604-49B4-B35B-C35B5B9B8FDB}" dt="2020-12-15T16:36:19.741" v="13904"/>
          <ac:spMkLst>
            <pc:docMk/>
            <pc:sldMk cId="325638961" sldId="311"/>
            <ac:spMk id="53" creationId="{2A0F8005-D085-44BD-B161-A2026C70398E}"/>
          </ac:spMkLst>
        </pc:spChg>
        <pc:spChg chg="mod">
          <ac:chgData name="Vojtěch Mýlek" userId="f8bde11d-293c-476c-8459-806ce0f00800" providerId="ADAL" clId="{D1D0D50C-A604-49B4-B35B-C35B5B9B8FDB}" dt="2020-12-15T16:36:19.741" v="13904"/>
          <ac:spMkLst>
            <pc:docMk/>
            <pc:sldMk cId="325638961" sldId="311"/>
            <ac:spMk id="55" creationId="{C8A51AC2-EE99-4AA3-B2BD-25474B650BC8}"/>
          </ac:spMkLst>
        </pc:spChg>
        <pc:spChg chg="del mod">
          <ac:chgData name="Vojtěch Mýlek" userId="f8bde11d-293c-476c-8459-806ce0f00800" providerId="ADAL" clId="{D1D0D50C-A604-49B4-B35B-C35B5B9B8FDB}" dt="2020-12-15T16:36:41.513" v="13906" actId="478"/>
          <ac:spMkLst>
            <pc:docMk/>
            <pc:sldMk cId="325638961" sldId="311"/>
            <ac:spMk id="57" creationId="{B4821A41-626C-48AF-B57B-24E3E990EAF4}"/>
          </ac:spMkLst>
        </pc:spChg>
        <pc:spChg chg="mod">
          <ac:chgData name="Vojtěch Mýlek" userId="f8bde11d-293c-476c-8459-806ce0f00800" providerId="ADAL" clId="{D1D0D50C-A604-49B4-B35B-C35B5B9B8FDB}" dt="2020-12-15T16:36:19.741" v="13904"/>
          <ac:spMkLst>
            <pc:docMk/>
            <pc:sldMk cId="325638961" sldId="311"/>
            <ac:spMk id="58" creationId="{3C7D7779-58AE-408E-9192-8510999494E9}"/>
          </ac:spMkLst>
        </pc:spChg>
        <pc:spChg chg="del mod">
          <ac:chgData name="Vojtěch Mýlek" userId="f8bde11d-293c-476c-8459-806ce0f00800" providerId="ADAL" clId="{D1D0D50C-A604-49B4-B35B-C35B5B9B8FDB}" dt="2020-12-15T16:36:48.651" v="13909" actId="478"/>
          <ac:spMkLst>
            <pc:docMk/>
            <pc:sldMk cId="325638961" sldId="311"/>
            <ac:spMk id="59" creationId="{F4021CCD-45B4-44AF-ADD8-BE2F86760A54}"/>
          </ac:spMkLst>
        </pc:spChg>
        <pc:spChg chg="del mod">
          <ac:chgData name="Vojtěch Mýlek" userId="f8bde11d-293c-476c-8459-806ce0f00800" providerId="ADAL" clId="{D1D0D50C-A604-49B4-B35B-C35B5B9B8FDB}" dt="2020-12-15T16:36:46.140" v="13908" actId="478"/>
          <ac:spMkLst>
            <pc:docMk/>
            <pc:sldMk cId="325638961" sldId="311"/>
            <ac:spMk id="60" creationId="{9C81EAED-34E4-43BC-B7BB-52B7A76522E6}"/>
          </ac:spMkLst>
        </pc:spChg>
        <pc:spChg chg="mod">
          <ac:chgData name="Vojtěch Mýlek" userId="f8bde11d-293c-476c-8459-806ce0f00800" providerId="ADAL" clId="{D1D0D50C-A604-49B4-B35B-C35B5B9B8FDB}" dt="2020-12-15T16:36:19.741" v="13904"/>
          <ac:spMkLst>
            <pc:docMk/>
            <pc:sldMk cId="325638961" sldId="311"/>
            <ac:spMk id="61" creationId="{4FC16ABC-6C95-473F-A113-5D8A9520FFD3}"/>
          </ac:spMkLst>
        </pc:spChg>
        <pc:spChg chg="mod">
          <ac:chgData name="Vojtěch Mýlek" userId="f8bde11d-293c-476c-8459-806ce0f00800" providerId="ADAL" clId="{D1D0D50C-A604-49B4-B35B-C35B5B9B8FDB}" dt="2020-12-15T16:36:19.741" v="13904"/>
          <ac:spMkLst>
            <pc:docMk/>
            <pc:sldMk cId="325638961" sldId="311"/>
            <ac:spMk id="62" creationId="{CB3CC9B8-976D-441B-85F9-BF849D56B900}"/>
          </ac:spMkLst>
        </pc:spChg>
        <pc:spChg chg="mod">
          <ac:chgData name="Vojtěch Mýlek" userId="f8bde11d-293c-476c-8459-806ce0f00800" providerId="ADAL" clId="{D1D0D50C-A604-49B4-B35B-C35B5B9B8FDB}" dt="2020-12-15T16:36:19.741" v="13904"/>
          <ac:spMkLst>
            <pc:docMk/>
            <pc:sldMk cId="325638961" sldId="311"/>
            <ac:spMk id="64" creationId="{3B5D9745-C0C3-4A89-8565-67621080E92A}"/>
          </ac:spMkLst>
        </pc:spChg>
        <pc:spChg chg="mod">
          <ac:chgData name="Vojtěch Mýlek" userId="f8bde11d-293c-476c-8459-806ce0f00800" providerId="ADAL" clId="{D1D0D50C-A604-49B4-B35B-C35B5B9B8FDB}" dt="2020-12-15T16:36:19.741" v="13904"/>
          <ac:spMkLst>
            <pc:docMk/>
            <pc:sldMk cId="325638961" sldId="311"/>
            <ac:spMk id="65" creationId="{E8AEB5F2-3880-4797-9D62-BEC86AFDC375}"/>
          </ac:spMkLst>
        </pc:spChg>
        <pc:spChg chg="mod">
          <ac:chgData name="Vojtěch Mýlek" userId="f8bde11d-293c-476c-8459-806ce0f00800" providerId="ADAL" clId="{D1D0D50C-A604-49B4-B35B-C35B5B9B8FDB}" dt="2020-12-15T16:36:19.741" v="13904"/>
          <ac:spMkLst>
            <pc:docMk/>
            <pc:sldMk cId="325638961" sldId="311"/>
            <ac:spMk id="66" creationId="{B1B44740-7FC6-4D2C-98EC-5CE81C9CF0A0}"/>
          </ac:spMkLst>
        </pc:spChg>
        <pc:spChg chg="mod">
          <ac:chgData name="Vojtěch Mýlek" userId="f8bde11d-293c-476c-8459-806ce0f00800" providerId="ADAL" clId="{D1D0D50C-A604-49B4-B35B-C35B5B9B8FDB}" dt="2020-12-15T16:36:19.741" v="13904"/>
          <ac:spMkLst>
            <pc:docMk/>
            <pc:sldMk cId="325638961" sldId="311"/>
            <ac:spMk id="75" creationId="{44B772CC-4E27-4CCD-A64B-306BDD4049E6}"/>
          </ac:spMkLst>
        </pc:spChg>
        <pc:spChg chg="mod">
          <ac:chgData name="Vojtěch Mýlek" userId="f8bde11d-293c-476c-8459-806ce0f00800" providerId="ADAL" clId="{D1D0D50C-A604-49B4-B35B-C35B5B9B8FDB}" dt="2020-12-15T16:36:19.741" v="13904"/>
          <ac:spMkLst>
            <pc:docMk/>
            <pc:sldMk cId="325638961" sldId="311"/>
            <ac:spMk id="76" creationId="{BC35E211-3365-4E61-9CAA-D62CD0B7E012}"/>
          </ac:spMkLst>
        </pc:spChg>
        <pc:spChg chg="mod">
          <ac:chgData name="Vojtěch Mýlek" userId="f8bde11d-293c-476c-8459-806ce0f00800" providerId="ADAL" clId="{D1D0D50C-A604-49B4-B35B-C35B5B9B8FDB}" dt="2020-12-15T16:36:19.741" v="13904"/>
          <ac:spMkLst>
            <pc:docMk/>
            <pc:sldMk cId="325638961" sldId="311"/>
            <ac:spMk id="77" creationId="{D5DF900D-0FDB-4E54-B682-A00FC172AB9E}"/>
          </ac:spMkLst>
        </pc:spChg>
        <pc:spChg chg="mod">
          <ac:chgData name="Vojtěch Mýlek" userId="f8bde11d-293c-476c-8459-806ce0f00800" providerId="ADAL" clId="{D1D0D50C-A604-49B4-B35B-C35B5B9B8FDB}" dt="2020-12-15T16:36:19.741" v="13904"/>
          <ac:spMkLst>
            <pc:docMk/>
            <pc:sldMk cId="325638961" sldId="311"/>
            <ac:spMk id="78" creationId="{18C29679-C49B-4B5A-8C68-ECC8226D7C05}"/>
          </ac:spMkLst>
        </pc:spChg>
        <pc:spChg chg="mod">
          <ac:chgData name="Vojtěch Mýlek" userId="f8bde11d-293c-476c-8459-806ce0f00800" providerId="ADAL" clId="{D1D0D50C-A604-49B4-B35B-C35B5B9B8FDB}" dt="2020-12-15T16:36:19.741" v="13904"/>
          <ac:spMkLst>
            <pc:docMk/>
            <pc:sldMk cId="325638961" sldId="311"/>
            <ac:spMk id="79" creationId="{FE5F2626-49C2-4817-9EC2-3E44AF451AD7}"/>
          </ac:spMkLst>
        </pc:spChg>
        <pc:spChg chg="mod">
          <ac:chgData name="Vojtěch Mýlek" userId="f8bde11d-293c-476c-8459-806ce0f00800" providerId="ADAL" clId="{D1D0D50C-A604-49B4-B35B-C35B5B9B8FDB}" dt="2020-12-15T16:36:19.741" v="13904"/>
          <ac:spMkLst>
            <pc:docMk/>
            <pc:sldMk cId="325638961" sldId="311"/>
            <ac:spMk id="80" creationId="{FFB2E4EA-D6CD-4E43-82BD-0BA4D03C7AFF}"/>
          </ac:spMkLst>
        </pc:spChg>
        <pc:spChg chg="mod">
          <ac:chgData name="Vojtěch Mýlek" userId="f8bde11d-293c-476c-8459-806ce0f00800" providerId="ADAL" clId="{D1D0D50C-A604-49B4-B35B-C35B5B9B8FDB}" dt="2020-12-15T16:36:19.741" v="13904"/>
          <ac:spMkLst>
            <pc:docMk/>
            <pc:sldMk cId="325638961" sldId="311"/>
            <ac:spMk id="81" creationId="{BD13FDEA-CD4C-4310-8E5B-224E2102612B}"/>
          </ac:spMkLst>
        </pc:spChg>
        <pc:spChg chg="mod">
          <ac:chgData name="Vojtěch Mýlek" userId="f8bde11d-293c-476c-8459-806ce0f00800" providerId="ADAL" clId="{D1D0D50C-A604-49B4-B35B-C35B5B9B8FDB}" dt="2020-12-15T16:36:19.741" v="13904"/>
          <ac:spMkLst>
            <pc:docMk/>
            <pc:sldMk cId="325638961" sldId="311"/>
            <ac:spMk id="82" creationId="{0C97B022-040F-43AA-9206-D198824FC513}"/>
          </ac:spMkLst>
        </pc:spChg>
        <pc:spChg chg="mod">
          <ac:chgData name="Vojtěch Mýlek" userId="f8bde11d-293c-476c-8459-806ce0f00800" providerId="ADAL" clId="{D1D0D50C-A604-49B4-B35B-C35B5B9B8FDB}" dt="2020-12-15T16:36:19.741" v="13904"/>
          <ac:spMkLst>
            <pc:docMk/>
            <pc:sldMk cId="325638961" sldId="311"/>
            <ac:spMk id="83" creationId="{F5333990-B0CB-4127-B547-70E3FC48F25B}"/>
          </ac:spMkLst>
        </pc:spChg>
        <pc:spChg chg="mod">
          <ac:chgData name="Vojtěch Mýlek" userId="f8bde11d-293c-476c-8459-806ce0f00800" providerId="ADAL" clId="{D1D0D50C-A604-49B4-B35B-C35B5B9B8FDB}" dt="2020-12-15T16:36:19.741" v="13904"/>
          <ac:spMkLst>
            <pc:docMk/>
            <pc:sldMk cId="325638961" sldId="311"/>
            <ac:spMk id="84" creationId="{AF8C28AE-F951-4B3A-9C5C-1D4BAE9255A1}"/>
          </ac:spMkLst>
        </pc:spChg>
        <pc:spChg chg="mod">
          <ac:chgData name="Vojtěch Mýlek" userId="f8bde11d-293c-476c-8459-806ce0f00800" providerId="ADAL" clId="{D1D0D50C-A604-49B4-B35B-C35B5B9B8FDB}" dt="2020-12-15T16:36:19.741" v="13904"/>
          <ac:spMkLst>
            <pc:docMk/>
            <pc:sldMk cId="325638961" sldId="311"/>
            <ac:spMk id="85" creationId="{DAD5A680-DD87-4512-93A1-C2CACC8C2FBC}"/>
          </ac:spMkLst>
        </pc:spChg>
        <pc:grpChg chg="add del mod">
          <ac:chgData name="Vojtěch Mýlek" userId="f8bde11d-293c-476c-8459-806ce0f00800" providerId="ADAL" clId="{D1D0D50C-A604-49B4-B35B-C35B5B9B8FDB}" dt="2020-12-15T16:36:10.720" v="13903"/>
          <ac:grpSpMkLst>
            <pc:docMk/>
            <pc:sldMk cId="325638961" sldId="311"/>
            <ac:grpSpMk id="6" creationId="{8DCC9B16-951E-4B39-AFFE-45BAA0B13BF3}"/>
          </ac:grpSpMkLst>
        </pc:grpChg>
        <pc:grpChg chg="mod">
          <ac:chgData name="Vojtěch Mýlek" userId="f8bde11d-293c-476c-8459-806ce0f00800" providerId="ADAL" clId="{D1D0D50C-A604-49B4-B35B-C35B5B9B8FDB}" dt="2020-12-15T16:35:14.865" v="13890"/>
          <ac:grpSpMkLst>
            <pc:docMk/>
            <pc:sldMk cId="325638961" sldId="311"/>
            <ac:grpSpMk id="31" creationId="{A242717D-6AFF-4E15-A6FC-9404A1D6F115}"/>
          </ac:grpSpMkLst>
        </pc:grpChg>
        <pc:grpChg chg="add del mod">
          <ac:chgData name="Vojtěch Mýlek" userId="f8bde11d-293c-476c-8459-806ce0f00800" providerId="ADAL" clId="{D1D0D50C-A604-49B4-B35B-C35B5B9B8FDB}" dt="2020-12-15T16:37:02.339" v="13914" actId="478"/>
          <ac:grpSpMkLst>
            <pc:docMk/>
            <pc:sldMk cId="325638961" sldId="311"/>
            <ac:grpSpMk id="46" creationId="{ED8316CF-649C-4736-9B24-B3C909DDC34B}"/>
          </ac:grpSpMkLst>
        </pc:grpChg>
        <pc:grpChg chg="mod">
          <ac:chgData name="Vojtěch Mýlek" userId="f8bde11d-293c-476c-8459-806ce0f00800" providerId="ADAL" clId="{D1D0D50C-A604-49B4-B35B-C35B5B9B8FDB}" dt="2020-12-15T16:36:19.741" v="13904"/>
          <ac:grpSpMkLst>
            <pc:docMk/>
            <pc:sldMk cId="325638961" sldId="311"/>
            <ac:grpSpMk id="71" creationId="{A4554E92-0D87-4DF4-9F69-51687FDBDA83}"/>
          </ac:grpSpMkLst>
        </pc:grpChg>
        <pc:cxnChg chg="mod">
          <ac:chgData name="Vojtěch Mýlek" userId="f8bde11d-293c-476c-8459-806ce0f00800" providerId="ADAL" clId="{D1D0D50C-A604-49B4-B35B-C35B5B9B8FDB}" dt="2020-12-15T16:36:07.946" v="13897" actId="478"/>
          <ac:cxnSpMkLst>
            <pc:docMk/>
            <pc:sldMk cId="325638961" sldId="311"/>
            <ac:cxnSpMk id="7" creationId="{3E479FE7-1527-4297-861E-0A08E7A31F24}"/>
          </ac:cxnSpMkLst>
        </pc:cxnChg>
        <pc:cxnChg chg="mod">
          <ac:chgData name="Vojtěch Mýlek" userId="f8bde11d-293c-476c-8459-806ce0f00800" providerId="ADAL" clId="{D1D0D50C-A604-49B4-B35B-C35B5B9B8FDB}" dt="2020-12-15T16:36:07.946" v="13897" actId="478"/>
          <ac:cxnSpMkLst>
            <pc:docMk/>
            <pc:sldMk cId="325638961" sldId="311"/>
            <ac:cxnSpMk id="8" creationId="{2AC3C5DA-4B35-4BDD-AAC1-2070BE983DB2}"/>
          </ac:cxnSpMkLst>
        </pc:cxnChg>
        <pc:cxnChg chg="mod">
          <ac:chgData name="Vojtěch Mýlek" userId="f8bde11d-293c-476c-8459-806ce0f00800" providerId="ADAL" clId="{D1D0D50C-A604-49B4-B35B-C35B5B9B8FDB}" dt="2020-12-15T16:36:07.946" v="13897" actId="478"/>
          <ac:cxnSpMkLst>
            <pc:docMk/>
            <pc:sldMk cId="325638961" sldId="311"/>
            <ac:cxnSpMk id="9" creationId="{86A4DBA8-D573-4E2F-BE95-1F836FB35F99}"/>
          </ac:cxnSpMkLst>
        </pc:cxnChg>
        <pc:cxnChg chg="mod">
          <ac:chgData name="Vojtěch Mýlek" userId="f8bde11d-293c-476c-8459-806ce0f00800" providerId="ADAL" clId="{D1D0D50C-A604-49B4-B35B-C35B5B9B8FDB}" dt="2020-12-15T16:36:07.946" v="13897" actId="478"/>
          <ac:cxnSpMkLst>
            <pc:docMk/>
            <pc:sldMk cId="325638961" sldId="311"/>
            <ac:cxnSpMk id="10" creationId="{0B236AB3-8D6F-4357-B292-6A2B96C9F512}"/>
          </ac:cxnSpMkLst>
        </pc:cxnChg>
        <pc:cxnChg chg="mod">
          <ac:chgData name="Vojtěch Mýlek" userId="f8bde11d-293c-476c-8459-806ce0f00800" providerId="ADAL" clId="{D1D0D50C-A604-49B4-B35B-C35B5B9B8FDB}" dt="2020-12-15T16:36:07.946" v="13897" actId="478"/>
          <ac:cxnSpMkLst>
            <pc:docMk/>
            <pc:sldMk cId="325638961" sldId="311"/>
            <ac:cxnSpMk id="14" creationId="{D6A1B8A2-5115-490D-A91B-2D971744A2F6}"/>
          </ac:cxnSpMkLst>
        </pc:cxnChg>
        <pc:cxnChg chg="mod">
          <ac:chgData name="Vojtěch Mýlek" userId="f8bde11d-293c-476c-8459-806ce0f00800" providerId="ADAL" clId="{D1D0D50C-A604-49B4-B35B-C35B5B9B8FDB}" dt="2020-12-15T16:36:07.946" v="13897" actId="478"/>
          <ac:cxnSpMkLst>
            <pc:docMk/>
            <pc:sldMk cId="325638961" sldId="311"/>
            <ac:cxnSpMk id="16" creationId="{1A8F18E8-8352-4827-9E07-4ED1EA501A54}"/>
          </ac:cxnSpMkLst>
        </pc:cxnChg>
        <pc:cxnChg chg="mod">
          <ac:chgData name="Vojtěch Mýlek" userId="f8bde11d-293c-476c-8459-806ce0f00800" providerId="ADAL" clId="{D1D0D50C-A604-49B4-B35B-C35B5B9B8FDB}" dt="2020-12-15T16:36:07.946" v="13897" actId="478"/>
          <ac:cxnSpMkLst>
            <pc:docMk/>
            <pc:sldMk cId="325638961" sldId="311"/>
            <ac:cxnSpMk id="23" creationId="{25F94263-5762-4B0D-B7B7-F73E97EFBAED}"/>
          </ac:cxnSpMkLst>
        </pc:cxnChg>
        <pc:cxnChg chg="mod">
          <ac:chgData name="Vojtěch Mýlek" userId="f8bde11d-293c-476c-8459-806ce0f00800" providerId="ADAL" clId="{D1D0D50C-A604-49B4-B35B-C35B5B9B8FDB}" dt="2020-12-15T16:36:07.946" v="13897" actId="478"/>
          <ac:cxnSpMkLst>
            <pc:docMk/>
            <pc:sldMk cId="325638961" sldId="311"/>
            <ac:cxnSpMk id="27" creationId="{971A552D-20E9-4778-84B2-8F8C99577BFA}"/>
          </ac:cxnSpMkLst>
        </pc:cxnChg>
        <pc:cxnChg chg="mod">
          <ac:chgData name="Vojtěch Mýlek" userId="f8bde11d-293c-476c-8459-806ce0f00800" providerId="ADAL" clId="{D1D0D50C-A604-49B4-B35B-C35B5B9B8FDB}" dt="2020-12-15T16:36:07.946" v="13897" actId="478"/>
          <ac:cxnSpMkLst>
            <pc:docMk/>
            <pc:sldMk cId="325638961" sldId="311"/>
            <ac:cxnSpMk id="28" creationId="{7F784A35-A7FA-4D3A-91B9-3F4BF643EAD6}"/>
          </ac:cxnSpMkLst>
        </pc:cxnChg>
        <pc:cxnChg chg="mod">
          <ac:chgData name="Vojtěch Mýlek" userId="f8bde11d-293c-476c-8459-806ce0f00800" providerId="ADAL" clId="{D1D0D50C-A604-49B4-B35B-C35B5B9B8FDB}" dt="2020-12-15T16:36:07.946" v="13897" actId="478"/>
          <ac:cxnSpMkLst>
            <pc:docMk/>
            <pc:sldMk cId="325638961" sldId="311"/>
            <ac:cxnSpMk id="29" creationId="{C12FD4BA-C93A-44E2-A2C2-62B59EABE05E}"/>
          </ac:cxnSpMkLst>
        </pc:cxnChg>
        <pc:cxnChg chg="mod">
          <ac:chgData name="Vojtěch Mýlek" userId="f8bde11d-293c-476c-8459-806ce0f00800" providerId="ADAL" clId="{D1D0D50C-A604-49B4-B35B-C35B5B9B8FDB}" dt="2020-12-15T16:36:07.946" v="13897" actId="478"/>
          <ac:cxnSpMkLst>
            <pc:docMk/>
            <pc:sldMk cId="325638961" sldId="311"/>
            <ac:cxnSpMk id="30" creationId="{0ECB2557-3540-4166-AA27-B0A8C0DD06D6}"/>
          </ac:cxnSpMkLst>
        </pc:cxnChg>
        <pc:cxnChg chg="mod">
          <ac:chgData name="Vojtěch Mýlek" userId="f8bde11d-293c-476c-8459-806ce0f00800" providerId="ADAL" clId="{D1D0D50C-A604-49B4-B35B-C35B5B9B8FDB}" dt="2020-12-15T16:36:07.946" v="13897" actId="478"/>
          <ac:cxnSpMkLst>
            <pc:docMk/>
            <pc:sldMk cId="325638961" sldId="311"/>
            <ac:cxnSpMk id="32" creationId="{624AD52F-49A1-49C1-BA0A-D2A38861344B}"/>
          </ac:cxnSpMkLst>
        </pc:cxnChg>
        <pc:cxnChg chg="mod">
          <ac:chgData name="Vojtěch Mýlek" userId="f8bde11d-293c-476c-8459-806ce0f00800" providerId="ADAL" clId="{D1D0D50C-A604-49B4-B35B-C35B5B9B8FDB}" dt="2020-12-15T16:36:07.946" v="13897" actId="478"/>
          <ac:cxnSpMkLst>
            <pc:docMk/>
            <pc:sldMk cId="325638961" sldId="311"/>
            <ac:cxnSpMk id="33" creationId="{62411116-AF04-46CD-B54B-DC29B3BEFBF1}"/>
          </ac:cxnSpMkLst>
        </pc:cxnChg>
        <pc:cxnChg chg="mod">
          <ac:chgData name="Vojtěch Mýlek" userId="f8bde11d-293c-476c-8459-806ce0f00800" providerId="ADAL" clId="{D1D0D50C-A604-49B4-B35B-C35B5B9B8FDB}" dt="2020-12-15T16:36:07.946" v="13897" actId="478"/>
          <ac:cxnSpMkLst>
            <pc:docMk/>
            <pc:sldMk cId="325638961" sldId="311"/>
            <ac:cxnSpMk id="34" creationId="{AF620650-8CFF-4636-A283-92F59C2C9E1C}"/>
          </ac:cxnSpMkLst>
        </pc:cxnChg>
        <pc:cxnChg chg="mod">
          <ac:chgData name="Vojtěch Mýlek" userId="f8bde11d-293c-476c-8459-806ce0f00800" providerId="ADAL" clId="{D1D0D50C-A604-49B4-B35B-C35B5B9B8FDB}" dt="2020-12-15T16:37:02.339" v="13914" actId="478"/>
          <ac:cxnSpMkLst>
            <pc:docMk/>
            <pc:sldMk cId="325638961" sldId="311"/>
            <ac:cxnSpMk id="47" creationId="{BCB4A46B-7ECB-4394-B7DD-1448C007A276}"/>
          </ac:cxnSpMkLst>
        </pc:cxnChg>
        <pc:cxnChg chg="del mod">
          <ac:chgData name="Vojtěch Mýlek" userId="f8bde11d-293c-476c-8459-806ce0f00800" providerId="ADAL" clId="{D1D0D50C-A604-49B4-B35B-C35B5B9B8FDB}" dt="2020-12-15T16:36:43.391" v="13907" actId="478"/>
          <ac:cxnSpMkLst>
            <pc:docMk/>
            <pc:sldMk cId="325638961" sldId="311"/>
            <ac:cxnSpMk id="48" creationId="{DD9B3E1D-75F0-4B9C-8EDB-A488627BCF2F}"/>
          </ac:cxnSpMkLst>
        </pc:cxnChg>
        <pc:cxnChg chg="del mod">
          <ac:chgData name="Vojtěch Mýlek" userId="f8bde11d-293c-476c-8459-806ce0f00800" providerId="ADAL" clId="{D1D0D50C-A604-49B4-B35B-C35B5B9B8FDB}" dt="2020-12-15T16:36:51.100" v="13910" actId="478"/>
          <ac:cxnSpMkLst>
            <pc:docMk/>
            <pc:sldMk cId="325638961" sldId="311"/>
            <ac:cxnSpMk id="49" creationId="{4D715716-714C-4E0F-A812-074141792E84}"/>
          </ac:cxnSpMkLst>
        </pc:cxnChg>
        <pc:cxnChg chg="del mod">
          <ac:chgData name="Vojtěch Mýlek" userId="f8bde11d-293c-476c-8459-806ce0f00800" providerId="ADAL" clId="{D1D0D50C-A604-49B4-B35B-C35B5B9B8FDB}" dt="2020-12-15T16:36:53.431" v="13911" actId="478"/>
          <ac:cxnSpMkLst>
            <pc:docMk/>
            <pc:sldMk cId="325638961" sldId="311"/>
            <ac:cxnSpMk id="50" creationId="{589DBEF9-EF5D-43D6-AB2A-700B80DCA77A}"/>
          </ac:cxnSpMkLst>
        </pc:cxnChg>
        <pc:cxnChg chg="mod">
          <ac:chgData name="Vojtěch Mýlek" userId="f8bde11d-293c-476c-8459-806ce0f00800" providerId="ADAL" clId="{D1D0D50C-A604-49B4-B35B-C35B5B9B8FDB}" dt="2020-12-15T16:37:02.339" v="13914" actId="478"/>
          <ac:cxnSpMkLst>
            <pc:docMk/>
            <pc:sldMk cId="325638961" sldId="311"/>
            <ac:cxnSpMk id="54" creationId="{BFAA5600-CD2B-4F76-9592-0E056FB1DB24}"/>
          </ac:cxnSpMkLst>
        </pc:cxnChg>
        <pc:cxnChg chg="mod">
          <ac:chgData name="Vojtěch Mýlek" userId="f8bde11d-293c-476c-8459-806ce0f00800" providerId="ADAL" clId="{D1D0D50C-A604-49B4-B35B-C35B5B9B8FDB}" dt="2020-12-15T16:37:02.339" v="13914" actId="478"/>
          <ac:cxnSpMkLst>
            <pc:docMk/>
            <pc:sldMk cId="325638961" sldId="311"/>
            <ac:cxnSpMk id="56" creationId="{24C33A1B-1F89-455D-9742-531709D448FA}"/>
          </ac:cxnSpMkLst>
        </pc:cxnChg>
        <pc:cxnChg chg="mod">
          <ac:chgData name="Vojtěch Mýlek" userId="f8bde11d-293c-476c-8459-806ce0f00800" providerId="ADAL" clId="{D1D0D50C-A604-49B4-B35B-C35B5B9B8FDB}" dt="2020-12-15T16:37:02.339" v="13914" actId="478"/>
          <ac:cxnSpMkLst>
            <pc:docMk/>
            <pc:sldMk cId="325638961" sldId="311"/>
            <ac:cxnSpMk id="63" creationId="{19E65F75-9D58-42F7-B424-4AB204D86F13}"/>
          </ac:cxnSpMkLst>
        </pc:cxnChg>
        <pc:cxnChg chg="mod">
          <ac:chgData name="Vojtěch Mýlek" userId="f8bde11d-293c-476c-8459-806ce0f00800" providerId="ADAL" clId="{D1D0D50C-A604-49B4-B35B-C35B5B9B8FDB}" dt="2020-12-15T16:37:02.339" v="13914" actId="478"/>
          <ac:cxnSpMkLst>
            <pc:docMk/>
            <pc:sldMk cId="325638961" sldId="311"/>
            <ac:cxnSpMk id="67" creationId="{4ED464A2-11CF-4874-B058-CDDE8530E139}"/>
          </ac:cxnSpMkLst>
        </pc:cxnChg>
        <pc:cxnChg chg="mod">
          <ac:chgData name="Vojtěch Mýlek" userId="f8bde11d-293c-476c-8459-806ce0f00800" providerId="ADAL" clId="{D1D0D50C-A604-49B4-B35B-C35B5B9B8FDB}" dt="2020-12-15T16:37:02.339" v="13914" actId="478"/>
          <ac:cxnSpMkLst>
            <pc:docMk/>
            <pc:sldMk cId="325638961" sldId="311"/>
            <ac:cxnSpMk id="68" creationId="{004931A3-0B2C-456E-A516-6B6C14F18268}"/>
          </ac:cxnSpMkLst>
        </pc:cxnChg>
        <pc:cxnChg chg="mod">
          <ac:chgData name="Vojtěch Mýlek" userId="f8bde11d-293c-476c-8459-806ce0f00800" providerId="ADAL" clId="{D1D0D50C-A604-49B4-B35B-C35B5B9B8FDB}" dt="2020-12-15T16:37:02.339" v="13914" actId="478"/>
          <ac:cxnSpMkLst>
            <pc:docMk/>
            <pc:sldMk cId="325638961" sldId="311"/>
            <ac:cxnSpMk id="69" creationId="{59B432BF-E293-4583-A249-FB3338D84F0D}"/>
          </ac:cxnSpMkLst>
        </pc:cxnChg>
        <pc:cxnChg chg="mod">
          <ac:chgData name="Vojtěch Mýlek" userId="f8bde11d-293c-476c-8459-806ce0f00800" providerId="ADAL" clId="{D1D0D50C-A604-49B4-B35B-C35B5B9B8FDB}" dt="2020-12-15T16:37:02.339" v="13914" actId="478"/>
          <ac:cxnSpMkLst>
            <pc:docMk/>
            <pc:sldMk cId="325638961" sldId="311"/>
            <ac:cxnSpMk id="70" creationId="{02CB3617-06AA-43CF-8E1F-09D56493B268}"/>
          </ac:cxnSpMkLst>
        </pc:cxnChg>
        <pc:cxnChg chg="mod">
          <ac:chgData name="Vojtěch Mýlek" userId="f8bde11d-293c-476c-8459-806ce0f00800" providerId="ADAL" clId="{D1D0D50C-A604-49B4-B35B-C35B5B9B8FDB}" dt="2020-12-15T16:37:02.339" v="13914" actId="478"/>
          <ac:cxnSpMkLst>
            <pc:docMk/>
            <pc:sldMk cId="325638961" sldId="311"/>
            <ac:cxnSpMk id="72" creationId="{21FF2592-EBF1-47B1-9B6C-843DF3A70ED4}"/>
          </ac:cxnSpMkLst>
        </pc:cxnChg>
        <pc:cxnChg chg="mod">
          <ac:chgData name="Vojtěch Mýlek" userId="f8bde11d-293c-476c-8459-806ce0f00800" providerId="ADAL" clId="{D1D0D50C-A604-49B4-B35B-C35B5B9B8FDB}" dt="2020-12-15T16:37:02.339" v="13914" actId="478"/>
          <ac:cxnSpMkLst>
            <pc:docMk/>
            <pc:sldMk cId="325638961" sldId="311"/>
            <ac:cxnSpMk id="73" creationId="{E145BF85-0415-4999-8437-21B29FA16FDC}"/>
          </ac:cxnSpMkLst>
        </pc:cxnChg>
        <pc:cxnChg chg="mod">
          <ac:chgData name="Vojtěch Mýlek" userId="f8bde11d-293c-476c-8459-806ce0f00800" providerId="ADAL" clId="{D1D0D50C-A604-49B4-B35B-C35B5B9B8FDB}" dt="2020-12-15T16:37:02.339" v="13914" actId="478"/>
          <ac:cxnSpMkLst>
            <pc:docMk/>
            <pc:sldMk cId="325638961" sldId="311"/>
            <ac:cxnSpMk id="74" creationId="{EBBDA55E-FE75-4EEE-883B-FB0BB978BB6C}"/>
          </ac:cxnSpMkLst>
        </pc:cxnChg>
      </pc:sldChg>
      <pc:sldChg chg="modSp new del mod ord">
        <pc:chgData name="Vojtěch Mýlek" userId="f8bde11d-293c-476c-8459-806ce0f00800" providerId="ADAL" clId="{D1D0D50C-A604-49B4-B35B-C35B5B9B8FDB}" dt="2020-12-15T16:15:41.246" v="12988" actId="47"/>
        <pc:sldMkLst>
          <pc:docMk/>
          <pc:sldMk cId="2645879667" sldId="312"/>
        </pc:sldMkLst>
        <pc:spChg chg="mod">
          <ac:chgData name="Vojtěch Mýlek" userId="f8bde11d-293c-476c-8459-806ce0f00800" providerId="ADAL" clId="{D1D0D50C-A604-49B4-B35B-C35B5B9B8FDB}" dt="2020-12-14T18:00:20.154" v="1896" actId="20577"/>
          <ac:spMkLst>
            <pc:docMk/>
            <pc:sldMk cId="2645879667" sldId="312"/>
            <ac:spMk id="4" creationId="{BDB3FFB2-00A6-484B-B010-AB863EB0D4CE}"/>
          </ac:spMkLst>
        </pc:spChg>
      </pc:sldChg>
      <pc:sldChg chg="addSp delSp modSp new mod">
        <pc:chgData name="Vojtěch Mýlek" userId="f8bde11d-293c-476c-8459-806ce0f00800" providerId="ADAL" clId="{D1D0D50C-A604-49B4-B35B-C35B5B9B8FDB}" dt="2020-12-15T16:42:15.629" v="14083" actId="20577"/>
        <pc:sldMkLst>
          <pc:docMk/>
          <pc:sldMk cId="2733214404" sldId="313"/>
        </pc:sldMkLst>
        <pc:spChg chg="mod">
          <ac:chgData name="Vojtěch Mýlek" userId="f8bde11d-293c-476c-8459-806ce0f00800" providerId="ADAL" clId="{D1D0D50C-A604-49B4-B35B-C35B5B9B8FDB}" dt="2020-12-15T16:39:14.737" v="13976" actId="14100"/>
          <ac:spMkLst>
            <pc:docMk/>
            <pc:sldMk cId="2733214404" sldId="313"/>
            <ac:spMk id="4" creationId="{C0475EED-B133-4036-9832-082631B06170}"/>
          </ac:spMkLst>
        </pc:spChg>
        <pc:spChg chg="del">
          <ac:chgData name="Vojtěch Mýlek" userId="f8bde11d-293c-476c-8459-806ce0f00800" providerId="ADAL" clId="{D1D0D50C-A604-49B4-B35B-C35B5B9B8FDB}" dt="2020-12-15T16:40:57.705" v="13977" actId="931"/>
          <ac:spMkLst>
            <pc:docMk/>
            <pc:sldMk cId="2733214404" sldId="313"/>
            <ac:spMk id="5" creationId="{B0D4C998-76FD-4765-8CFA-D0263EA9E20E}"/>
          </ac:spMkLst>
        </pc:spChg>
        <pc:spChg chg="add mod">
          <ac:chgData name="Vojtěch Mýlek" userId="f8bde11d-293c-476c-8459-806ce0f00800" providerId="ADAL" clId="{D1D0D50C-A604-49B4-B35B-C35B5B9B8FDB}" dt="2020-12-15T16:42:15.629" v="14083" actId="20577"/>
          <ac:spMkLst>
            <pc:docMk/>
            <pc:sldMk cId="2733214404" sldId="313"/>
            <ac:spMk id="8" creationId="{28053AF1-FE9E-4347-AF7E-FE98A4D948CC}"/>
          </ac:spMkLst>
        </pc:spChg>
        <pc:picChg chg="add mod">
          <ac:chgData name="Vojtěch Mýlek" userId="f8bde11d-293c-476c-8459-806ce0f00800" providerId="ADAL" clId="{D1D0D50C-A604-49B4-B35B-C35B5B9B8FDB}" dt="2020-12-15T16:41:02.367" v="13979" actId="207"/>
          <ac:picMkLst>
            <pc:docMk/>
            <pc:sldMk cId="2733214404" sldId="313"/>
            <ac:picMk id="7" creationId="{0C80079C-8BBA-4796-9860-F48E4EEAEC16}"/>
          </ac:picMkLst>
        </pc:picChg>
      </pc:sldChg>
      <pc:sldChg chg="modSp new mod">
        <pc:chgData name="Vojtěch Mýlek" userId="f8bde11d-293c-476c-8459-806ce0f00800" providerId="ADAL" clId="{D1D0D50C-A604-49B4-B35B-C35B5B9B8FDB}" dt="2020-12-15T16:57:31.167" v="15105" actId="403"/>
        <pc:sldMkLst>
          <pc:docMk/>
          <pc:sldMk cId="1038634363" sldId="314"/>
        </pc:sldMkLst>
        <pc:spChg chg="mod">
          <ac:chgData name="Vojtěch Mýlek" userId="f8bde11d-293c-476c-8459-806ce0f00800" providerId="ADAL" clId="{D1D0D50C-A604-49B4-B35B-C35B5B9B8FDB}" dt="2020-12-14T18:01:12.806" v="1945" actId="20577"/>
          <ac:spMkLst>
            <pc:docMk/>
            <pc:sldMk cId="1038634363" sldId="314"/>
            <ac:spMk id="4" creationId="{453A9F2F-BA22-4972-AB10-63D312CCD626}"/>
          </ac:spMkLst>
        </pc:spChg>
        <pc:spChg chg="mod">
          <ac:chgData name="Vojtěch Mýlek" userId="f8bde11d-293c-476c-8459-806ce0f00800" providerId="ADAL" clId="{D1D0D50C-A604-49B4-B35B-C35B5B9B8FDB}" dt="2020-12-15T16:57:31.167" v="15105" actId="403"/>
          <ac:spMkLst>
            <pc:docMk/>
            <pc:sldMk cId="1038634363" sldId="314"/>
            <ac:spMk id="5" creationId="{E234BA02-5C18-4962-A4AE-C2660655D44D}"/>
          </ac:spMkLst>
        </pc:spChg>
      </pc:sldChg>
      <pc:sldChg chg="new del">
        <pc:chgData name="Vojtěch Mýlek" userId="f8bde11d-293c-476c-8459-806ce0f00800" providerId="ADAL" clId="{D1D0D50C-A604-49B4-B35B-C35B5B9B8FDB}" dt="2020-12-14T18:00:57.623" v="1915" actId="680"/>
        <pc:sldMkLst>
          <pc:docMk/>
          <pc:sldMk cId="2790816666" sldId="314"/>
        </pc:sldMkLst>
      </pc:sldChg>
      <pc:sldChg chg="new del">
        <pc:chgData name="Vojtěch Mýlek" userId="f8bde11d-293c-476c-8459-806ce0f00800" providerId="ADAL" clId="{D1D0D50C-A604-49B4-B35B-C35B5B9B8FDB}" dt="2020-12-14T18:00:57.463" v="1914" actId="680"/>
        <pc:sldMkLst>
          <pc:docMk/>
          <pc:sldMk cId="1185395428" sldId="315"/>
        </pc:sldMkLst>
      </pc:sldChg>
      <pc:sldChg chg="modSp new mod">
        <pc:chgData name="Vojtěch Mýlek" userId="f8bde11d-293c-476c-8459-806ce0f00800" providerId="ADAL" clId="{D1D0D50C-A604-49B4-B35B-C35B5B9B8FDB}" dt="2020-12-15T16:59:57.053" v="15388" actId="20577"/>
        <pc:sldMkLst>
          <pc:docMk/>
          <pc:sldMk cId="2714571708" sldId="315"/>
        </pc:sldMkLst>
        <pc:spChg chg="mod">
          <ac:chgData name="Vojtěch Mýlek" userId="f8bde11d-293c-476c-8459-806ce0f00800" providerId="ADAL" clId="{D1D0D50C-A604-49B4-B35B-C35B5B9B8FDB}" dt="2020-12-14T18:02:29.294" v="1957" actId="20577"/>
          <ac:spMkLst>
            <pc:docMk/>
            <pc:sldMk cId="2714571708" sldId="315"/>
            <ac:spMk id="4" creationId="{87A41E53-921E-4C16-BA34-6707E9B22C79}"/>
          </ac:spMkLst>
        </pc:spChg>
        <pc:spChg chg="mod">
          <ac:chgData name="Vojtěch Mýlek" userId="f8bde11d-293c-476c-8459-806ce0f00800" providerId="ADAL" clId="{D1D0D50C-A604-49B4-B35B-C35B5B9B8FDB}" dt="2020-12-15T16:59:57.053" v="15388" actId="20577"/>
          <ac:spMkLst>
            <pc:docMk/>
            <pc:sldMk cId="2714571708" sldId="315"/>
            <ac:spMk id="5" creationId="{D3739966-1CF7-489E-9B9A-C22800E9CF94}"/>
          </ac:spMkLst>
        </pc:spChg>
      </pc:sldChg>
      <pc:sldChg chg="new del">
        <pc:chgData name="Vojtěch Mýlek" userId="f8bde11d-293c-476c-8459-806ce0f00800" providerId="ADAL" clId="{D1D0D50C-A604-49B4-B35B-C35B5B9B8FDB}" dt="2020-12-14T18:02:18.976" v="1948" actId="47"/>
        <pc:sldMkLst>
          <pc:docMk/>
          <pc:sldMk cId="2781644869" sldId="315"/>
        </pc:sldMkLst>
      </pc:sldChg>
      <pc:sldChg chg="modSp new del mod">
        <pc:chgData name="Vojtěch Mýlek" userId="f8bde11d-293c-476c-8459-806ce0f00800" providerId="ADAL" clId="{D1D0D50C-A604-49B4-B35B-C35B5B9B8FDB}" dt="2020-12-15T21:08:11.766" v="24603" actId="47"/>
        <pc:sldMkLst>
          <pc:docMk/>
          <pc:sldMk cId="2417077362" sldId="316"/>
        </pc:sldMkLst>
        <pc:spChg chg="mod">
          <ac:chgData name="Vojtěch Mýlek" userId="f8bde11d-293c-476c-8459-806ce0f00800" providerId="ADAL" clId="{D1D0D50C-A604-49B4-B35B-C35B5B9B8FDB}" dt="2020-12-14T18:02:50.375" v="1979" actId="20577"/>
          <ac:spMkLst>
            <pc:docMk/>
            <pc:sldMk cId="2417077362" sldId="316"/>
            <ac:spMk id="4" creationId="{0198E667-F8CA-4CC8-BE50-6AC9E16306E1}"/>
          </ac:spMkLst>
        </pc:spChg>
      </pc:sldChg>
      <pc:sldChg chg="new del">
        <pc:chgData name="Vojtěch Mýlek" userId="f8bde11d-293c-476c-8459-806ce0f00800" providerId="ADAL" clId="{D1D0D50C-A604-49B4-B35B-C35B5B9B8FDB}" dt="2020-12-14T18:02:20.135" v="1949" actId="47"/>
        <pc:sldMkLst>
          <pc:docMk/>
          <pc:sldMk cId="2918067815" sldId="316"/>
        </pc:sldMkLst>
      </pc:sldChg>
      <pc:sldChg chg="modSp new del mod ord">
        <pc:chgData name="Vojtěch Mýlek" userId="f8bde11d-293c-476c-8459-806ce0f00800" providerId="ADAL" clId="{D1D0D50C-A604-49B4-B35B-C35B5B9B8FDB}" dt="2020-12-15T17:25:34.333" v="16954" actId="47"/>
        <pc:sldMkLst>
          <pc:docMk/>
          <pc:sldMk cId="1968370067" sldId="317"/>
        </pc:sldMkLst>
        <pc:spChg chg="mod">
          <ac:chgData name="Vojtěch Mýlek" userId="f8bde11d-293c-476c-8459-806ce0f00800" providerId="ADAL" clId="{D1D0D50C-A604-49B4-B35B-C35B5B9B8FDB}" dt="2020-12-14T18:04:55.323" v="2017" actId="20577"/>
          <ac:spMkLst>
            <pc:docMk/>
            <pc:sldMk cId="1968370067" sldId="317"/>
            <ac:spMk id="4" creationId="{35DAF142-4A04-445B-82DA-8940B217B1F0}"/>
          </ac:spMkLst>
        </pc:spChg>
      </pc:sldChg>
      <pc:sldChg chg="new del">
        <pc:chgData name="Vojtěch Mýlek" userId="f8bde11d-293c-476c-8459-806ce0f00800" providerId="ADAL" clId="{D1D0D50C-A604-49B4-B35B-C35B5B9B8FDB}" dt="2020-12-14T18:02:12.811" v="1947" actId="47"/>
        <pc:sldMkLst>
          <pc:docMk/>
          <pc:sldMk cId="3271524615" sldId="317"/>
        </pc:sldMkLst>
      </pc:sldChg>
      <pc:sldChg chg="modSp new mod ord">
        <pc:chgData name="Vojtěch Mýlek" userId="f8bde11d-293c-476c-8459-806ce0f00800" providerId="ADAL" clId="{D1D0D50C-A604-49B4-B35B-C35B5B9B8FDB}" dt="2020-12-15T17:44:49.601" v="18418" actId="20577"/>
        <pc:sldMkLst>
          <pc:docMk/>
          <pc:sldMk cId="60648514" sldId="318"/>
        </pc:sldMkLst>
        <pc:spChg chg="mod">
          <ac:chgData name="Vojtěch Mýlek" userId="f8bde11d-293c-476c-8459-806ce0f00800" providerId="ADAL" clId="{D1D0D50C-A604-49B4-B35B-C35B5B9B8FDB}" dt="2020-12-14T18:05:03.645" v="2035" actId="20577"/>
          <ac:spMkLst>
            <pc:docMk/>
            <pc:sldMk cId="60648514" sldId="318"/>
            <ac:spMk id="4" creationId="{9A2FB9E0-D7E5-4B35-BDEC-37622F2CB0A7}"/>
          </ac:spMkLst>
        </pc:spChg>
        <pc:spChg chg="mod">
          <ac:chgData name="Vojtěch Mýlek" userId="f8bde11d-293c-476c-8459-806ce0f00800" providerId="ADAL" clId="{D1D0D50C-A604-49B4-B35B-C35B5B9B8FDB}" dt="2020-12-15T17:44:49.601" v="18418" actId="20577"/>
          <ac:spMkLst>
            <pc:docMk/>
            <pc:sldMk cId="60648514" sldId="318"/>
            <ac:spMk id="5" creationId="{2985B3F4-9014-42A0-A0CB-A6C30464BB2B}"/>
          </ac:spMkLst>
        </pc:spChg>
      </pc:sldChg>
      <pc:sldChg chg="modSp new mod ord">
        <pc:chgData name="Vojtěch Mýlek" userId="f8bde11d-293c-476c-8459-806ce0f00800" providerId="ADAL" clId="{D1D0D50C-A604-49B4-B35B-C35B5B9B8FDB}" dt="2020-12-15T17:45:01.038" v="18422" actId="20577"/>
        <pc:sldMkLst>
          <pc:docMk/>
          <pc:sldMk cId="982881413" sldId="319"/>
        </pc:sldMkLst>
        <pc:spChg chg="mod">
          <ac:chgData name="Vojtěch Mýlek" userId="f8bde11d-293c-476c-8459-806ce0f00800" providerId="ADAL" clId="{D1D0D50C-A604-49B4-B35B-C35B5B9B8FDB}" dt="2020-12-15T17:35:45.850" v="17514" actId="20577"/>
          <ac:spMkLst>
            <pc:docMk/>
            <pc:sldMk cId="982881413" sldId="319"/>
            <ac:spMk id="4" creationId="{260B8313-91A0-4A32-BA14-17F24371F963}"/>
          </ac:spMkLst>
        </pc:spChg>
        <pc:spChg chg="mod">
          <ac:chgData name="Vojtěch Mýlek" userId="f8bde11d-293c-476c-8459-806ce0f00800" providerId="ADAL" clId="{D1D0D50C-A604-49B4-B35B-C35B5B9B8FDB}" dt="2020-12-15T17:45:01.038" v="18422" actId="20577"/>
          <ac:spMkLst>
            <pc:docMk/>
            <pc:sldMk cId="982881413" sldId="319"/>
            <ac:spMk id="5" creationId="{DEC94CDD-E341-44E5-92A3-EC4CCED11AA2}"/>
          </ac:spMkLst>
        </pc:spChg>
      </pc:sldChg>
      <pc:sldChg chg="modSp new mod ord">
        <pc:chgData name="Vojtěch Mýlek" userId="f8bde11d-293c-476c-8459-806ce0f00800" providerId="ADAL" clId="{D1D0D50C-A604-49B4-B35B-C35B5B9B8FDB}" dt="2020-12-15T17:17:36.679" v="16692" actId="20577"/>
        <pc:sldMkLst>
          <pc:docMk/>
          <pc:sldMk cId="2634752756" sldId="320"/>
        </pc:sldMkLst>
        <pc:spChg chg="mod">
          <ac:chgData name="Vojtěch Mýlek" userId="f8bde11d-293c-476c-8459-806ce0f00800" providerId="ADAL" clId="{D1D0D50C-A604-49B4-B35B-C35B5B9B8FDB}" dt="2020-12-14T18:07:05.115" v="2113" actId="20577"/>
          <ac:spMkLst>
            <pc:docMk/>
            <pc:sldMk cId="2634752756" sldId="320"/>
            <ac:spMk id="4" creationId="{BE764E20-017C-4E20-9D87-7E0187069DAA}"/>
          </ac:spMkLst>
        </pc:spChg>
        <pc:spChg chg="mod">
          <ac:chgData name="Vojtěch Mýlek" userId="f8bde11d-293c-476c-8459-806ce0f00800" providerId="ADAL" clId="{D1D0D50C-A604-49B4-B35B-C35B5B9B8FDB}" dt="2020-12-15T17:17:36.679" v="16692" actId="20577"/>
          <ac:spMkLst>
            <pc:docMk/>
            <pc:sldMk cId="2634752756" sldId="320"/>
            <ac:spMk id="5" creationId="{4323251A-9B6D-4400-AD5E-EC88EBE2921A}"/>
          </ac:spMkLst>
        </pc:spChg>
      </pc:sldChg>
      <pc:sldChg chg="modSp new mod">
        <pc:chgData name="Vojtěch Mýlek" userId="f8bde11d-293c-476c-8459-806ce0f00800" providerId="ADAL" clId="{D1D0D50C-A604-49B4-B35B-C35B5B9B8FDB}" dt="2020-12-15T17:17:13.934" v="16689" actId="20577"/>
        <pc:sldMkLst>
          <pc:docMk/>
          <pc:sldMk cId="2065346051" sldId="321"/>
        </pc:sldMkLst>
        <pc:spChg chg="mod">
          <ac:chgData name="Vojtěch Mýlek" userId="f8bde11d-293c-476c-8459-806ce0f00800" providerId="ADAL" clId="{D1D0D50C-A604-49B4-B35B-C35B5B9B8FDB}" dt="2020-12-15T17:17:13.934" v="16689" actId="20577"/>
          <ac:spMkLst>
            <pc:docMk/>
            <pc:sldMk cId="2065346051" sldId="321"/>
            <ac:spMk id="4" creationId="{3586907E-18E0-48C1-A437-44434005EACA}"/>
          </ac:spMkLst>
        </pc:spChg>
        <pc:spChg chg="mod">
          <ac:chgData name="Vojtěch Mýlek" userId="f8bde11d-293c-476c-8459-806ce0f00800" providerId="ADAL" clId="{D1D0D50C-A604-49B4-B35B-C35B5B9B8FDB}" dt="2020-12-15T17:16:34.493" v="16652" actId="20577"/>
          <ac:spMkLst>
            <pc:docMk/>
            <pc:sldMk cId="2065346051" sldId="321"/>
            <ac:spMk id="5" creationId="{352E8583-A996-4C4E-B5F0-1FFB5FD22353}"/>
          </ac:spMkLst>
        </pc:spChg>
      </pc:sldChg>
      <pc:sldChg chg="addSp delSp modSp new mod">
        <pc:chgData name="Vojtěch Mýlek" userId="f8bde11d-293c-476c-8459-806ce0f00800" providerId="ADAL" clId="{D1D0D50C-A604-49B4-B35B-C35B5B9B8FDB}" dt="2020-12-15T17:19:13.282" v="16750" actId="20577"/>
        <pc:sldMkLst>
          <pc:docMk/>
          <pc:sldMk cId="2663642491" sldId="322"/>
        </pc:sldMkLst>
        <pc:spChg chg="mod">
          <ac:chgData name="Vojtěch Mýlek" userId="f8bde11d-293c-476c-8459-806ce0f00800" providerId="ADAL" clId="{D1D0D50C-A604-49B4-B35B-C35B5B9B8FDB}" dt="2020-12-14T18:07:38.606" v="2151" actId="20577"/>
          <ac:spMkLst>
            <pc:docMk/>
            <pc:sldMk cId="2663642491" sldId="322"/>
            <ac:spMk id="4" creationId="{F2FFCB09-2EC3-4E3A-BC05-8926CE28049F}"/>
          </ac:spMkLst>
        </pc:spChg>
        <pc:spChg chg="mod">
          <ac:chgData name="Vojtěch Mýlek" userId="f8bde11d-293c-476c-8459-806ce0f00800" providerId="ADAL" clId="{D1D0D50C-A604-49B4-B35B-C35B5B9B8FDB}" dt="2020-12-15T17:19:13.282" v="16750" actId="20577"/>
          <ac:spMkLst>
            <pc:docMk/>
            <pc:sldMk cId="2663642491" sldId="322"/>
            <ac:spMk id="5" creationId="{AC2EB9B8-EC9E-4599-B82F-5F15544194F0}"/>
          </ac:spMkLst>
        </pc:spChg>
        <pc:spChg chg="add del">
          <ac:chgData name="Vojtěch Mýlek" userId="f8bde11d-293c-476c-8459-806ce0f00800" providerId="ADAL" clId="{D1D0D50C-A604-49B4-B35B-C35B5B9B8FDB}" dt="2020-12-15T17:17:52.318" v="16694" actId="22"/>
          <ac:spMkLst>
            <pc:docMk/>
            <pc:sldMk cId="2663642491" sldId="322"/>
            <ac:spMk id="7" creationId="{4A738C5C-543B-46A4-A9AE-251F684AF28B}"/>
          </ac:spMkLst>
        </pc:spChg>
      </pc:sldChg>
      <pc:sldChg chg="modSp new mod ord">
        <pc:chgData name="Vojtěch Mýlek" userId="f8bde11d-293c-476c-8459-806ce0f00800" providerId="ADAL" clId="{D1D0D50C-A604-49B4-B35B-C35B5B9B8FDB}" dt="2020-12-15T17:41:13.838" v="18053" actId="5793"/>
        <pc:sldMkLst>
          <pc:docMk/>
          <pc:sldMk cId="2296287886" sldId="323"/>
        </pc:sldMkLst>
        <pc:spChg chg="mod">
          <ac:chgData name="Vojtěch Mýlek" userId="f8bde11d-293c-476c-8459-806ce0f00800" providerId="ADAL" clId="{D1D0D50C-A604-49B4-B35B-C35B5B9B8FDB}" dt="2020-12-15T17:40:53.790" v="18045" actId="20577"/>
          <ac:spMkLst>
            <pc:docMk/>
            <pc:sldMk cId="2296287886" sldId="323"/>
            <ac:spMk id="4" creationId="{48A5430C-3FA4-4350-9D24-AEE0634CC4E5}"/>
          </ac:spMkLst>
        </pc:spChg>
        <pc:spChg chg="mod">
          <ac:chgData name="Vojtěch Mýlek" userId="f8bde11d-293c-476c-8459-806ce0f00800" providerId="ADAL" clId="{D1D0D50C-A604-49B4-B35B-C35B5B9B8FDB}" dt="2020-12-15T17:41:13.838" v="18053" actId="5793"/>
          <ac:spMkLst>
            <pc:docMk/>
            <pc:sldMk cId="2296287886" sldId="323"/>
            <ac:spMk id="5" creationId="{E6C995CE-5DB9-4543-85DA-36B60EBF1059}"/>
          </ac:spMkLst>
        </pc:spChg>
      </pc:sldChg>
      <pc:sldChg chg="modSp new del mod">
        <pc:chgData name="Vojtěch Mýlek" userId="f8bde11d-293c-476c-8459-806ce0f00800" providerId="ADAL" clId="{D1D0D50C-A604-49B4-B35B-C35B5B9B8FDB}" dt="2020-12-15T08:25:54.631" v="2620" actId="47"/>
        <pc:sldMkLst>
          <pc:docMk/>
          <pc:sldMk cId="2375565006" sldId="324"/>
        </pc:sldMkLst>
        <pc:spChg chg="mod">
          <ac:chgData name="Vojtěch Mýlek" userId="f8bde11d-293c-476c-8459-806ce0f00800" providerId="ADAL" clId="{D1D0D50C-A604-49B4-B35B-C35B5B9B8FDB}" dt="2020-12-15T08:24:06.800" v="2486" actId="20577"/>
          <ac:spMkLst>
            <pc:docMk/>
            <pc:sldMk cId="2375565006" sldId="324"/>
            <ac:spMk id="4" creationId="{4A282600-6841-4115-AE41-272E83D20458}"/>
          </ac:spMkLst>
        </pc:spChg>
        <pc:spChg chg="mod">
          <ac:chgData name="Vojtěch Mýlek" userId="f8bde11d-293c-476c-8459-806ce0f00800" providerId="ADAL" clId="{D1D0D50C-A604-49B4-B35B-C35B5B9B8FDB}" dt="2020-12-15T08:25:49.527" v="2619" actId="20577"/>
          <ac:spMkLst>
            <pc:docMk/>
            <pc:sldMk cId="2375565006" sldId="324"/>
            <ac:spMk id="5" creationId="{9E482532-2692-4E20-A08D-5D6119CCCFD4}"/>
          </ac:spMkLst>
        </pc:spChg>
      </pc:sldChg>
      <pc:sldChg chg="modSp add mod modAnim">
        <pc:chgData name="Vojtěch Mýlek" userId="f8bde11d-293c-476c-8459-806ce0f00800" providerId="ADAL" clId="{D1D0D50C-A604-49B4-B35B-C35B5B9B8FDB}" dt="2020-12-16T07:43:10.889" v="25544" actId="207"/>
        <pc:sldMkLst>
          <pc:docMk/>
          <pc:sldMk cId="2866327923" sldId="324"/>
        </pc:sldMkLst>
        <pc:spChg chg="mod">
          <ac:chgData name="Vojtěch Mýlek" userId="f8bde11d-293c-476c-8459-806ce0f00800" providerId="ADAL" clId="{D1D0D50C-A604-49B4-B35B-C35B5B9B8FDB}" dt="2020-12-16T07:42:56.817" v="25540" actId="207"/>
          <ac:spMkLst>
            <pc:docMk/>
            <pc:sldMk cId="2866327923" sldId="324"/>
            <ac:spMk id="7" creationId="{B0DC17F0-BAEB-4263-951F-328FF60209F9}"/>
          </ac:spMkLst>
        </pc:spChg>
        <pc:spChg chg="mod">
          <ac:chgData name="Vojtěch Mýlek" userId="f8bde11d-293c-476c-8459-806ce0f00800" providerId="ADAL" clId="{D1D0D50C-A604-49B4-B35B-C35B5B9B8FDB}" dt="2020-12-16T07:43:10.889" v="25544" actId="207"/>
          <ac:spMkLst>
            <pc:docMk/>
            <pc:sldMk cId="2866327923" sldId="324"/>
            <ac:spMk id="8" creationId="{1BEF592B-7085-4FD2-A9F9-169C5EF47947}"/>
          </ac:spMkLst>
        </pc:spChg>
      </pc:sldChg>
      <pc:sldChg chg="addSp delSp modSp new mod ord">
        <pc:chgData name="Vojtěch Mýlek" userId="f8bde11d-293c-476c-8459-806ce0f00800" providerId="ADAL" clId="{D1D0D50C-A604-49B4-B35B-C35B5B9B8FDB}" dt="2020-12-16T08:45:24.759" v="26219" actId="1076"/>
        <pc:sldMkLst>
          <pc:docMk/>
          <pc:sldMk cId="3913073143" sldId="325"/>
        </pc:sldMkLst>
        <pc:spChg chg="mod">
          <ac:chgData name="Vojtěch Mýlek" userId="f8bde11d-293c-476c-8459-806ce0f00800" providerId="ADAL" clId="{D1D0D50C-A604-49B4-B35B-C35B5B9B8FDB}" dt="2020-12-16T08:45:22.713" v="26218" actId="1076"/>
          <ac:spMkLst>
            <pc:docMk/>
            <pc:sldMk cId="3913073143" sldId="325"/>
            <ac:spMk id="4" creationId="{77F55658-E184-4A23-BCCB-5996A07859E2}"/>
          </ac:spMkLst>
        </pc:spChg>
        <pc:spChg chg="del">
          <ac:chgData name="Vojtěch Mýlek" userId="f8bde11d-293c-476c-8459-806ce0f00800" providerId="ADAL" clId="{D1D0D50C-A604-49B4-B35B-C35B5B9B8FDB}" dt="2020-12-15T08:52:48.006" v="3162" actId="478"/>
          <ac:spMkLst>
            <pc:docMk/>
            <pc:sldMk cId="3913073143" sldId="325"/>
            <ac:spMk id="5" creationId="{72BBC0D8-430A-4E74-B1DD-C7D09BBD1E58}"/>
          </ac:spMkLst>
        </pc:spChg>
        <pc:picChg chg="add mod ord modCrop">
          <ac:chgData name="Vojtěch Mýlek" userId="f8bde11d-293c-476c-8459-806ce0f00800" providerId="ADAL" clId="{D1D0D50C-A604-49B4-B35B-C35B5B9B8FDB}" dt="2020-12-16T08:45:24.759" v="26219" actId="1076"/>
          <ac:picMkLst>
            <pc:docMk/>
            <pc:sldMk cId="3913073143" sldId="325"/>
            <ac:picMk id="6" creationId="{4A8944DA-6C23-4020-89DD-0575550989AB}"/>
          </ac:picMkLst>
        </pc:picChg>
      </pc:sldChg>
      <pc:sldChg chg="addSp modSp new mod">
        <pc:chgData name="Vojtěch Mýlek" userId="f8bde11d-293c-476c-8459-806ce0f00800" providerId="ADAL" clId="{D1D0D50C-A604-49B4-B35B-C35B5B9B8FDB}" dt="2020-12-15T09:08:42.453" v="4045" actId="20577"/>
        <pc:sldMkLst>
          <pc:docMk/>
          <pc:sldMk cId="580525780" sldId="326"/>
        </pc:sldMkLst>
        <pc:spChg chg="mod">
          <ac:chgData name="Vojtěch Mýlek" userId="f8bde11d-293c-476c-8459-806ce0f00800" providerId="ADAL" clId="{D1D0D50C-A604-49B4-B35B-C35B5B9B8FDB}" dt="2020-12-15T09:01:56.542" v="3610" actId="20577"/>
          <ac:spMkLst>
            <pc:docMk/>
            <pc:sldMk cId="580525780" sldId="326"/>
            <ac:spMk id="4" creationId="{EAE8A2AE-2204-4AA4-A561-96712C0F1BE9}"/>
          </ac:spMkLst>
        </pc:spChg>
        <pc:spChg chg="mod">
          <ac:chgData name="Vojtěch Mýlek" userId="f8bde11d-293c-476c-8459-806ce0f00800" providerId="ADAL" clId="{D1D0D50C-A604-49B4-B35B-C35B5B9B8FDB}" dt="2020-12-15T09:08:42.453" v="4045" actId="20577"/>
          <ac:spMkLst>
            <pc:docMk/>
            <pc:sldMk cId="580525780" sldId="326"/>
            <ac:spMk id="5" creationId="{32B0110A-3072-4D79-B7C6-8DCCDE2406B4}"/>
          </ac:spMkLst>
        </pc:spChg>
        <pc:spChg chg="add mod">
          <ac:chgData name="Vojtěch Mýlek" userId="f8bde11d-293c-476c-8459-806ce0f00800" providerId="ADAL" clId="{D1D0D50C-A604-49B4-B35B-C35B5B9B8FDB}" dt="2020-12-15T09:08:29.114" v="4044" actId="20577"/>
          <ac:spMkLst>
            <pc:docMk/>
            <pc:sldMk cId="580525780" sldId="326"/>
            <ac:spMk id="6" creationId="{2C706366-7450-4936-92A5-3B39A5B86FCB}"/>
          </ac:spMkLst>
        </pc:spChg>
      </pc:sldChg>
      <pc:sldChg chg="addSp delSp modSp new mod modClrScheme modAnim chgLayout">
        <pc:chgData name="Vojtěch Mýlek" userId="f8bde11d-293c-476c-8459-806ce0f00800" providerId="ADAL" clId="{D1D0D50C-A604-49B4-B35B-C35B5B9B8FDB}" dt="2020-12-16T07:55:36.487" v="25699" actId="1076"/>
        <pc:sldMkLst>
          <pc:docMk/>
          <pc:sldMk cId="3221898845" sldId="327"/>
        </pc:sldMkLst>
        <pc:spChg chg="mod">
          <ac:chgData name="Vojtěch Mýlek" userId="f8bde11d-293c-476c-8459-806ce0f00800" providerId="ADAL" clId="{D1D0D50C-A604-49B4-B35B-C35B5B9B8FDB}" dt="2020-12-15T09:21:08.148" v="4652" actId="26606"/>
          <ac:spMkLst>
            <pc:docMk/>
            <pc:sldMk cId="3221898845" sldId="327"/>
            <ac:spMk id="2" creationId="{A747DA5F-918C-4564-B233-3F4E18690F63}"/>
          </ac:spMkLst>
        </pc:spChg>
        <pc:spChg chg="mod">
          <ac:chgData name="Vojtěch Mýlek" userId="f8bde11d-293c-476c-8459-806ce0f00800" providerId="ADAL" clId="{D1D0D50C-A604-49B4-B35B-C35B5B9B8FDB}" dt="2020-12-15T09:21:08.148" v="4652" actId="26606"/>
          <ac:spMkLst>
            <pc:docMk/>
            <pc:sldMk cId="3221898845" sldId="327"/>
            <ac:spMk id="3" creationId="{0BEEDF8E-00BA-41A9-A6D9-1D2A8F2A4F08}"/>
          </ac:spMkLst>
        </pc:spChg>
        <pc:spChg chg="mod">
          <ac:chgData name="Vojtěch Mýlek" userId="f8bde11d-293c-476c-8459-806ce0f00800" providerId="ADAL" clId="{D1D0D50C-A604-49B4-B35B-C35B5B9B8FDB}" dt="2020-12-15T09:21:08.148" v="4652" actId="26606"/>
          <ac:spMkLst>
            <pc:docMk/>
            <pc:sldMk cId="3221898845" sldId="327"/>
            <ac:spMk id="4" creationId="{5BFB5908-A483-4F1A-B155-1038763603B3}"/>
          </ac:spMkLst>
        </pc:spChg>
        <pc:spChg chg="add del mod">
          <ac:chgData name="Vojtěch Mýlek" userId="f8bde11d-293c-476c-8459-806ce0f00800" providerId="ADAL" clId="{D1D0D50C-A604-49B4-B35B-C35B5B9B8FDB}" dt="2020-12-16T07:52:23.599" v="25617" actId="6549"/>
          <ac:spMkLst>
            <pc:docMk/>
            <pc:sldMk cId="3221898845" sldId="327"/>
            <ac:spMk id="5" creationId="{5FC13AE7-773F-4A3B-AA05-C20B5DF70CE9}"/>
          </ac:spMkLst>
        </pc:spChg>
        <pc:spChg chg="add mod">
          <ac:chgData name="Vojtěch Mýlek" userId="f8bde11d-293c-476c-8459-806ce0f00800" providerId="ADAL" clId="{D1D0D50C-A604-49B4-B35B-C35B5B9B8FDB}" dt="2020-12-16T07:55:15.674" v="25696" actId="14100"/>
          <ac:spMkLst>
            <pc:docMk/>
            <pc:sldMk cId="3221898845" sldId="327"/>
            <ac:spMk id="7" creationId="{1CB5B9FE-6CB2-4212-85CB-E925468F29B9}"/>
          </ac:spMkLst>
        </pc:spChg>
        <pc:spChg chg="add mod">
          <ac:chgData name="Vojtěch Mýlek" userId="f8bde11d-293c-476c-8459-806ce0f00800" providerId="ADAL" clId="{D1D0D50C-A604-49B4-B35B-C35B5B9B8FDB}" dt="2020-12-16T07:55:11.084" v="25695" actId="14100"/>
          <ac:spMkLst>
            <pc:docMk/>
            <pc:sldMk cId="3221898845" sldId="327"/>
            <ac:spMk id="8" creationId="{1BD47806-10A2-4725-B28B-6E98468CFDFD}"/>
          </ac:spMkLst>
        </pc:spChg>
        <pc:spChg chg="add mod">
          <ac:chgData name="Vojtěch Mýlek" userId="f8bde11d-293c-476c-8459-806ce0f00800" providerId="ADAL" clId="{D1D0D50C-A604-49B4-B35B-C35B5B9B8FDB}" dt="2020-12-16T07:55:36.487" v="25699" actId="1076"/>
          <ac:spMkLst>
            <pc:docMk/>
            <pc:sldMk cId="3221898845" sldId="327"/>
            <ac:spMk id="10" creationId="{EC7266F1-8FBA-4C6E-B741-80D06487CF2A}"/>
          </ac:spMkLst>
        </pc:spChg>
        <pc:spChg chg="add del mod">
          <ac:chgData name="Vojtěch Mýlek" userId="f8bde11d-293c-476c-8459-806ce0f00800" providerId="ADAL" clId="{D1D0D50C-A604-49B4-B35B-C35B5B9B8FDB}" dt="2020-12-15T09:20:52.145" v="4648" actId="26606"/>
          <ac:spMkLst>
            <pc:docMk/>
            <pc:sldMk cId="3221898845" sldId="327"/>
            <ac:spMk id="11" creationId="{91307619-C5A6-4DBD-9B95-119D36D87E46}"/>
          </ac:spMkLst>
        </pc:spChg>
        <pc:graphicFrameChg chg="add del mod">
          <ac:chgData name="Vojtěch Mýlek" userId="f8bde11d-293c-476c-8459-806ce0f00800" providerId="ADAL" clId="{D1D0D50C-A604-49B4-B35B-C35B5B9B8FDB}" dt="2020-12-15T09:20:52.145" v="4648" actId="26606"/>
          <ac:graphicFrameMkLst>
            <pc:docMk/>
            <pc:sldMk cId="3221898845" sldId="327"/>
            <ac:graphicFrameMk id="7" creationId="{DF47F1AA-A345-4BC5-AEA8-540F7AA1D38B}"/>
          </ac:graphicFrameMkLst>
        </pc:graphicFrameChg>
        <pc:graphicFrameChg chg="add del">
          <ac:chgData name="Vojtěch Mýlek" userId="f8bde11d-293c-476c-8459-806ce0f00800" providerId="ADAL" clId="{D1D0D50C-A604-49B4-B35B-C35B5B9B8FDB}" dt="2020-12-15T09:20:57.762" v="4650" actId="26606"/>
          <ac:graphicFrameMkLst>
            <pc:docMk/>
            <pc:sldMk cId="3221898845" sldId="327"/>
            <ac:graphicFrameMk id="13" creationId="{2427414D-8EC6-4247-9D8F-36304CD5D6BF}"/>
          </ac:graphicFrameMkLst>
        </pc:graphicFrameChg>
        <pc:graphicFrameChg chg="add del">
          <ac:chgData name="Vojtěch Mýlek" userId="f8bde11d-293c-476c-8459-806ce0f00800" providerId="ADAL" clId="{D1D0D50C-A604-49B4-B35B-C35B5B9B8FDB}" dt="2020-12-15T09:21:08.148" v="4652" actId="26606"/>
          <ac:graphicFrameMkLst>
            <pc:docMk/>
            <pc:sldMk cId="3221898845" sldId="327"/>
            <ac:graphicFrameMk id="15" creationId="{10647934-2513-44FD-A3E8-953910F83E85}"/>
          </ac:graphicFrameMkLst>
        </pc:graphicFrameChg>
      </pc:sldChg>
      <pc:sldChg chg="addSp modSp new mod ord modAnim">
        <pc:chgData name="Vojtěch Mýlek" userId="f8bde11d-293c-476c-8459-806ce0f00800" providerId="ADAL" clId="{D1D0D50C-A604-49B4-B35B-C35B5B9B8FDB}" dt="2020-12-15T09:59:34.727" v="6182" actId="113"/>
        <pc:sldMkLst>
          <pc:docMk/>
          <pc:sldMk cId="229120308" sldId="328"/>
        </pc:sldMkLst>
        <pc:spChg chg="mod">
          <ac:chgData name="Vojtěch Mýlek" userId="f8bde11d-293c-476c-8459-806ce0f00800" providerId="ADAL" clId="{D1D0D50C-A604-49B4-B35B-C35B5B9B8FDB}" dt="2020-12-15T09:48:23.755" v="5653" actId="20577"/>
          <ac:spMkLst>
            <pc:docMk/>
            <pc:sldMk cId="229120308" sldId="328"/>
            <ac:spMk id="4" creationId="{90133A3E-5F9F-4DF5-B526-A7EA3E603318}"/>
          </ac:spMkLst>
        </pc:spChg>
        <pc:spChg chg="mod">
          <ac:chgData name="Vojtěch Mýlek" userId="f8bde11d-293c-476c-8459-806ce0f00800" providerId="ADAL" clId="{D1D0D50C-A604-49B4-B35B-C35B5B9B8FDB}" dt="2020-12-15T09:58:24.043" v="6172" actId="20577"/>
          <ac:spMkLst>
            <pc:docMk/>
            <pc:sldMk cId="229120308" sldId="328"/>
            <ac:spMk id="5" creationId="{0E0A022D-471F-4A6D-8A14-E6DF0A6EFC99}"/>
          </ac:spMkLst>
        </pc:spChg>
        <pc:spChg chg="add mod">
          <ac:chgData name="Vojtěch Mýlek" userId="f8bde11d-293c-476c-8459-806ce0f00800" providerId="ADAL" clId="{D1D0D50C-A604-49B4-B35B-C35B5B9B8FDB}" dt="2020-12-15T09:59:34.727" v="6182" actId="113"/>
          <ac:spMkLst>
            <pc:docMk/>
            <pc:sldMk cId="229120308" sldId="328"/>
            <ac:spMk id="6" creationId="{FE05CA6A-49E3-4A81-9241-A60322C50974}"/>
          </ac:spMkLst>
        </pc:spChg>
      </pc:sldChg>
      <pc:sldChg chg="modSp new mod">
        <pc:chgData name="Vojtěch Mýlek" userId="f8bde11d-293c-476c-8459-806ce0f00800" providerId="ADAL" clId="{D1D0D50C-A604-49B4-B35B-C35B5B9B8FDB}" dt="2020-12-15T10:31:21.497" v="6961" actId="313"/>
        <pc:sldMkLst>
          <pc:docMk/>
          <pc:sldMk cId="3861707786" sldId="329"/>
        </pc:sldMkLst>
        <pc:spChg chg="mod">
          <ac:chgData name="Vojtěch Mýlek" userId="f8bde11d-293c-476c-8459-806ce0f00800" providerId="ADAL" clId="{D1D0D50C-A604-49B4-B35B-C35B5B9B8FDB}" dt="2020-12-15T10:07:47.677" v="6341" actId="20577"/>
          <ac:spMkLst>
            <pc:docMk/>
            <pc:sldMk cId="3861707786" sldId="329"/>
            <ac:spMk id="4" creationId="{29C479BD-5B8B-44C0-B539-BBE183D47ACF}"/>
          </ac:spMkLst>
        </pc:spChg>
        <pc:spChg chg="mod">
          <ac:chgData name="Vojtěch Mýlek" userId="f8bde11d-293c-476c-8459-806ce0f00800" providerId="ADAL" clId="{D1D0D50C-A604-49B4-B35B-C35B5B9B8FDB}" dt="2020-12-15T10:31:21.497" v="6961" actId="313"/>
          <ac:spMkLst>
            <pc:docMk/>
            <pc:sldMk cId="3861707786" sldId="329"/>
            <ac:spMk id="5" creationId="{A61BAFC6-45AB-4165-A584-3D9368A4266F}"/>
          </ac:spMkLst>
        </pc:spChg>
      </pc:sldChg>
      <pc:sldChg chg="addSp delSp modSp new mod ord">
        <pc:chgData name="Vojtěch Mýlek" userId="f8bde11d-293c-476c-8459-806ce0f00800" providerId="ADAL" clId="{D1D0D50C-A604-49B4-B35B-C35B5B9B8FDB}" dt="2020-12-16T08:44:49.165" v="26208" actId="122"/>
        <pc:sldMkLst>
          <pc:docMk/>
          <pc:sldMk cId="916949040" sldId="330"/>
        </pc:sldMkLst>
        <pc:spChg chg="mod">
          <ac:chgData name="Vojtěch Mýlek" userId="f8bde11d-293c-476c-8459-806ce0f00800" providerId="ADAL" clId="{D1D0D50C-A604-49B4-B35B-C35B5B9B8FDB}" dt="2020-12-16T08:44:49.165" v="26208" actId="122"/>
          <ac:spMkLst>
            <pc:docMk/>
            <pc:sldMk cId="916949040" sldId="330"/>
            <ac:spMk id="4" creationId="{261E8A4C-074C-403B-80F2-0930025D8745}"/>
          </ac:spMkLst>
        </pc:spChg>
        <pc:spChg chg="del">
          <ac:chgData name="Vojtěch Mýlek" userId="f8bde11d-293c-476c-8459-806ce0f00800" providerId="ADAL" clId="{D1D0D50C-A604-49B4-B35B-C35B5B9B8FDB}" dt="2020-12-15T10:36:22.870" v="7379" actId="478"/>
          <ac:spMkLst>
            <pc:docMk/>
            <pc:sldMk cId="916949040" sldId="330"/>
            <ac:spMk id="5" creationId="{D5F4F9D7-1504-4B7F-85FE-E6EB71A0F0DE}"/>
          </ac:spMkLst>
        </pc:spChg>
        <pc:picChg chg="add mod">
          <ac:chgData name="Vojtěch Mýlek" userId="f8bde11d-293c-476c-8459-806ce0f00800" providerId="ADAL" clId="{D1D0D50C-A604-49B4-B35B-C35B5B9B8FDB}" dt="2020-12-16T08:04:53.731" v="25708" actId="1076"/>
          <ac:picMkLst>
            <pc:docMk/>
            <pc:sldMk cId="916949040" sldId="330"/>
            <ac:picMk id="6" creationId="{EB4AC7C1-C374-45AD-9963-75C936F96B21}"/>
          </ac:picMkLst>
        </pc:picChg>
      </pc:sldChg>
      <pc:sldChg chg="modSp new del mod">
        <pc:chgData name="Vojtěch Mýlek" userId="f8bde11d-293c-476c-8459-806ce0f00800" providerId="ADAL" clId="{D1D0D50C-A604-49B4-B35B-C35B5B9B8FDB}" dt="2020-12-16T08:17:17.277" v="26005" actId="47"/>
        <pc:sldMkLst>
          <pc:docMk/>
          <pc:sldMk cId="3678809344" sldId="331"/>
        </pc:sldMkLst>
        <pc:spChg chg="mod">
          <ac:chgData name="Vojtěch Mýlek" userId="f8bde11d-293c-476c-8459-806ce0f00800" providerId="ADAL" clId="{D1D0D50C-A604-49B4-B35B-C35B5B9B8FDB}" dt="2020-12-15T14:36:31.221" v="7848" actId="20577"/>
          <ac:spMkLst>
            <pc:docMk/>
            <pc:sldMk cId="3678809344" sldId="331"/>
            <ac:spMk id="4" creationId="{A65D6677-FDF8-4F89-9AE7-0C637DF122F7}"/>
          </ac:spMkLst>
        </pc:spChg>
        <pc:spChg chg="mod">
          <ac:chgData name="Vojtěch Mýlek" userId="f8bde11d-293c-476c-8459-806ce0f00800" providerId="ADAL" clId="{D1D0D50C-A604-49B4-B35B-C35B5B9B8FDB}" dt="2020-12-16T08:06:36.670" v="25709"/>
          <ac:spMkLst>
            <pc:docMk/>
            <pc:sldMk cId="3678809344" sldId="331"/>
            <ac:spMk id="5" creationId="{92BF277E-BF1F-44CE-AC5C-E3DCE68013CE}"/>
          </ac:spMkLst>
        </pc:spChg>
      </pc:sldChg>
      <pc:sldChg chg="add del">
        <pc:chgData name="Vojtěch Mýlek" userId="f8bde11d-293c-476c-8459-806ce0f00800" providerId="ADAL" clId="{D1D0D50C-A604-49B4-B35B-C35B5B9B8FDB}" dt="2020-12-16T08:11:57.724" v="25934" actId="47"/>
        <pc:sldMkLst>
          <pc:docMk/>
          <pc:sldMk cId="1882549227" sldId="332"/>
        </pc:sldMkLst>
      </pc:sldChg>
      <pc:sldChg chg="modSp new mod">
        <pc:chgData name="Vojtěch Mýlek" userId="f8bde11d-293c-476c-8459-806ce0f00800" providerId="ADAL" clId="{D1D0D50C-A604-49B4-B35B-C35B5B9B8FDB}" dt="2020-12-15T15:01:15.312" v="9668" actId="20577"/>
        <pc:sldMkLst>
          <pc:docMk/>
          <pc:sldMk cId="2581194769" sldId="333"/>
        </pc:sldMkLst>
        <pc:spChg chg="mod">
          <ac:chgData name="Vojtěch Mýlek" userId="f8bde11d-293c-476c-8459-806ce0f00800" providerId="ADAL" clId="{D1D0D50C-A604-49B4-B35B-C35B5B9B8FDB}" dt="2020-12-15T14:53:44.376" v="8873" actId="20577"/>
          <ac:spMkLst>
            <pc:docMk/>
            <pc:sldMk cId="2581194769" sldId="333"/>
            <ac:spMk id="4" creationId="{B2C29890-DCCD-48CC-B24C-C0FBBFEC1A5D}"/>
          </ac:spMkLst>
        </pc:spChg>
        <pc:spChg chg="mod">
          <ac:chgData name="Vojtěch Mýlek" userId="f8bde11d-293c-476c-8459-806ce0f00800" providerId="ADAL" clId="{D1D0D50C-A604-49B4-B35B-C35B5B9B8FDB}" dt="2020-12-15T15:01:15.312" v="9668" actId="20577"/>
          <ac:spMkLst>
            <pc:docMk/>
            <pc:sldMk cId="2581194769" sldId="333"/>
            <ac:spMk id="5" creationId="{8667A221-29CD-47F4-AB30-5D28435405F6}"/>
          </ac:spMkLst>
        </pc:spChg>
      </pc:sldChg>
      <pc:sldChg chg="delSp modSp add del mod">
        <pc:chgData name="Vojtěch Mýlek" userId="f8bde11d-293c-476c-8459-806ce0f00800" providerId="ADAL" clId="{D1D0D50C-A604-49B4-B35B-C35B5B9B8FDB}" dt="2020-12-15T20:06:11.927" v="22569" actId="47"/>
        <pc:sldMkLst>
          <pc:docMk/>
          <pc:sldMk cId="2771181135" sldId="350"/>
        </pc:sldMkLst>
        <pc:spChg chg="mod">
          <ac:chgData name="Vojtěch Mýlek" userId="f8bde11d-293c-476c-8459-806ce0f00800" providerId="ADAL" clId="{D1D0D50C-A604-49B4-B35B-C35B5B9B8FDB}" dt="2020-12-15T19:56:15.213" v="22155" actId="1076"/>
          <ac:spMkLst>
            <pc:docMk/>
            <pc:sldMk cId="2771181135" sldId="350"/>
            <ac:spMk id="2" creationId="{00000000-0000-0000-0000-000000000000}"/>
          </ac:spMkLst>
        </pc:spChg>
        <pc:spChg chg="mod">
          <ac:chgData name="Vojtěch Mýlek" userId="f8bde11d-293c-476c-8459-806ce0f00800" providerId="ADAL" clId="{D1D0D50C-A604-49B4-B35B-C35B5B9B8FDB}" dt="2020-12-15T19:55:44.798" v="22150" actId="27636"/>
          <ac:spMkLst>
            <pc:docMk/>
            <pc:sldMk cId="2771181135" sldId="350"/>
            <ac:spMk id="3" creationId="{00000000-0000-0000-0000-000000000000}"/>
          </ac:spMkLst>
        </pc:spChg>
        <pc:spChg chg="mod">
          <ac:chgData name="Vojtěch Mýlek" userId="f8bde11d-293c-476c-8459-806ce0f00800" providerId="ADAL" clId="{D1D0D50C-A604-49B4-B35B-C35B5B9B8FDB}" dt="2020-12-15T19:55:44.801" v="22151" actId="27636"/>
          <ac:spMkLst>
            <pc:docMk/>
            <pc:sldMk cId="2771181135" sldId="350"/>
            <ac:spMk id="4" creationId="{00000000-0000-0000-0000-000000000000}"/>
          </ac:spMkLst>
        </pc:spChg>
        <pc:picChg chg="del mod">
          <ac:chgData name="Vojtěch Mýlek" userId="f8bde11d-293c-476c-8459-806ce0f00800" providerId="ADAL" clId="{D1D0D50C-A604-49B4-B35B-C35B5B9B8FDB}" dt="2020-12-15T19:56:08.412" v="22154" actId="478"/>
          <ac:picMkLst>
            <pc:docMk/>
            <pc:sldMk cId="2771181135" sldId="350"/>
            <ac:picMk id="28673" creationId="{00000000-0000-0000-0000-000000000000}"/>
          </ac:picMkLst>
        </pc:picChg>
      </pc:sldChg>
      <pc:sldChg chg="modSp add mod">
        <pc:chgData name="Vojtěch Mýlek" userId="f8bde11d-293c-476c-8459-806ce0f00800" providerId="ADAL" clId="{D1D0D50C-A604-49B4-B35B-C35B5B9B8FDB}" dt="2020-12-15T15:26:22.709" v="11080" actId="207"/>
        <pc:sldMkLst>
          <pc:docMk/>
          <pc:sldMk cId="3070193338" sldId="397"/>
        </pc:sldMkLst>
        <pc:spChg chg="mod">
          <ac:chgData name="Vojtěch Mýlek" userId="f8bde11d-293c-476c-8459-806ce0f00800" providerId="ADAL" clId="{D1D0D50C-A604-49B4-B35B-C35B5B9B8FDB}" dt="2020-12-15T15:26:22.709" v="11080" actId="207"/>
          <ac:spMkLst>
            <pc:docMk/>
            <pc:sldMk cId="3070193338" sldId="397"/>
            <ac:spMk id="2" creationId="{00000000-0000-0000-0000-000000000000}"/>
          </ac:spMkLst>
        </pc:spChg>
        <pc:spChg chg="mod">
          <ac:chgData name="Vojtěch Mýlek" userId="f8bde11d-293c-476c-8459-806ce0f00800" providerId="ADAL" clId="{D1D0D50C-A604-49B4-B35B-C35B5B9B8FDB}" dt="2020-12-15T15:25:51.105" v="11076"/>
          <ac:spMkLst>
            <pc:docMk/>
            <pc:sldMk cId="3070193338" sldId="397"/>
            <ac:spMk id="4" creationId="{00000000-0000-0000-0000-000000000000}"/>
          </ac:spMkLst>
        </pc:spChg>
      </pc:sldChg>
      <pc:sldChg chg="modSp add mod">
        <pc:chgData name="Vojtěch Mýlek" userId="f8bde11d-293c-476c-8459-806ce0f00800" providerId="ADAL" clId="{D1D0D50C-A604-49B4-B35B-C35B5B9B8FDB}" dt="2020-12-15T15:27:13.630" v="11089" actId="207"/>
        <pc:sldMkLst>
          <pc:docMk/>
          <pc:sldMk cId="1951697839" sldId="398"/>
        </pc:sldMkLst>
        <pc:spChg chg="mod">
          <ac:chgData name="Vojtěch Mýlek" userId="f8bde11d-293c-476c-8459-806ce0f00800" providerId="ADAL" clId="{D1D0D50C-A604-49B4-B35B-C35B5B9B8FDB}" dt="2020-12-15T15:27:13.630" v="11089" actId="207"/>
          <ac:spMkLst>
            <pc:docMk/>
            <pc:sldMk cId="1951697839" sldId="398"/>
            <ac:spMk id="2" creationId="{00000000-0000-0000-0000-000000000000}"/>
          </ac:spMkLst>
        </pc:spChg>
        <pc:spChg chg="mod">
          <ac:chgData name="Vojtěch Mýlek" userId="f8bde11d-293c-476c-8459-806ce0f00800" providerId="ADAL" clId="{D1D0D50C-A604-49B4-B35B-C35B5B9B8FDB}" dt="2020-12-15T15:25:51.105" v="11076"/>
          <ac:spMkLst>
            <pc:docMk/>
            <pc:sldMk cId="1951697839" sldId="398"/>
            <ac:spMk id="4" creationId="{00000000-0000-0000-0000-000000000000}"/>
          </ac:spMkLst>
        </pc:spChg>
      </pc:sldChg>
      <pc:sldChg chg="modSp add del mod">
        <pc:chgData name="Vojtěch Mýlek" userId="f8bde11d-293c-476c-8459-806ce0f00800" providerId="ADAL" clId="{D1D0D50C-A604-49B4-B35B-C35B5B9B8FDB}" dt="2020-12-15T15:45:19.608" v="11938" actId="47"/>
        <pc:sldMkLst>
          <pc:docMk/>
          <pc:sldMk cId="3698933802" sldId="399"/>
        </pc:sldMkLst>
        <pc:spChg chg="mod">
          <ac:chgData name="Vojtěch Mýlek" userId="f8bde11d-293c-476c-8459-806ce0f00800" providerId="ADAL" clId="{D1D0D50C-A604-49B4-B35B-C35B5B9B8FDB}" dt="2020-12-15T15:26:36.528" v="11085" actId="207"/>
          <ac:spMkLst>
            <pc:docMk/>
            <pc:sldMk cId="3698933802" sldId="399"/>
            <ac:spMk id="2" creationId="{00000000-0000-0000-0000-000000000000}"/>
          </ac:spMkLst>
        </pc:spChg>
        <pc:spChg chg="mod">
          <ac:chgData name="Vojtěch Mýlek" userId="f8bde11d-293c-476c-8459-806ce0f00800" providerId="ADAL" clId="{D1D0D50C-A604-49B4-B35B-C35B5B9B8FDB}" dt="2020-12-15T15:25:51.177" v="11077" actId="27636"/>
          <ac:spMkLst>
            <pc:docMk/>
            <pc:sldMk cId="3698933802" sldId="399"/>
            <ac:spMk id="3" creationId="{00000000-0000-0000-0000-000000000000}"/>
          </ac:spMkLst>
        </pc:spChg>
        <pc:spChg chg="mod">
          <ac:chgData name="Vojtěch Mýlek" userId="f8bde11d-293c-476c-8459-806ce0f00800" providerId="ADAL" clId="{D1D0D50C-A604-49B4-B35B-C35B5B9B8FDB}" dt="2020-12-15T15:25:51.105" v="11076"/>
          <ac:spMkLst>
            <pc:docMk/>
            <pc:sldMk cId="3698933802" sldId="399"/>
            <ac:spMk id="4" creationId="{00000000-0000-0000-0000-000000000000}"/>
          </ac:spMkLst>
        </pc:spChg>
      </pc:sldChg>
      <pc:sldChg chg="modSp add mod">
        <pc:chgData name="Vojtěch Mýlek" userId="f8bde11d-293c-476c-8459-806ce0f00800" providerId="ADAL" clId="{D1D0D50C-A604-49B4-B35B-C35B5B9B8FDB}" dt="2020-12-15T15:26:30.149" v="11083" actId="207"/>
        <pc:sldMkLst>
          <pc:docMk/>
          <pc:sldMk cId="3577729318" sldId="400"/>
        </pc:sldMkLst>
        <pc:spChg chg="mod">
          <ac:chgData name="Vojtěch Mýlek" userId="f8bde11d-293c-476c-8459-806ce0f00800" providerId="ADAL" clId="{D1D0D50C-A604-49B4-B35B-C35B5B9B8FDB}" dt="2020-12-15T15:26:30.149" v="11083" actId="207"/>
          <ac:spMkLst>
            <pc:docMk/>
            <pc:sldMk cId="3577729318" sldId="400"/>
            <ac:spMk id="2" creationId="{00000000-0000-0000-0000-000000000000}"/>
          </ac:spMkLst>
        </pc:spChg>
        <pc:spChg chg="mod">
          <ac:chgData name="Vojtěch Mýlek" userId="f8bde11d-293c-476c-8459-806ce0f00800" providerId="ADAL" clId="{D1D0D50C-A604-49B4-B35B-C35B5B9B8FDB}" dt="2020-12-15T15:25:51.105" v="11076"/>
          <ac:spMkLst>
            <pc:docMk/>
            <pc:sldMk cId="3577729318" sldId="400"/>
            <ac:spMk id="4" creationId="{00000000-0000-0000-0000-000000000000}"/>
          </ac:spMkLst>
        </pc:spChg>
      </pc:sldChg>
      <pc:sldChg chg="addSp delSp modSp add mod delAnim modAnim">
        <pc:chgData name="Vojtěch Mýlek" userId="f8bde11d-293c-476c-8459-806ce0f00800" providerId="ADAL" clId="{D1D0D50C-A604-49B4-B35B-C35B5B9B8FDB}" dt="2020-12-15T16:48:41.468" v="14398" actId="1076"/>
        <pc:sldMkLst>
          <pc:docMk/>
          <pc:sldMk cId="1192922740" sldId="402"/>
        </pc:sldMkLst>
        <pc:spChg chg="mod">
          <ac:chgData name="Vojtěch Mýlek" userId="f8bde11d-293c-476c-8459-806ce0f00800" providerId="ADAL" clId="{D1D0D50C-A604-49B4-B35B-C35B5B9B8FDB}" dt="2020-12-15T15:26:42.130" v="11087" actId="207"/>
          <ac:spMkLst>
            <pc:docMk/>
            <pc:sldMk cId="1192922740" sldId="402"/>
            <ac:spMk id="2" creationId="{00000000-0000-0000-0000-000000000000}"/>
          </ac:spMkLst>
        </pc:spChg>
        <pc:spChg chg="mod">
          <ac:chgData name="Vojtěch Mýlek" userId="f8bde11d-293c-476c-8459-806ce0f00800" providerId="ADAL" clId="{D1D0D50C-A604-49B4-B35B-C35B5B9B8FDB}" dt="2020-12-15T15:25:51.193" v="11078" actId="27636"/>
          <ac:spMkLst>
            <pc:docMk/>
            <pc:sldMk cId="1192922740" sldId="402"/>
            <ac:spMk id="3" creationId="{00000000-0000-0000-0000-000000000000}"/>
          </ac:spMkLst>
        </pc:spChg>
        <pc:spChg chg="mod">
          <ac:chgData name="Vojtěch Mýlek" userId="f8bde11d-293c-476c-8459-806ce0f00800" providerId="ADAL" clId="{D1D0D50C-A604-49B4-B35B-C35B5B9B8FDB}" dt="2020-12-15T15:25:51.105" v="11076"/>
          <ac:spMkLst>
            <pc:docMk/>
            <pc:sldMk cId="1192922740" sldId="402"/>
            <ac:spMk id="4" creationId="{00000000-0000-0000-0000-000000000000}"/>
          </ac:spMkLst>
        </pc:spChg>
        <pc:spChg chg="add mod">
          <ac:chgData name="Vojtěch Mýlek" userId="f8bde11d-293c-476c-8459-806ce0f00800" providerId="ADAL" clId="{D1D0D50C-A604-49B4-B35B-C35B5B9B8FDB}" dt="2020-12-15T16:48:41.468" v="14398" actId="1076"/>
          <ac:spMkLst>
            <pc:docMk/>
            <pc:sldMk cId="1192922740" sldId="402"/>
            <ac:spMk id="7" creationId="{8A2FCC1B-401B-45AA-9D59-B6231A4A5D62}"/>
          </ac:spMkLst>
        </pc:spChg>
        <pc:cxnChg chg="del">
          <ac:chgData name="Vojtěch Mýlek" userId="f8bde11d-293c-476c-8459-806ce0f00800" providerId="ADAL" clId="{D1D0D50C-A604-49B4-B35B-C35B5B9B8FDB}" dt="2020-12-15T16:48:26.488" v="14391" actId="478"/>
          <ac:cxnSpMkLst>
            <pc:docMk/>
            <pc:sldMk cId="1192922740" sldId="402"/>
            <ac:cxnSpMk id="5" creationId="{00000000-0000-0000-0000-000000000000}"/>
          </ac:cxnSpMkLst>
        </pc:cxnChg>
        <pc:cxnChg chg="del mod">
          <ac:chgData name="Vojtěch Mýlek" userId="f8bde11d-293c-476c-8459-806ce0f00800" providerId="ADAL" clId="{D1D0D50C-A604-49B4-B35B-C35B5B9B8FDB}" dt="2020-12-15T16:48:24.475" v="14390" actId="478"/>
          <ac:cxnSpMkLst>
            <pc:docMk/>
            <pc:sldMk cId="1192922740" sldId="402"/>
            <ac:cxnSpMk id="6" creationId="{00000000-0000-0000-0000-000000000000}"/>
          </ac:cxnSpMkLst>
        </pc:cxnChg>
      </pc:sldChg>
      <pc:sldChg chg="addSp delSp modSp add mod delAnim modAnim">
        <pc:chgData name="Vojtěch Mýlek" userId="f8bde11d-293c-476c-8459-806ce0f00800" providerId="ADAL" clId="{D1D0D50C-A604-49B4-B35B-C35B5B9B8FDB}" dt="2020-12-15T16:48:49.206" v="14401"/>
        <pc:sldMkLst>
          <pc:docMk/>
          <pc:sldMk cId="2930207804" sldId="407"/>
        </pc:sldMkLst>
        <pc:spChg chg="mod">
          <ac:chgData name="Vojtěch Mýlek" userId="f8bde11d-293c-476c-8459-806ce0f00800" providerId="ADAL" clId="{D1D0D50C-A604-49B4-B35B-C35B5B9B8FDB}" dt="2020-12-15T15:27:22.078" v="11093" actId="207"/>
          <ac:spMkLst>
            <pc:docMk/>
            <pc:sldMk cId="2930207804" sldId="407"/>
            <ac:spMk id="2" creationId="{00000000-0000-0000-0000-000000000000}"/>
          </ac:spMkLst>
        </pc:spChg>
        <pc:spChg chg="mod">
          <ac:chgData name="Vojtěch Mýlek" userId="f8bde11d-293c-476c-8459-806ce0f00800" providerId="ADAL" clId="{D1D0D50C-A604-49B4-B35B-C35B5B9B8FDB}" dt="2020-12-15T15:25:51.105" v="11076"/>
          <ac:spMkLst>
            <pc:docMk/>
            <pc:sldMk cId="2930207804" sldId="407"/>
            <ac:spMk id="6" creationId="{00000000-0000-0000-0000-000000000000}"/>
          </ac:spMkLst>
        </pc:spChg>
        <pc:spChg chg="add mod">
          <ac:chgData name="Vojtěch Mýlek" userId="f8bde11d-293c-476c-8459-806ce0f00800" providerId="ADAL" clId="{D1D0D50C-A604-49B4-B35B-C35B5B9B8FDB}" dt="2020-12-15T16:48:49.206" v="14401"/>
          <ac:spMkLst>
            <pc:docMk/>
            <pc:sldMk cId="2930207804" sldId="407"/>
            <ac:spMk id="7" creationId="{DBA798F6-A10C-4D60-AC2E-04D9E369D107}"/>
          </ac:spMkLst>
        </pc:spChg>
        <pc:cxnChg chg="del">
          <ac:chgData name="Vojtěch Mýlek" userId="f8bde11d-293c-476c-8459-806ce0f00800" providerId="ADAL" clId="{D1D0D50C-A604-49B4-B35B-C35B5B9B8FDB}" dt="2020-12-15T16:48:48.433" v="14400" actId="478"/>
          <ac:cxnSpMkLst>
            <pc:docMk/>
            <pc:sldMk cId="2930207804" sldId="407"/>
            <ac:cxnSpMk id="4" creationId="{00000000-0000-0000-0000-000000000000}"/>
          </ac:cxnSpMkLst>
        </pc:cxnChg>
        <pc:cxnChg chg="del">
          <ac:chgData name="Vojtěch Mýlek" userId="f8bde11d-293c-476c-8459-806ce0f00800" providerId="ADAL" clId="{D1D0D50C-A604-49B4-B35B-C35B5B9B8FDB}" dt="2020-12-15T16:48:46.960" v="14399" actId="478"/>
          <ac:cxnSpMkLst>
            <pc:docMk/>
            <pc:sldMk cId="2930207804" sldId="407"/>
            <ac:cxnSpMk id="5" creationId="{00000000-0000-0000-0000-000000000000}"/>
          </ac:cxnSpMkLst>
        </pc:cxnChg>
      </pc:sldChg>
      <pc:sldChg chg="modSp add del mod">
        <pc:chgData name="Vojtěch Mýlek" userId="f8bde11d-293c-476c-8459-806ce0f00800" providerId="ADAL" clId="{D1D0D50C-A604-49B4-B35B-C35B5B9B8FDB}" dt="2020-12-15T15:45:33.345" v="11940" actId="47"/>
        <pc:sldMkLst>
          <pc:docMk/>
          <pc:sldMk cId="1746146021" sldId="408"/>
        </pc:sldMkLst>
        <pc:spChg chg="mod">
          <ac:chgData name="Vojtěch Mýlek" userId="f8bde11d-293c-476c-8459-806ce0f00800" providerId="ADAL" clId="{D1D0D50C-A604-49B4-B35B-C35B5B9B8FDB}" dt="2020-12-15T15:27:17.568" v="11091" actId="207"/>
          <ac:spMkLst>
            <pc:docMk/>
            <pc:sldMk cId="1746146021" sldId="408"/>
            <ac:spMk id="2" creationId="{00000000-0000-0000-0000-000000000000}"/>
          </ac:spMkLst>
        </pc:spChg>
        <pc:spChg chg="mod">
          <ac:chgData name="Vojtěch Mýlek" userId="f8bde11d-293c-476c-8459-806ce0f00800" providerId="ADAL" clId="{D1D0D50C-A604-49B4-B35B-C35B5B9B8FDB}" dt="2020-12-15T15:25:51.105" v="11076"/>
          <ac:spMkLst>
            <pc:docMk/>
            <pc:sldMk cId="1746146021" sldId="408"/>
            <ac:spMk id="4" creationId="{00000000-0000-0000-0000-000000000000}"/>
          </ac:spMkLst>
        </pc:spChg>
      </pc:sldChg>
      <pc:sldChg chg="addSp delSp modSp add mod ord delAnim modAnim">
        <pc:chgData name="Vojtěch Mýlek" userId="f8bde11d-293c-476c-8459-806ce0f00800" providerId="ADAL" clId="{D1D0D50C-A604-49B4-B35B-C35B5B9B8FDB}" dt="2020-12-15T16:48:18.215" v="14389"/>
        <pc:sldMkLst>
          <pc:docMk/>
          <pc:sldMk cId="2400717832" sldId="409"/>
        </pc:sldMkLst>
        <pc:spChg chg="mod">
          <ac:chgData name="Vojtěch Mýlek" userId="f8bde11d-293c-476c-8459-806ce0f00800" providerId="ADAL" clId="{D1D0D50C-A604-49B4-B35B-C35B5B9B8FDB}" dt="2020-12-15T16:23:36.171" v="13046" actId="20577"/>
          <ac:spMkLst>
            <pc:docMk/>
            <pc:sldMk cId="2400717832" sldId="409"/>
            <ac:spMk id="2" creationId="{00000000-0000-0000-0000-000000000000}"/>
          </ac:spMkLst>
        </pc:spChg>
        <pc:spChg chg="mod">
          <ac:chgData name="Vojtěch Mýlek" userId="f8bde11d-293c-476c-8459-806ce0f00800" providerId="ADAL" clId="{D1D0D50C-A604-49B4-B35B-C35B5B9B8FDB}" dt="2020-12-15T15:32:53.834" v="11446"/>
          <ac:spMkLst>
            <pc:docMk/>
            <pc:sldMk cId="2400717832" sldId="409"/>
            <ac:spMk id="3" creationId="{00000000-0000-0000-0000-000000000000}"/>
          </ac:spMkLst>
        </pc:spChg>
        <pc:spChg chg="add mod">
          <ac:chgData name="Vojtěch Mýlek" userId="f8bde11d-293c-476c-8459-806ce0f00800" providerId="ADAL" clId="{D1D0D50C-A604-49B4-B35B-C35B5B9B8FDB}" dt="2020-12-15T15:35:02.453" v="11756" actId="20577"/>
          <ac:spMkLst>
            <pc:docMk/>
            <pc:sldMk cId="2400717832" sldId="409"/>
            <ac:spMk id="5" creationId="{65CBEBF1-7196-4EAB-A648-993F25D13D46}"/>
          </ac:spMkLst>
        </pc:spChg>
        <pc:spChg chg="add mod">
          <ac:chgData name="Vojtěch Mýlek" userId="f8bde11d-293c-476c-8459-806ce0f00800" providerId="ADAL" clId="{D1D0D50C-A604-49B4-B35B-C35B5B9B8FDB}" dt="2020-12-15T16:48:11.319" v="14388" actId="14100"/>
          <ac:spMkLst>
            <pc:docMk/>
            <pc:sldMk cId="2400717832" sldId="409"/>
            <ac:spMk id="13" creationId="{FE3A6B39-8931-43C1-AF32-CE07BB4EAE11}"/>
          </ac:spMkLst>
        </pc:spChg>
        <pc:grpChg chg="add del mod">
          <ac:chgData name="Vojtěch Mýlek" userId="f8bde11d-293c-476c-8459-806ce0f00800" providerId="ADAL" clId="{D1D0D50C-A604-49B4-B35B-C35B5B9B8FDB}" dt="2020-12-15T16:47:50.354" v="14380" actId="478"/>
          <ac:grpSpMkLst>
            <pc:docMk/>
            <pc:sldMk cId="2400717832" sldId="409"/>
            <ac:grpSpMk id="12" creationId="{4831C912-AE42-4496-9F86-07571A00B85D}"/>
          </ac:grpSpMkLst>
        </pc:grpChg>
        <pc:graphicFrameChg chg="mod modGraphic">
          <ac:chgData name="Vojtěch Mýlek" userId="f8bde11d-293c-476c-8459-806ce0f00800" providerId="ADAL" clId="{D1D0D50C-A604-49B4-B35B-C35B5B9B8FDB}" dt="2020-12-15T15:34:28.296" v="11730" actId="14100"/>
          <ac:graphicFrameMkLst>
            <pc:docMk/>
            <pc:sldMk cId="2400717832" sldId="409"/>
            <ac:graphicFrameMk id="4" creationId="{00000000-0000-0000-0000-000000000000}"/>
          </ac:graphicFrameMkLst>
        </pc:graphicFrameChg>
        <pc:cxnChg chg="add del mod topLvl">
          <ac:chgData name="Vojtěch Mýlek" userId="f8bde11d-293c-476c-8459-806ce0f00800" providerId="ADAL" clId="{D1D0D50C-A604-49B4-B35B-C35B5B9B8FDB}" dt="2020-12-15T16:47:53.448" v="14381" actId="478"/>
          <ac:cxnSpMkLst>
            <pc:docMk/>
            <pc:sldMk cId="2400717832" sldId="409"/>
            <ac:cxnSpMk id="6" creationId="{06BEDD4D-D671-4C2E-9933-A95EF7243129}"/>
          </ac:cxnSpMkLst>
        </pc:cxnChg>
        <pc:cxnChg chg="add del mod topLvl">
          <ac:chgData name="Vojtěch Mýlek" userId="f8bde11d-293c-476c-8459-806ce0f00800" providerId="ADAL" clId="{D1D0D50C-A604-49B4-B35B-C35B5B9B8FDB}" dt="2020-12-15T16:47:50.354" v="14380" actId="478"/>
          <ac:cxnSpMkLst>
            <pc:docMk/>
            <pc:sldMk cId="2400717832" sldId="409"/>
            <ac:cxnSpMk id="9" creationId="{70DE85A7-B0A5-4DC8-B4C4-6F7852C6ACA6}"/>
          </ac:cxnSpMkLst>
        </pc:cxnChg>
      </pc:sldChg>
      <pc:sldChg chg="addSp delSp modSp add mod ord">
        <pc:chgData name="Vojtěch Mýlek" userId="f8bde11d-293c-476c-8459-806ce0f00800" providerId="ADAL" clId="{D1D0D50C-A604-49B4-B35B-C35B5B9B8FDB}" dt="2020-12-15T16:24:32.568" v="13132" actId="1076"/>
        <pc:sldMkLst>
          <pc:docMk/>
          <pc:sldMk cId="3692155400" sldId="410"/>
        </pc:sldMkLst>
        <pc:spChg chg="mod">
          <ac:chgData name="Vojtěch Mýlek" userId="f8bde11d-293c-476c-8459-806ce0f00800" providerId="ADAL" clId="{D1D0D50C-A604-49B4-B35B-C35B5B9B8FDB}" dt="2020-12-15T16:23:41.935" v="13049" actId="20577"/>
          <ac:spMkLst>
            <pc:docMk/>
            <pc:sldMk cId="3692155400" sldId="410"/>
            <ac:spMk id="2" creationId="{00000000-0000-0000-0000-000000000000}"/>
          </ac:spMkLst>
        </pc:spChg>
        <pc:graphicFrameChg chg="mod modGraphic">
          <ac:chgData name="Vojtěch Mýlek" userId="f8bde11d-293c-476c-8459-806ce0f00800" providerId="ADAL" clId="{D1D0D50C-A604-49B4-B35B-C35B5B9B8FDB}" dt="2020-12-15T16:24:32.568" v="13132" actId="1076"/>
          <ac:graphicFrameMkLst>
            <pc:docMk/>
            <pc:sldMk cId="3692155400" sldId="410"/>
            <ac:graphicFrameMk id="4" creationId="{00000000-0000-0000-0000-000000000000}"/>
          </ac:graphicFrameMkLst>
        </pc:graphicFrameChg>
        <pc:graphicFrameChg chg="add del mod">
          <ac:chgData name="Vojtěch Mýlek" userId="f8bde11d-293c-476c-8459-806ce0f00800" providerId="ADAL" clId="{D1D0D50C-A604-49B4-B35B-C35B5B9B8FDB}" dt="2020-12-15T15:38:04.172" v="11812"/>
          <ac:graphicFrameMkLst>
            <pc:docMk/>
            <pc:sldMk cId="3692155400" sldId="410"/>
            <ac:graphicFrameMk id="6" creationId="{6BB670F1-F67A-4E22-A256-C5FE878D92E5}"/>
          </ac:graphicFrameMkLst>
        </pc:graphicFrameChg>
        <pc:graphicFrameChg chg="add del mod">
          <ac:chgData name="Vojtěch Mýlek" userId="f8bde11d-293c-476c-8459-806ce0f00800" providerId="ADAL" clId="{D1D0D50C-A604-49B4-B35B-C35B5B9B8FDB}" dt="2020-12-15T15:38:08.828" v="11815"/>
          <ac:graphicFrameMkLst>
            <pc:docMk/>
            <pc:sldMk cId="3692155400" sldId="410"/>
            <ac:graphicFrameMk id="7" creationId="{70C89D54-A35F-4EB1-A2D3-ACD298B80A0F}"/>
          </ac:graphicFrameMkLst>
        </pc:graphicFrameChg>
        <pc:graphicFrameChg chg="add del mod">
          <ac:chgData name="Vojtěch Mýlek" userId="f8bde11d-293c-476c-8459-806ce0f00800" providerId="ADAL" clId="{D1D0D50C-A604-49B4-B35B-C35B5B9B8FDB}" dt="2020-12-15T15:40:07.663" v="11888"/>
          <ac:graphicFrameMkLst>
            <pc:docMk/>
            <pc:sldMk cId="3692155400" sldId="410"/>
            <ac:graphicFrameMk id="8" creationId="{2761C436-D3E9-43F2-A003-E3B338574411}"/>
          </ac:graphicFrameMkLst>
        </pc:graphicFrameChg>
        <pc:graphicFrameChg chg="add del mod">
          <ac:chgData name="Vojtěch Mýlek" userId="f8bde11d-293c-476c-8459-806ce0f00800" providerId="ADAL" clId="{D1D0D50C-A604-49B4-B35B-C35B5B9B8FDB}" dt="2020-12-15T15:40:16.596" v="11891" actId="478"/>
          <ac:graphicFrameMkLst>
            <pc:docMk/>
            <pc:sldMk cId="3692155400" sldId="410"/>
            <ac:graphicFrameMk id="9" creationId="{75061CD9-F254-4595-9C2E-85250BDA16AC}"/>
          </ac:graphicFrameMkLst>
        </pc:graphicFrameChg>
        <pc:graphicFrameChg chg="add del mod">
          <ac:chgData name="Vojtěch Mýlek" userId="f8bde11d-293c-476c-8459-806ce0f00800" providerId="ADAL" clId="{D1D0D50C-A604-49B4-B35B-C35B5B9B8FDB}" dt="2020-12-15T15:56:52.361" v="12071" actId="478"/>
          <ac:graphicFrameMkLst>
            <pc:docMk/>
            <pc:sldMk cId="3692155400" sldId="410"/>
            <ac:graphicFrameMk id="10" creationId="{7B3D19B4-EA98-44CA-9311-F3A889F5F58C}"/>
          </ac:graphicFrameMkLst>
        </pc:graphicFrameChg>
      </pc:sldChg>
      <pc:sldChg chg="addSp delSp modSp add mod delAnim modAnim">
        <pc:chgData name="Vojtěch Mýlek" userId="f8bde11d-293c-476c-8459-806ce0f00800" providerId="ADAL" clId="{D1D0D50C-A604-49B4-B35B-C35B5B9B8FDB}" dt="2020-12-15T16:49:17.976" v="14408" actId="1076"/>
        <pc:sldMkLst>
          <pc:docMk/>
          <pc:sldMk cId="446094383" sldId="445"/>
        </pc:sldMkLst>
        <pc:spChg chg="mod">
          <ac:chgData name="Vojtěch Mýlek" userId="f8bde11d-293c-476c-8459-806ce0f00800" providerId="ADAL" clId="{D1D0D50C-A604-49B4-B35B-C35B5B9B8FDB}" dt="2020-12-15T16:38:38.987" v="13975" actId="20577"/>
          <ac:spMkLst>
            <pc:docMk/>
            <pc:sldMk cId="446094383" sldId="445"/>
            <ac:spMk id="2" creationId="{00000000-0000-0000-0000-000000000000}"/>
          </ac:spMkLst>
        </pc:spChg>
        <pc:spChg chg="mod">
          <ac:chgData name="Vojtěch Mýlek" userId="f8bde11d-293c-476c-8459-806ce0f00800" providerId="ADAL" clId="{D1D0D50C-A604-49B4-B35B-C35B5B9B8FDB}" dt="2020-12-15T16:15:27.274" v="12987" actId="20577"/>
          <ac:spMkLst>
            <pc:docMk/>
            <pc:sldMk cId="446094383" sldId="445"/>
            <ac:spMk id="3" creationId="{00000000-0000-0000-0000-000000000000}"/>
          </ac:spMkLst>
        </pc:spChg>
        <pc:spChg chg="add del">
          <ac:chgData name="Vojtěch Mýlek" userId="f8bde11d-293c-476c-8459-806ce0f00800" providerId="ADAL" clId="{D1D0D50C-A604-49B4-B35B-C35B5B9B8FDB}" dt="2020-12-15T16:07:30.474" v="12773" actId="11529"/>
          <ac:spMkLst>
            <pc:docMk/>
            <pc:sldMk cId="446094383" sldId="445"/>
            <ac:spMk id="4" creationId="{C5014CD6-C93A-47E9-A132-3BDCDF307323}"/>
          </ac:spMkLst>
        </pc:spChg>
        <pc:spChg chg="mod">
          <ac:chgData name="Vojtěch Mýlek" userId="f8bde11d-293c-476c-8459-806ce0f00800" providerId="ADAL" clId="{D1D0D50C-A604-49B4-B35B-C35B5B9B8FDB}" dt="2020-12-15T16:06:26.449" v="12760"/>
          <ac:spMkLst>
            <pc:docMk/>
            <pc:sldMk cId="446094383" sldId="445"/>
            <ac:spMk id="5" creationId="{00000000-0000-0000-0000-000000000000}"/>
          </ac:spMkLst>
        </pc:spChg>
        <pc:spChg chg="add del mod">
          <ac:chgData name="Vojtěch Mýlek" userId="f8bde11d-293c-476c-8459-806ce0f00800" providerId="ADAL" clId="{D1D0D50C-A604-49B4-B35B-C35B5B9B8FDB}" dt="2020-12-15T16:08:13.269" v="12778" actId="478"/>
          <ac:spMkLst>
            <pc:docMk/>
            <pc:sldMk cId="446094383" sldId="445"/>
            <ac:spMk id="6" creationId="{58ADE10A-C5AC-410E-8572-9F72FA5BEF0B}"/>
          </ac:spMkLst>
        </pc:spChg>
        <pc:spChg chg="add mod">
          <ac:chgData name="Vojtěch Mýlek" userId="f8bde11d-293c-476c-8459-806ce0f00800" providerId="ADAL" clId="{D1D0D50C-A604-49B4-B35B-C35B5B9B8FDB}" dt="2020-12-15T16:47:13.652" v="14374" actId="207"/>
          <ac:spMkLst>
            <pc:docMk/>
            <pc:sldMk cId="446094383" sldId="445"/>
            <ac:spMk id="7" creationId="{D0E489AA-3C86-4686-AE73-112A53B19612}"/>
          </ac:spMkLst>
        </pc:spChg>
        <pc:spChg chg="add mod">
          <ac:chgData name="Vojtěch Mýlek" userId="f8bde11d-293c-476c-8459-806ce0f00800" providerId="ADAL" clId="{D1D0D50C-A604-49B4-B35B-C35B5B9B8FDB}" dt="2020-12-15T16:13:56.593" v="12908" actId="1076"/>
          <ac:spMkLst>
            <pc:docMk/>
            <pc:sldMk cId="446094383" sldId="445"/>
            <ac:spMk id="8" creationId="{EF8C2FB8-0F5A-49C2-9C34-CE2634C03515}"/>
          </ac:spMkLst>
        </pc:spChg>
        <pc:spChg chg="add mod">
          <ac:chgData name="Vojtěch Mýlek" userId="f8bde11d-293c-476c-8459-806ce0f00800" providerId="ADAL" clId="{D1D0D50C-A604-49B4-B35B-C35B5B9B8FDB}" dt="2020-12-15T16:47:04.455" v="14372" actId="571"/>
          <ac:spMkLst>
            <pc:docMk/>
            <pc:sldMk cId="446094383" sldId="445"/>
            <ac:spMk id="16" creationId="{9CD7F223-45D2-4693-AF1D-608FEEE61B83}"/>
          </ac:spMkLst>
        </pc:spChg>
        <pc:spChg chg="add mod">
          <ac:chgData name="Vojtěch Mýlek" userId="f8bde11d-293c-476c-8459-806ce0f00800" providerId="ADAL" clId="{D1D0D50C-A604-49B4-B35B-C35B5B9B8FDB}" dt="2020-12-15T16:49:17.976" v="14408" actId="1076"/>
          <ac:spMkLst>
            <pc:docMk/>
            <pc:sldMk cId="446094383" sldId="445"/>
            <ac:spMk id="17" creationId="{9CD1FB94-BF2D-484E-8B35-412EEA886002}"/>
          </ac:spMkLst>
        </pc:spChg>
        <pc:grpChg chg="add del mod">
          <ac:chgData name="Vojtěch Mýlek" userId="f8bde11d-293c-476c-8459-806ce0f00800" providerId="ADAL" clId="{D1D0D50C-A604-49B4-B35B-C35B5B9B8FDB}" dt="2020-12-15T16:48:57.454" v="14403" actId="478"/>
          <ac:grpSpMkLst>
            <pc:docMk/>
            <pc:sldMk cId="446094383" sldId="445"/>
            <ac:grpSpMk id="15" creationId="{F255A8B8-6C55-41CE-A32A-299A7292DE1B}"/>
          </ac:grpSpMkLst>
        </pc:grpChg>
        <pc:cxnChg chg="add mod">
          <ac:chgData name="Vojtěch Mýlek" userId="f8bde11d-293c-476c-8459-806ce0f00800" providerId="ADAL" clId="{D1D0D50C-A604-49B4-B35B-C35B5B9B8FDB}" dt="2020-12-15T16:14:37.166" v="12916" actId="164"/>
          <ac:cxnSpMkLst>
            <pc:docMk/>
            <pc:sldMk cId="446094383" sldId="445"/>
            <ac:cxnSpMk id="9" creationId="{AD1C3C81-E539-4C06-A8C7-412CE1272E0E}"/>
          </ac:cxnSpMkLst>
        </pc:cxnChg>
        <pc:cxnChg chg="add mod">
          <ac:chgData name="Vojtěch Mýlek" userId="f8bde11d-293c-476c-8459-806ce0f00800" providerId="ADAL" clId="{D1D0D50C-A604-49B4-B35B-C35B5B9B8FDB}" dt="2020-12-15T16:14:37.166" v="12916" actId="164"/>
          <ac:cxnSpMkLst>
            <pc:docMk/>
            <pc:sldMk cId="446094383" sldId="445"/>
            <ac:cxnSpMk id="12" creationId="{8192DDB1-D835-4F12-A95D-0F7312DFE4B0}"/>
          </ac:cxnSpMkLst>
        </pc:cxnChg>
      </pc:sldChg>
      <pc:sldChg chg="modSp new mod ord">
        <pc:chgData name="Vojtěch Mýlek" userId="f8bde11d-293c-476c-8459-806ce0f00800" providerId="ADAL" clId="{D1D0D50C-A604-49B4-B35B-C35B5B9B8FDB}" dt="2020-12-15T16:30:04.923" v="13463"/>
        <pc:sldMkLst>
          <pc:docMk/>
          <pc:sldMk cId="3408402604" sldId="446"/>
        </pc:sldMkLst>
        <pc:spChg chg="mod">
          <ac:chgData name="Vojtěch Mýlek" userId="f8bde11d-293c-476c-8459-806ce0f00800" providerId="ADAL" clId="{D1D0D50C-A604-49B4-B35B-C35B5B9B8FDB}" dt="2020-12-15T16:26:55.886" v="13156" actId="20577"/>
          <ac:spMkLst>
            <pc:docMk/>
            <pc:sldMk cId="3408402604" sldId="446"/>
            <ac:spMk id="4" creationId="{11FAC352-7443-4D02-AFF0-5723628DEEA5}"/>
          </ac:spMkLst>
        </pc:spChg>
        <pc:spChg chg="mod">
          <ac:chgData name="Vojtěch Mýlek" userId="f8bde11d-293c-476c-8459-806ce0f00800" providerId="ADAL" clId="{D1D0D50C-A604-49B4-B35B-C35B5B9B8FDB}" dt="2020-12-15T16:29:27.405" v="13461" actId="20577"/>
          <ac:spMkLst>
            <pc:docMk/>
            <pc:sldMk cId="3408402604" sldId="446"/>
            <ac:spMk id="5" creationId="{D7F902DC-3911-4A15-93E0-B18B61FB2BA0}"/>
          </ac:spMkLst>
        </pc:spChg>
      </pc:sldChg>
      <pc:sldChg chg="modSp new mod">
        <pc:chgData name="Vojtěch Mýlek" userId="f8bde11d-293c-476c-8459-806ce0f00800" providerId="ADAL" clId="{D1D0D50C-A604-49B4-B35B-C35B5B9B8FDB}" dt="2020-12-15T17:12:26.785" v="16256" actId="6549"/>
        <pc:sldMkLst>
          <pc:docMk/>
          <pc:sldMk cId="921678120" sldId="447"/>
        </pc:sldMkLst>
        <pc:spChg chg="mod">
          <ac:chgData name="Vojtěch Mýlek" userId="f8bde11d-293c-476c-8459-806ce0f00800" providerId="ADAL" clId="{D1D0D50C-A604-49B4-B35B-C35B5B9B8FDB}" dt="2020-12-15T17:04:40.255" v="15404" actId="20577"/>
          <ac:spMkLst>
            <pc:docMk/>
            <pc:sldMk cId="921678120" sldId="447"/>
            <ac:spMk id="4" creationId="{574972C2-C505-4201-9873-96C1485C2201}"/>
          </ac:spMkLst>
        </pc:spChg>
        <pc:spChg chg="mod">
          <ac:chgData name="Vojtěch Mýlek" userId="f8bde11d-293c-476c-8459-806ce0f00800" providerId="ADAL" clId="{D1D0D50C-A604-49B4-B35B-C35B5B9B8FDB}" dt="2020-12-15T17:12:26.785" v="16256" actId="6549"/>
          <ac:spMkLst>
            <pc:docMk/>
            <pc:sldMk cId="921678120" sldId="447"/>
            <ac:spMk id="5" creationId="{7733B2C3-210D-493A-BE5B-85C09CEA6687}"/>
          </ac:spMkLst>
        </pc:spChg>
      </pc:sldChg>
      <pc:sldChg chg="addSp delSp modSp new mod ord">
        <pc:chgData name="Vojtěch Mýlek" userId="f8bde11d-293c-476c-8459-806ce0f00800" providerId="ADAL" clId="{D1D0D50C-A604-49B4-B35B-C35B5B9B8FDB}" dt="2020-12-16T08:44:38.671" v="26207" actId="122"/>
        <pc:sldMkLst>
          <pc:docMk/>
          <pc:sldMk cId="3137046397" sldId="448"/>
        </pc:sldMkLst>
        <pc:spChg chg="mod">
          <ac:chgData name="Vojtěch Mýlek" userId="f8bde11d-293c-476c-8459-806ce0f00800" providerId="ADAL" clId="{D1D0D50C-A604-49B4-B35B-C35B5B9B8FDB}" dt="2020-12-16T08:44:38.671" v="26207" actId="122"/>
          <ac:spMkLst>
            <pc:docMk/>
            <pc:sldMk cId="3137046397" sldId="448"/>
            <ac:spMk id="4" creationId="{ABDFD3FB-4526-4BF2-ACC3-F6D90E0FD30F}"/>
          </ac:spMkLst>
        </pc:spChg>
        <pc:spChg chg="del">
          <ac:chgData name="Vojtěch Mýlek" userId="f8bde11d-293c-476c-8459-806ce0f00800" providerId="ADAL" clId="{D1D0D50C-A604-49B4-B35B-C35B5B9B8FDB}" dt="2020-12-15T17:13:06.361" v="16278" actId="478"/>
          <ac:spMkLst>
            <pc:docMk/>
            <pc:sldMk cId="3137046397" sldId="448"/>
            <ac:spMk id="5" creationId="{54568381-AFEB-4FE7-8574-AB31B64601AD}"/>
          </ac:spMkLst>
        </pc:spChg>
        <pc:picChg chg="add mod">
          <ac:chgData name="Vojtěch Mýlek" userId="f8bde11d-293c-476c-8459-806ce0f00800" providerId="ADAL" clId="{D1D0D50C-A604-49B4-B35B-C35B5B9B8FDB}" dt="2020-12-16T08:37:12.267" v="26182" actId="1076"/>
          <ac:picMkLst>
            <pc:docMk/>
            <pc:sldMk cId="3137046397" sldId="448"/>
            <ac:picMk id="6" creationId="{B0F14DC9-9298-47BF-A5FC-B419F4A46B8E}"/>
          </ac:picMkLst>
        </pc:picChg>
      </pc:sldChg>
      <pc:sldChg chg="addSp modSp new mod">
        <pc:chgData name="Vojtěch Mýlek" userId="f8bde11d-293c-476c-8459-806ce0f00800" providerId="ADAL" clId="{D1D0D50C-A604-49B4-B35B-C35B5B9B8FDB}" dt="2020-12-16T08:42:15.837" v="26193" actId="1076"/>
        <pc:sldMkLst>
          <pc:docMk/>
          <pc:sldMk cId="1787853020" sldId="449"/>
        </pc:sldMkLst>
        <pc:spChg chg="mod">
          <ac:chgData name="Vojtěch Mýlek" userId="f8bde11d-293c-476c-8459-806ce0f00800" providerId="ADAL" clId="{D1D0D50C-A604-49B4-B35B-C35B5B9B8FDB}" dt="2020-12-15T17:21:12.527" v="16801" actId="20577"/>
          <ac:spMkLst>
            <pc:docMk/>
            <pc:sldMk cId="1787853020" sldId="449"/>
            <ac:spMk id="4" creationId="{3C4D44F0-B870-44DE-829A-BDA9F2921C28}"/>
          </ac:spMkLst>
        </pc:spChg>
        <pc:spChg chg="mod">
          <ac:chgData name="Vojtěch Mýlek" userId="f8bde11d-293c-476c-8459-806ce0f00800" providerId="ADAL" clId="{D1D0D50C-A604-49B4-B35B-C35B5B9B8FDB}" dt="2020-12-15T17:24:34.014" v="16927" actId="5793"/>
          <ac:spMkLst>
            <pc:docMk/>
            <pc:sldMk cId="1787853020" sldId="449"/>
            <ac:spMk id="5" creationId="{997F090E-01C7-46BB-9D4B-6761135C8A04}"/>
          </ac:spMkLst>
        </pc:spChg>
        <pc:picChg chg="add mod">
          <ac:chgData name="Vojtěch Mýlek" userId="f8bde11d-293c-476c-8459-806ce0f00800" providerId="ADAL" clId="{D1D0D50C-A604-49B4-B35B-C35B5B9B8FDB}" dt="2020-12-16T08:42:15.837" v="26193" actId="1076"/>
          <ac:picMkLst>
            <pc:docMk/>
            <pc:sldMk cId="1787853020" sldId="449"/>
            <ac:picMk id="7" creationId="{C171BEEC-1E20-45FA-AB64-ECC2289F5AF9}"/>
          </ac:picMkLst>
        </pc:picChg>
      </pc:sldChg>
      <pc:sldChg chg="new del">
        <pc:chgData name="Vojtěch Mýlek" userId="f8bde11d-293c-476c-8459-806ce0f00800" providerId="ADAL" clId="{D1D0D50C-A604-49B4-B35B-C35B5B9B8FDB}" dt="2020-12-15T17:19:51.145" v="16754" actId="47"/>
        <pc:sldMkLst>
          <pc:docMk/>
          <pc:sldMk cId="407702488" sldId="450"/>
        </pc:sldMkLst>
      </pc:sldChg>
      <pc:sldChg chg="modSp add mod">
        <pc:chgData name="Vojtěch Mýlek" userId="f8bde11d-293c-476c-8459-806ce0f00800" providerId="ADAL" clId="{D1D0D50C-A604-49B4-B35B-C35B5B9B8FDB}" dt="2020-12-15T17:20:41.830" v="16769" actId="20577"/>
        <pc:sldMkLst>
          <pc:docMk/>
          <pc:sldMk cId="3501256644" sldId="509"/>
        </pc:sldMkLst>
        <pc:spChg chg="mod">
          <ac:chgData name="Vojtěch Mýlek" userId="f8bde11d-293c-476c-8459-806ce0f00800" providerId="ADAL" clId="{D1D0D50C-A604-49B4-B35B-C35B5B9B8FDB}" dt="2020-12-15T17:20:01.235" v="16757" actId="20577"/>
          <ac:spMkLst>
            <pc:docMk/>
            <pc:sldMk cId="3501256644" sldId="509"/>
            <ac:spMk id="2" creationId="{00000000-0000-0000-0000-000000000000}"/>
          </ac:spMkLst>
        </pc:spChg>
        <pc:spChg chg="mod">
          <ac:chgData name="Vojtěch Mýlek" userId="f8bde11d-293c-476c-8459-806ce0f00800" providerId="ADAL" clId="{D1D0D50C-A604-49B4-B35B-C35B5B9B8FDB}" dt="2020-12-15T17:20:41.830" v="16769" actId="20577"/>
          <ac:spMkLst>
            <pc:docMk/>
            <pc:sldMk cId="3501256644" sldId="509"/>
            <ac:spMk id="3" creationId="{00000000-0000-0000-0000-000000000000}"/>
          </ac:spMkLst>
        </pc:spChg>
        <pc:spChg chg="mod">
          <ac:chgData name="Vojtěch Mýlek" userId="f8bde11d-293c-476c-8459-806ce0f00800" providerId="ADAL" clId="{D1D0D50C-A604-49B4-B35B-C35B5B9B8FDB}" dt="2020-12-15T17:19:49.295" v="16753"/>
          <ac:spMkLst>
            <pc:docMk/>
            <pc:sldMk cId="3501256644" sldId="509"/>
            <ac:spMk id="4" creationId="{00000000-0000-0000-0000-000000000000}"/>
          </ac:spMkLst>
        </pc:spChg>
      </pc:sldChg>
      <pc:sldChg chg="addSp delSp modSp new mod ord">
        <pc:chgData name="Vojtěch Mýlek" userId="f8bde11d-293c-476c-8459-806ce0f00800" providerId="ADAL" clId="{D1D0D50C-A604-49B4-B35B-C35B5B9B8FDB}" dt="2020-12-16T08:44:31.660" v="26206" actId="1076"/>
        <pc:sldMkLst>
          <pc:docMk/>
          <pc:sldMk cId="3759327917" sldId="510"/>
        </pc:sldMkLst>
        <pc:spChg chg="mod">
          <ac:chgData name="Vojtěch Mýlek" userId="f8bde11d-293c-476c-8459-806ce0f00800" providerId="ADAL" clId="{D1D0D50C-A604-49B4-B35B-C35B5B9B8FDB}" dt="2020-12-16T08:44:31.660" v="26206" actId="1076"/>
          <ac:spMkLst>
            <pc:docMk/>
            <pc:sldMk cId="3759327917" sldId="510"/>
            <ac:spMk id="4" creationId="{9F833D15-81CC-4EC7-BD00-B71950659C23}"/>
          </ac:spMkLst>
        </pc:spChg>
        <pc:spChg chg="del">
          <ac:chgData name="Vojtěch Mýlek" userId="f8bde11d-293c-476c-8459-806ce0f00800" providerId="ADAL" clId="{D1D0D50C-A604-49B4-B35B-C35B5B9B8FDB}" dt="2020-12-15T17:24:58.457" v="16931" actId="478"/>
          <ac:spMkLst>
            <pc:docMk/>
            <pc:sldMk cId="3759327917" sldId="510"/>
            <ac:spMk id="5" creationId="{A5476356-F58F-4D1B-9F20-8309510E0E5E}"/>
          </ac:spMkLst>
        </pc:spChg>
        <pc:picChg chg="add mod ord modCrop">
          <ac:chgData name="Vojtěch Mýlek" userId="f8bde11d-293c-476c-8459-806ce0f00800" providerId="ADAL" clId="{D1D0D50C-A604-49B4-B35B-C35B5B9B8FDB}" dt="2020-12-16T08:44:24.900" v="26203" actId="1076"/>
          <ac:picMkLst>
            <pc:docMk/>
            <pc:sldMk cId="3759327917" sldId="510"/>
            <ac:picMk id="6" creationId="{CE9EB835-821F-4F51-AECF-F169313B251C}"/>
          </ac:picMkLst>
        </pc:picChg>
      </pc:sldChg>
      <pc:sldChg chg="addSp delSp modSp new mod modAnim">
        <pc:chgData name="Vojtěch Mýlek" userId="f8bde11d-293c-476c-8459-806ce0f00800" providerId="ADAL" clId="{D1D0D50C-A604-49B4-B35B-C35B5B9B8FDB}" dt="2020-12-15T17:35:28.365" v="17500" actId="207"/>
        <pc:sldMkLst>
          <pc:docMk/>
          <pc:sldMk cId="1534388022" sldId="511"/>
        </pc:sldMkLst>
        <pc:spChg chg="del">
          <ac:chgData name="Vojtěch Mýlek" userId="f8bde11d-293c-476c-8459-806ce0f00800" providerId="ADAL" clId="{D1D0D50C-A604-49B4-B35B-C35B5B9B8FDB}" dt="2020-12-15T17:29:57.509" v="17380" actId="478"/>
          <ac:spMkLst>
            <pc:docMk/>
            <pc:sldMk cId="1534388022" sldId="511"/>
            <ac:spMk id="4" creationId="{261C1D9A-3544-47B8-85AE-7D85B6528121}"/>
          </ac:spMkLst>
        </pc:spChg>
        <pc:spChg chg="del">
          <ac:chgData name="Vojtěch Mýlek" userId="f8bde11d-293c-476c-8459-806ce0f00800" providerId="ADAL" clId="{D1D0D50C-A604-49B4-B35B-C35B5B9B8FDB}" dt="2020-12-15T17:29:58.930" v="17381" actId="478"/>
          <ac:spMkLst>
            <pc:docMk/>
            <pc:sldMk cId="1534388022" sldId="511"/>
            <ac:spMk id="5" creationId="{4B325536-F311-4A99-A8F9-EB024CB73D99}"/>
          </ac:spMkLst>
        </pc:spChg>
        <pc:spChg chg="add mod">
          <ac:chgData name="Vojtěch Mýlek" userId="f8bde11d-293c-476c-8459-806ce0f00800" providerId="ADAL" clId="{D1D0D50C-A604-49B4-B35B-C35B5B9B8FDB}" dt="2020-12-15T17:35:28.365" v="17500" actId="207"/>
          <ac:spMkLst>
            <pc:docMk/>
            <pc:sldMk cId="1534388022" sldId="511"/>
            <ac:spMk id="6" creationId="{59486949-B89B-4086-97D8-74ED93004D08}"/>
          </ac:spMkLst>
        </pc:spChg>
        <pc:spChg chg="add del mod">
          <ac:chgData name="Vojtěch Mýlek" userId="f8bde11d-293c-476c-8459-806ce0f00800" providerId="ADAL" clId="{D1D0D50C-A604-49B4-B35B-C35B5B9B8FDB}" dt="2020-12-15T17:35:13.085" v="17498" actId="478"/>
          <ac:spMkLst>
            <pc:docMk/>
            <pc:sldMk cId="1534388022" sldId="511"/>
            <ac:spMk id="7" creationId="{72110B9B-C382-4F7D-85B0-0626E4204975}"/>
          </ac:spMkLst>
        </pc:spChg>
      </pc:sldChg>
      <pc:sldChg chg="modSp add mod">
        <pc:chgData name="Vojtěch Mýlek" userId="f8bde11d-293c-476c-8459-806ce0f00800" providerId="ADAL" clId="{D1D0D50C-A604-49B4-B35B-C35B5B9B8FDB}" dt="2020-12-15T17:46:25.849" v="18580" actId="20577"/>
        <pc:sldMkLst>
          <pc:docMk/>
          <pc:sldMk cId="1012103397" sldId="512"/>
        </pc:sldMkLst>
        <pc:spChg chg="mod">
          <ac:chgData name="Vojtěch Mýlek" userId="f8bde11d-293c-476c-8459-806ce0f00800" providerId="ADAL" clId="{D1D0D50C-A604-49B4-B35B-C35B5B9B8FDB}" dt="2020-12-15T17:46:25.849" v="18580" actId="20577"/>
          <ac:spMkLst>
            <pc:docMk/>
            <pc:sldMk cId="1012103397" sldId="512"/>
            <ac:spMk id="5" creationId="{E6C995CE-5DB9-4543-85DA-36B60EBF1059}"/>
          </ac:spMkLst>
        </pc:spChg>
      </pc:sldChg>
      <pc:sldChg chg="addSp delSp modSp new mod ord">
        <pc:chgData name="Vojtěch Mýlek" userId="f8bde11d-293c-476c-8459-806ce0f00800" providerId="ADAL" clId="{D1D0D50C-A604-49B4-B35B-C35B5B9B8FDB}" dt="2020-12-16T08:47:46.626" v="26224" actId="122"/>
        <pc:sldMkLst>
          <pc:docMk/>
          <pc:sldMk cId="1618242325" sldId="513"/>
        </pc:sldMkLst>
        <pc:spChg chg="mod">
          <ac:chgData name="Vojtěch Mýlek" userId="f8bde11d-293c-476c-8459-806ce0f00800" providerId="ADAL" clId="{D1D0D50C-A604-49B4-B35B-C35B5B9B8FDB}" dt="2020-12-16T08:47:46.626" v="26224" actId="122"/>
          <ac:spMkLst>
            <pc:docMk/>
            <pc:sldMk cId="1618242325" sldId="513"/>
            <ac:spMk id="4" creationId="{BB62D1CF-A29E-4A72-B93B-7562ACFDCCE3}"/>
          </ac:spMkLst>
        </pc:spChg>
        <pc:spChg chg="del">
          <ac:chgData name="Vojtěch Mýlek" userId="f8bde11d-293c-476c-8459-806ce0f00800" providerId="ADAL" clId="{D1D0D50C-A604-49B4-B35B-C35B5B9B8FDB}" dt="2020-12-15T17:47:25.716" v="18608" actId="478"/>
          <ac:spMkLst>
            <pc:docMk/>
            <pc:sldMk cId="1618242325" sldId="513"/>
            <ac:spMk id="5" creationId="{22A3D09F-A3E5-4CEF-9366-31B6F1101789}"/>
          </ac:spMkLst>
        </pc:spChg>
        <pc:picChg chg="add mod">
          <ac:chgData name="Vojtěch Mýlek" userId="f8bde11d-293c-476c-8459-806ce0f00800" providerId="ADAL" clId="{D1D0D50C-A604-49B4-B35B-C35B5B9B8FDB}" dt="2020-12-16T08:47:41.055" v="26222" actId="1076"/>
          <ac:picMkLst>
            <pc:docMk/>
            <pc:sldMk cId="1618242325" sldId="513"/>
            <ac:picMk id="6" creationId="{7F52198D-9842-490B-B73A-C184FF088129}"/>
          </ac:picMkLst>
        </pc:picChg>
      </pc:sldChg>
      <pc:sldChg chg="new del">
        <pc:chgData name="Vojtěch Mýlek" userId="f8bde11d-293c-476c-8459-806ce0f00800" providerId="ADAL" clId="{D1D0D50C-A604-49B4-B35B-C35B5B9B8FDB}" dt="2020-12-15T18:59:05.472" v="19888" actId="680"/>
        <pc:sldMkLst>
          <pc:docMk/>
          <pc:sldMk cId="191040125" sldId="514"/>
        </pc:sldMkLst>
      </pc:sldChg>
      <pc:sldChg chg="modSp new mod">
        <pc:chgData name="Vojtěch Mýlek" userId="f8bde11d-293c-476c-8459-806ce0f00800" providerId="ADAL" clId="{D1D0D50C-A604-49B4-B35B-C35B5B9B8FDB}" dt="2020-12-15T19:09:07.823" v="20446" actId="207"/>
        <pc:sldMkLst>
          <pc:docMk/>
          <pc:sldMk cId="2426164762" sldId="514"/>
        </pc:sldMkLst>
        <pc:spChg chg="mod">
          <ac:chgData name="Vojtěch Mýlek" userId="f8bde11d-293c-476c-8459-806ce0f00800" providerId="ADAL" clId="{D1D0D50C-A604-49B4-B35B-C35B5B9B8FDB}" dt="2020-12-15T19:07:20.084" v="20242" actId="403"/>
          <ac:spMkLst>
            <pc:docMk/>
            <pc:sldMk cId="2426164762" sldId="514"/>
            <ac:spMk id="4" creationId="{F72AA198-185E-4BCF-B2B7-CD2E2EFA52AD}"/>
          </ac:spMkLst>
        </pc:spChg>
        <pc:spChg chg="mod">
          <ac:chgData name="Vojtěch Mýlek" userId="f8bde11d-293c-476c-8459-806ce0f00800" providerId="ADAL" clId="{D1D0D50C-A604-49B4-B35B-C35B5B9B8FDB}" dt="2020-12-15T18:59:30.723" v="19932" actId="20577"/>
          <ac:spMkLst>
            <pc:docMk/>
            <pc:sldMk cId="2426164762" sldId="514"/>
            <ac:spMk id="5" creationId="{79207DFA-0A77-4835-86D2-3860815FC837}"/>
          </ac:spMkLst>
        </pc:spChg>
        <pc:spChg chg="mod">
          <ac:chgData name="Vojtěch Mýlek" userId="f8bde11d-293c-476c-8459-806ce0f00800" providerId="ADAL" clId="{D1D0D50C-A604-49B4-B35B-C35B5B9B8FDB}" dt="2020-12-15T19:07:16.867" v="20241" actId="403"/>
          <ac:spMkLst>
            <pc:docMk/>
            <pc:sldMk cId="2426164762" sldId="514"/>
            <ac:spMk id="6" creationId="{127A743F-3658-4828-8FE9-B549D6076418}"/>
          </ac:spMkLst>
        </pc:spChg>
        <pc:spChg chg="mod">
          <ac:chgData name="Vojtěch Mýlek" userId="f8bde11d-293c-476c-8459-806ce0f00800" providerId="ADAL" clId="{D1D0D50C-A604-49B4-B35B-C35B5B9B8FDB}" dt="2020-12-15T19:06:33.620" v="20230" actId="14100"/>
          <ac:spMkLst>
            <pc:docMk/>
            <pc:sldMk cId="2426164762" sldId="514"/>
            <ac:spMk id="7" creationId="{91A92FE8-F7B3-472E-8520-2D2AE3392B3D}"/>
          </ac:spMkLst>
        </pc:spChg>
        <pc:spChg chg="mod">
          <ac:chgData name="Vojtěch Mýlek" userId="f8bde11d-293c-476c-8459-806ce0f00800" providerId="ADAL" clId="{D1D0D50C-A604-49B4-B35B-C35B5B9B8FDB}" dt="2020-12-15T19:09:07.823" v="20446" actId="207"/>
          <ac:spMkLst>
            <pc:docMk/>
            <pc:sldMk cId="2426164762" sldId="514"/>
            <ac:spMk id="8" creationId="{52BAA46A-D96C-412D-833E-12AF66FE3E89}"/>
          </ac:spMkLst>
        </pc:spChg>
      </pc:sldChg>
      <pc:sldChg chg="modSp add mod">
        <pc:chgData name="Vojtěch Mýlek" userId="f8bde11d-293c-476c-8459-806ce0f00800" providerId="ADAL" clId="{D1D0D50C-A604-49B4-B35B-C35B5B9B8FDB}" dt="2020-12-15T19:12:54.487" v="20486" actId="2710"/>
        <pc:sldMkLst>
          <pc:docMk/>
          <pc:sldMk cId="17874657" sldId="515"/>
        </pc:sldMkLst>
        <pc:spChg chg="mod">
          <ac:chgData name="Vojtěch Mýlek" userId="f8bde11d-293c-476c-8459-806ce0f00800" providerId="ADAL" clId="{D1D0D50C-A604-49B4-B35B-C35B5B9B8FDB}" dt="2020-12-15T19:12:54.487" v="20486" actId="2710"/>
          <ac:spMkLst>
            <pc:docMk/>
            <pc:sldMk cId="17874657" sldId="515"/>
            <ac:spMk id="5" creationId="{89523BDF-584F-4C46-9EB0-7FE1491C6955}"/>
          </ac:spMkLst>
        </pc:spChg>
      </pc:sldChg>
      <pc:sldChg chg="add del">
        <pc:chgData name="Vojtěch Mýlek" userId="f8bde11d-293c-476c-8459-806ce0f00800" providerId="ADAL" clId="{D1D0D50C-A604-49B4-B35B-C35B5B9B8FDB}" dt="2020-12-15T19:13:41.605" v="20498" actId="47"/>
        <pc:sldMkLst>
          <pc:docMk/>
          <pc:sldMk cId="3818779910" sldId="516"/>
        </pc:sldMkLst>
      </pc:sldChg>
      <pc:sldChg chg="addSp delSp modSp add mod">
        <pc:chgData name="Vojtěch Mýlek" userId="f8bde11d-293c-476c-8459-806ce0f00800" providerId="ADAL" clId="{D1D0D50C-A604-49B4-B35B-C35B5B9B8FDB}" dt="2020-12-16T08:48:24.359" v="26226" actId="1076"/>
        <pc:sldMkLst>
          <pc:docMk/>
          <pc:sldMk cId="2138160026" sldId="517"/>
        </pc:sldMkLst>
        <pc:spChg chg="mod">
          <ac:chgData name="Vojtěch Mýlek" userId="f8bde11d-293c-476c-8459-806ce0f00800" providerId="ADAL" clId="{D1D0D50C-A604-49B4-B35B-C35B5B9B8FDB}" dt="2020-12-15T19:13:18.318" v="20492" actId="26606"/>
          <ac:spMkLst>
            <pc:docMk/>
            <pc:sldMk cId="2138160026" sldId="517"/>
            <ac:spMk id="2" creationId="{1C240AC6-87D1-47D3-916A-37A1F1431141}"/>
          </ac:spMkLst>
        </pc:spChg>
        <pc:spChg chg="mod">
          <ac:chgData name="Vojtěch Mýlek" userId="f8bde11d-293c-476c-8459-806ce0f00800" providerId="ADAL" clId="{D1D0D50C-A604-49B4-B35B-C35B5B9B8FDB}" dt="2020-12-15T19:13:18.318" v="20492" actId="26606"/>
          <ac:spMkLst>
            <pc:docMk/>
            <pc:sldMk cId="2138160026" sldId="517"/>
            <ac:spMk id="3" creationId="{115F3132-5E18-4339-A643-EA6926113A0B}"/>
          </ac:spMkLst>
        </pc:spChg>
        <pc:spChg chg="mod">
          <ac:chgData name="Vojtěch Mýlek" userId="f8bde11d-293c-476c-8459-806ce0f00800" providerId="ADAL" clId="{D1D0D50C-A604-49B4-B35B-C35B5B9B8FDB}" dt="2020-12-15T19:13:18.318" v="20492" actId="26606"/>
          <ac:spMkLst>
            <pc:docMk/>
            <pc:sldMk cId="2138160026" sldId="517"/>
            <ac:spMk id="4" creationId="{306E5644-4A92-4695-808B-0E051170D9DF}"/>
          </ac:spMkLst>
        </pc:spChg>
        <pc:spChg chg="del">
          <ac:chgData name="Vojtěch Mýlek" userId="f8bde11d-293c-476c-8459-806ce0f00800" providerId="ADAL" clId="{D1D0D50C-A604-49B4-B35B-C35B5B9B8FDB}" dt="2020-12-15T19:13:00.026" v="20487" actId="478"/>
          <ac:spMkLst>
            <pc:docMk/>
            <pc:sldMk cId="2138160026" sldId="517"/>
            <ac:spMk id="5" creationId="{89523BDF-584F-4C46-9EB0-7FE1491C6955}"/>
          </ac:spMkLst>
        </pc:spChg>
        <pc:spChg chg="add del mod">
          <ac:chgData name="Vojtěch Mýlek" userId="f8bde11d-293c-476c-8459-806ce0f00800" providerId="ADAL" clId="{D1D0D50C-A604-49B4-B35B-C35B5B9B8FDB}" dt="2020-12-15T19:13:05.176" v="20488"/>
          <ac:spMkLst>
            <pc:docMk/>
            <pc:sldMk cId="2138160026" sldId="517"/>
            <ac:spMk id="7" creationId="{4DC8379D-BA3B-4D3E-9A4F-EB7A73E8EE9E}"/>
          </ac:spMkLst>
        </pc:spChg>
        <pc:picChg chg="add mod">
          <ac:chgData name="Vojtěch Mýlek" userId="f8bde11d-293c-476c-8459-806ce0f00800" providerId="ADAL" clId="{D1D0D50C-A604-49B4-B35B-C35B5B9B8FDB}" dt="2020-12-16T08:48:24.359" v="26226" actId="1076"/>
          <ac:picMkLst>
            <pc:docMk/>
            <pc:sldMk cId="2138160026" sldId="517"/>
            <ac:picMk id="8" creationId="{3490674E-31E5-4C64-8686-729865450817}"/>
          </ac:picMkLst>
        </pc:picChg>
      </pc:sldChg>
      <pc:sldChg chg="modSp new mod">
        <pc:chgData name="Vojtěch Mýlek" userId="f8bde11d-293c-476c-8459-806ce0f00800" providerId="ADAL" clId="{D1D0D50C-A604-49B4-B35B-C35B5B9B8FDB}" dt="2020-12-15T19:40:05.228" v="22090" actId="20577"/>
        <pc:sldMkLst>
          <pc:docMk/>
          <pc:sldMk cId="898620219" sldId="518"/>
        </pc:sldMkLst>
        <pc:spChg chg="mod">
          <ac:chgData name="Vojtěch Mýlek" userId="f8bde11d-293c-476c-8459-806ce0f00800" providerId="ADAL" clId="{D1D0D50C-A604-49B4-B35B-C35B5B9B8FDB}" dt="2020-12-15T19:14:12.250" v="20523" actId="20577"/>
          <ac:spMkLst>
            <pc:docMk/>
            <pc:sldMk cId="898620219" sldId="518"/>
            <ac:spMk id="4" creationId="{DE0CD9CD-FEB6-47E7-B50C-EEA07DDD7046}"/>
          </ac:spMkLst>
        </pc:spChg>
        <pc:spChg chg="mod">
          <ac:chgData name="Vojtěch Mýlek" userId="f8bde11d-293c-476c-8459-806ce0f00800" providerId="ADAL" clId="{D1D0D50C-A604-49B4-B35B-C35B5B9B8FDB}" dt="2020-12-15T19:40:05.228" v="22090" actId="20577"/>
          <ac:spMkLst>
            <pc:docMk/>
            <pc:sldMk cId="898620219" sldId="518"/>
            <ac:spMk id="5" creationId="{8527FE71-94A0-4CF8-8DA2-507EE9BA3554}"/>
          </ac:spMkLst>
        </pc:spChg>
      </pc:sldChg>
      <pc:sldChg chg="delSp modSp add del mod ord setBg delDesignElem">
        <pc:chgData name="Vojtěch Mýlek" userId="f8bde11d-293c-476c-8459-806ce0f00800" providerId="ADAL" clId="{D1D0D50C-A604-49B4-B35B-C35B5B9B8FDB}" dt="2020-12-15T19:55:26.567" v="22147" actId="6549"/>
        <pc:sldMkLst>
          <pc:docMk/>
          <pc:sldMk cId="1591852226" sldId="519"/>
        </pc:sldMkLst>
        <pc:spChg chg="mod">
          <ac:chgData name="Vojtěch Mýlek" userId="f8bde11d-293c-476c-8459-806ce0f00800" providerId="ADAL" clId="{D1D0D50C-A604-49B4-B35B-C35B5B9B8FDB}" dt="2020-12-15T19:54:14.323" v="22139" actId="20577"/>
          <ac:spMkLst>
            <pc:docMk/>
            <pc:sldMk cId="1591852226" sldId="519"/>
            <ac:spMk id="2" creationId="{D3697E69-F044-469E-8810-14E8AB448114}"/>
          </ac:spMkLst>
        </pc:spChg>
        <pc:spChg chg="mod">
          <ac:chgData name="Vojtěch Mýlek" userId="f8bde11d-293c-476c-8459-806ce0f00800" providerId="ADAL" clId="{D1D0D50C-A604-49B4-B35B-C35B5B9B8FDB}" dt="2020-12-15T19:55:26.567" v="22147" actId="6549"/>
          <ac:spMkLst>
            <pc:docMk/>
            <pc:sldMk cId="1591852226" sldId="519"/>
            <ac:spMk id="3" creationId="{3F23ADDC-AAE8-4576-BFAC-F692F85FF4C8}"/>
          </ac:spMkLst>
        </pc:spChg>
        <pc:spChg chg="del">
          <ac:chgData name="Vojtěch Mýlek" userId="f8bde11d-293c-476c-8459-806ce0f00800" providerId="ADAL" clId="{D1D0D50C-A604-49B4-B35B-C35B5B9B8FDB}" dt="2020-12-15T19:53:39.531" v="22131"/>
          <ac:spMkLst>
            <pc:docMk/>
            <pc:sldMk cId="1591852226" sldId="519"/>
            <ac:spMk id="9" creationId="{4D896123-1B32-4CB1-B2ED-E34BBC26B423}"/>
          </ac:spMkLst>
        </pc:spChg>
        <pc:spChg chg="del">
          <ac:chgData name="Vojtěch Mýlek" userId="f8bde11d-293c-476c-8459-806ce0f00800" providerId="ADAL" clId="{D1D0D50C-A604-49B4-B35B-C35B5B9B8FDB}" dt="2020-12-15T19:51:17.344" v="22126"/>
          <ac:spMkLst>
            <pc:docMk/>
            <pc:sldMk cId="1591852226" sldId="519"/>
            <ac:spMk id="9" creationId="{8B646C36-EEEC-4D52-8E8E-206F4CD8A3DA}"/>
          </ac:spMkLst>
        </pc:spChg>
        <pc:spChg chg="del">
          <ac:chgData name="Vojtěch Mýlek" userId="f8bde11d-293c-476c-8459-806ce0f00800" providerId="ADAL" clId="{D1D0D50C-A604-49B4-B35B-C35B5B9B8FDB}" dt="2020-12-15T19:53:39.531" v="22131"/>
          <ac:spMkLst>
            <pc:docMk/>
            <pc:sldMk cId="1591852226" sldId="519"/>
            <ac:spMk id="11" creationId="{F57DA40C-10B8-4678-8433-AA03ED65E921}"/>
          </ac:spMkLst>
        </pc:spChg>
        <pc:spChg chg="del">
          <ac:chgData name="Vojtěch Mýlek" userId="f8bde11d-293c-476c-8459-806ce0f00800" providerId="ADAL" clId="{D1D0D50C-A604-49B4-B35B-C35B5B9B8FDB}" dt="2020-12-15T19:53:39.531" v="22131"/>
          <ac:spMkLst>
            <pc:docMk/>
            <pc:sldMk cId="1591852226" sldId="519"/>
            <ac:spMk id="13" creationId="{D1DEB652-CD49-4786-9154-A1A30E195ADF}"/>
          </ac:spMkLst>
        </pc:spChg>
        <pc:spChg chg="del">
          <ac:chgData name="Vojtěch Mýlek" userId="f8bde11d-293c-476c-8459-806ce0f00800" providerId="ADAL" clId="{D1D0D50C-A604-49B4-B35B-C35B5B9B8FDB}" dt="2020-12-15T19:53:39.531" v="22131"/>
          <ac:spMkLst>
            <pc:docMk/>
            <pc:sldMk cId="1591852226" sldId="519"/>
            <ac:spMk id="15" creationId="{59A7483D-55E4-41F7-8F87-19FAB2AEAA50}"/>
          </ac:spMkLst>
        </pc:spChg>
        <pc:spChg chg="del">
          <ac:chgData name="Vojtěch Mýlek" userId="f8bde11d-293c-476c-8459-806ce0f00800" providerId="ADAL" clId="{D1D0D50C-A604-49B4-B35B-C35B5B9B8FDB}" dt="2020-12-15T19:51:17.344" v="22126"/>
          <ac:spMkLst>
            <pc:docMk/>
            <pc:sldMk cId="1591852226" sldId="519"/>
            <ac:spMk id="15" creationId="{D6CA2F4C-8E9E-4BCD-B6E8-A68A311CA651}"/>
          </ac:spMkLst>
        </pc:spChg>
        <pc:grpChg chg="del">
          <ac:chgData name="Vojtěch Mýlek" userId="f8bde11d-293c-476c-8459-806ce0f00800" providerId="ADAL" clId="{D1D0D50C-A604-49B4-B35B-C35B5B9B8FDB}" dt="2020-12-15T19:51:17.344" v="22126"/>
          <ac:grpSpMkLst>
            <pc:docMk/>
            <pc:sldMk cId="1591852226" sldId="519"/>
            <ac:grpSpMk id="11" creationId="{308C40F4-6A24-4867-B726-B552DB0807B5}"/>
          </ac:grpSpMkLst>
        </pc:grpChg>
      </pc:sldChg>
      <pc:sldChg chg="modSp add del mod modTransition">
        <pc:chgData name="Vojtěch Mýlek" userId="f8bde11d-293c-476c-8459-806ce0f00800" providerId="ADAL" clId="{D1D0D50C-A604-49B4-B35B-C35B5B9B8FDB}" dt="2020-12-15T20:16:51.589" v="23062"/>
        <pc:sldMkLst>
          <pc:docMk/>
          <pc:sldMk cId="4023463452" sldId="520"/>
        </pc:sldMkLst>
        <pc:spChg chg="mod">
          <ac:chgData name="Vojtěch Mýlek" userId="f8bde11d-293c-476c-8459-806ce0f00800" providerId="ADAL" clId="{D1D0D50C-A604-49B4-B35B-C35B5B9B8FDB}" dt="2020-12-15T20:11:59.337" v="22737" actId="20577"/>
          <ac:spMkLst>
            <pc:docMk/>
            <pc:sldMk cId="4023463452" sldId="520"/>
            <ac:spMk id="4" creationId="{005CCD42-3346-4781-98F5-A152735FCA7C}"/>
          </ac:spMkLst>
        </pc:spChg>
        <pc:spChg chg="mod">
          <ac:chgData name="Vojtěch Mýlek" userId="f8bde11d-293c-476c-8459-806ce0f00800" providerId="ADAL" clId="{D1D0D50C-A604-49B4-B35B-C35B5B9B8FDB}" dt="2020-12-15T20:11:16.785" v="22713" actId="207"/>
          <ac:spMkLst>
            <pc:docMk/>
            <pc:sldMk cId="4023463452" sldId="520"/>
            <ac:spMk id="5" creationId="{75380184-D860-48A6-9445-1BD8A7A36620}"/>
          </ac:spMkLst>
        </pc:spChg>
      </pc:sldChg>
      <pc:sldChg chg="add del">
        <pc:chgData name="Vojtěch Mýlek" userId="f8bde11d-293c-476c-8459-806ce0f00800" providerId="ADAL" clId="{D1D0D50C-A604-49B4-B35B-C35B5B9B8FDB}" dt="2020-12-15T20:12:02.455" v="22738" actId="47"/>
        <pc:sldMkLst>
          <pc:docMk/>
          <pc:sldMk cId="2840510078" sldId="521"/>
        </pc:sldMkLst>
      </pc:sldChg>
      <pc:sldChg chg="modSp add mod modTransition">
        <pc:chgData name="Vojtěch Mýlek" userId="f8bde11d-293c-476c-8459-806ce0f00800" providerId="ADAL" clId="{D1D0D50C-A604-49B4-B35B-C35B5B9B8FDB}" dt="2020-12-15T20:19:21.237" v="23081"/>
        <pc:sldMkLst>
          <pc:docMk/>
          <pc:sldMk cId="2895064423" sldId="521"/>
        </pc:sldMkLst>
        <pc:spChg chg="mod">
          <ac:chgData name="Vojtěch Mýlek" userId="f8bde11d-293c-476c-8459-806ce0f00800" providerId="ADAL" clId="{D1D0D50C-A604-49B4-B35B-C35B5B9B8FDB}" dt="2020-12-15T20:15:26.904" v="23033" actId="6549"/>
          <ac:spMkLst>
            <pc:docMk/>
            <pc:sldMk cId="2895064423" sldId="521"/>
            <ac:spMk id="5" creationId="{75380184-D860-48A6-9445-1BD8A7A36620}"/>
          </ac:spMkLst>
        </pc:spChg>
      </pc:sldChg>
      <pc:sldChg chg="add del">
        <pc:chgData name="Vojtěch Mýlek" userId="f8bde11d-293c-476c-8459-806ce0f00800" providerId="ADAL" clId="{D1D0D50C-A604-49B4-B35B-C35B5B9B8FDB}" dt="2020-12-15T20:12:03.271" v="22739" actId="47"/>
        <pc:sldMkLst>
          <pc:docMk/>
          <pc:sldMk cId="825017801" sldId="522"/>
        </pc:sldMkLst>
      </pc:sldChg>
      <pc:sldChg chg="modSp add mod modTransition">
        <pc:chgData name="Vojtěch Mýlek" userId="f8bde11d-293c-476c-8459-806ce0f00800" providerId="ADAL" clId="{D1D0D50C-A604-49B4-B35B-C35B5B9B8FDB}" dt="2020-12-15T20:21:58.022" v="23227" actId="20577"/>
        <pc:sldMkLst>
          <pc:docMk/>
          <pc:sldMk cId="2123358267" sldId="522"/>
        </pc:sldMkLst>
        <pc:spChg chg="mod">
          <ac:chgData name="Vojtěch Mýlek" userId="f8bde11d-293c-476c-8459-806ce0f00800" providerId="ADAL" clId="{D1D0D50C-A604-49B4-B35B-C35B5B9B8FDB}" dt="2020-12-15T20:21:58.022" v="23227" actId="20577"/>
          <ac:spMkLst>
            <pc:docMk/>
            <pc:sldMk cId="2123358267" sldId="522"/>
            <ac:spMk id="5" creationId="{75380184-D860-48A6-9445-1BD8A7A36620}"/>
          </ac:spMkLst>
        </pc:spChg>
      </pc:sldChg>
      <pc:sldChg chg="add del">
        <pc:chgData name="Vojtěch Mýlek" userId="f8bde11d-293c-476c-8459-806ce0f00800" providerId="ADAL" clId="{D1D0D50C-A604-49B4-B35B-C35B5B9B8FDB}" dt="2020-12-15T20:15:17.009" v="23028" actId="47"/>
        <pc:sldMkLst>
          <pc:docMk/>
          <pc:sldMk cId="2281668707" sldId="522"/>
        </pc:sldMkLst>
      </pc:sldChg>
      <pc:sldChg chg="add del">
        <pc:chgData name="Vojtěch Mýlek" userId="f8bde11d-293c-476c-8459-806ce0f00800" providerId="ADAL" clId="{D1D0D50C-A604-49B4-B35B-C35B5B9B8FDB}" dt="2020-12-15T20:15:18.147" v="23029" actId="47"/>
        <pc:sldMkLst>
          <pc:docMk/>
          <pc:sldMk cId="1129743451" sldId="523"/>
        </pc:sldMkLst>
      </pc:sldChg>
      <pc:sldChg chg="add del">
        <pc:chgData name="Vojtěch Mýlek" userId="f8bde11d-293c-476c-8459-806ce0f00800" providerId="ADAL" clId="{D1D0D50C-A604-49B4-B35B-C35B5B9B8FDB}" dt="2020-12-15T20:12:12.980" v="22743" actId="47"/>
        <pc:sldMkLst>
          <pc:docMk/>
          <pc:sldMk cId="1143602543" sldId="523"/>
        </pc:sldMkLst>
      </pc:sldChg>
      <pc:sldChg chg="modSp add mod ord modTransition">
        <pc:chgData name="Vojtěch Mýlek" userId="f8bde11d-293c-476c-8459-806ce0f00800" providerId="ADAL" clId="{D1D0D50C-A604-49B4-B35B-C35B5B9B8FDB}" dt="2020-12-15T20:18:40.015" v="23071"/>
        <pc:sldMkLst>
          <pc:docMk/>
          <pc:sldMk cId="2209110569" sldId="523"/>
        </pc:sldMkLst>
        <pc:spChg chg="mod">
          <ac:chgData name="Vojtěch Mýlek" userId="f8bde11d-293c-476c-8459-806ce0f00800" providerId="ADAL" clId="{D1D0D50C-A604-49B4-B35B-C35B5B9B8FDB}" dt="2020-12-15T20:15:34.436" v="23035" actId="6549"/>
          <ac:spMkLst>
            <pc:docMk/>
            <pc:sldMk cId="2209110569" sldId="523"/>
            <ac:spMk id="5" creationId="{75380184-D860-48A6-9445-1BD8A7A36620}"/>
          </ac:spMkLst>
        </pc:spChg>
      </pc:sldChg>
      <pc:sldChg chg="modSp add del mod ord">
        <pc:chgData name="Vojtěch Mýlek" userId="f8bde11d-293c-476c-8459-806ce0f00800" providerId="ADAL" clId="{D1D0D50C-A604-49B4-B35B-C35B5B9B8FDB}" dt="2020-12-15T20:18:05.713" v="23067" actId="47"/>
        <pc:sldMkLst>
          <pc:docMk/>
          <pc:sldMk cId="1982677487" sldId="524"/>
        </pc:sldMkLst>
        <pc:spChg chg="mod">
          <ac:chgData name="Vojtěch Mýlek" userId="f8bde11d-293c-476c-8459-806ce0f00800" providerId="ADAL" clId="{D1D0D50C-A604-49B4-B35B-C35B5B9B8FDB}" dt="2020-12-15T20:15:47.345" v="23041" actId="20577"/>
          <ac:spMkLst>
            <pc:docMk/>
            <pc:sldMk cId="1982677487" sldId="524"/>
            <ac:spMk id="5" creationId="{75380184-D860-48A6-9445-1BD8A7A36620}"/>
          </ac:spMkLst>
        </pc:spChg>
      </pc:sldChg>
      <pc:sldChg chg="add del">
        <pc:chgData name="Vojtěch Mýlek" userId="f8bde11d-293c-476c-8459-806ce0f00800" providerId="ADAL" clId="{D1D0D50C-A604-49B4-B35B-C35B5B9B8FDB}" dt="2020-12-15T20:15:19.044" v="23030" actId="47"/>
        <pc:sldMkLst>
          <pc:docMk/>
          <pc:sldMk cId="3574800383" sldId="524"/>
        </pc:sldMkLst>
      </pc:sldChg>
      <pc:sldChg chg="add del">
        <pc:chgData name="Vojtěch Mýlek" userId="f8bde11d-293c-476c-8459-806ce0f00800" providerId="ADAL" clId="{D1D0D50C-A604-49B4-B35B-C35B5B9B8FDB}" dt="2020-12-15T20:12:04.503" v="22740" actId="47"/>
        <pc:sldMkLst>
          <pc:docMk/>
          <pc:sldMk cId="3628185788" sldId="524"/>
        </pc:sldMkLst>
      </pc:sldChg>
      <pc:sldChg chg="add del">
        <pc:chgData name="Vojtěch Mýlek" userId="f8bde11d-293c-476c-8459-806ce0f00800" providerId="ADAL" clId="{D1D0D50C-A604-49B4-B35B-C35B5B9B8FDB}" dt="2020-12-15T20:15:19.878" v="23031" actId="47"/>
        <pc:sldMkLst>
          <pc:docMk/>
          <pc:sldMk cId="1637471586" sldId="525"/>
        </pc:sldMkLst>
      </pc:sldChg>
      <pc:sldChg chg="add del">
        <pc:chgData name="Vojtěch Mýlek" userId="f8bde11d-293c-476c-8459-806ce0f00800" providerId="ADAL" clId="{D1D0D50C-A604-49B4-B35B-C35B5B9B8FDB}" dt="2020-12-15T20:12:12.980" v="22743" actId="47"/>
        <pc:sldMkLst>
          <pc:docMk/>
          <pc:sldMk cId="2971422006" sldId="525"/>
        </pc:sldMkLst>
      </pc:sldChg>
      <pc:sldChg chg="add ord modTransition">
        <pc:chgData name="Vojtěch Mýlek" userId="f8bde11d-293c-476c-8459-806ce0f00800" providerId="ADAL" clId="{D1D0D50C-A604-49B4-B35B-C35B5B9B8FDB}" dt="2020-12-15T20:18:21.361" v="23068"/>
        <pc:sldMkLst>
          <pc:docMk/>
          <pc:sldMk cId="3564276568" sldId="525"/>
        </pc:sldMkLst>
      </pc:sldChg>
      <pc:sldChg chg="add modTransition">
        <pc:chgData name="Vojtěch Mýlek" userId="f8bde11d-293c-476c-8459-806ce0f00800" providerId="ADAL" clId="{D1D0D50C-A604-49B4-B35B-C35B5B9B8FDB}" dt="2020-12-15T20:19:35.119" v="23084"/>
        <pc:sldMkLst>
          <pc:docMk/>
          <pc:sldMk cId="599568098" sldId="526"/>
        </pc:sldMkLst>
      </pc:sldChg>
      <pc:sldChg chg="add del modTransition">
        <pc:chgData name="Vojtěch Mýlek" userId="f8bde11d-293c-476c-8459-806ce0f00800" providerId="ADAL" clId="{D1D0D50C-A604-49B4-B35B-C35B5B9B8FDB}" dt="2020-12-15T20:19:53.234" v="23086" actId="47"/>
        <pc:sldMkLst>
          <pc:docMk/>
          <pc:sldMk cId="925476765" sldId="527"/>
        </pc:sldMkLst>
      </pc:sldChg>
      <pc:sldChg chg="modSp new mod modAnim">
        <pc:chgData name="Vojtěch Mýlek" userId="f8bde11d-293c-476c-8459-806ce0f00800" providerId="ADAL" clId="{D1D0D50C-A604-49B4-B35B-C35B5B9B8FDB}" dt="2020-12-15T20:35:14.732" v="23891"/>
        <pc:sldMkLst>
          <pc:docMk/>
          <pc:sldMk cId="1825648353" sldId="527"/>
        </pc:sldMkLst>
        <pc:spChg chg="mod">
          <ac:chgData name="Vojtěch Mýlek" userId="f8bde11d-293c-476c-8459-806ce0f00800" providerId="ADAL" clId="{D1D0D50C-A604-49B4-B35B-C35B5B9B8FDB}" dt="2020-12-15T20:30:18.989" v="23383" actId="20577"/>
          <ac:spMkLst>
            <pc:docMk/>
            <pc:sldMk cId="1825648353" sldId="527"/>
            <ac:spMk id="4" creationId="{89FC278F-7234-4D9A-B476-D722450C316F}"/>
          </ac:spMkLst>
        </pc:spChg>
        <pc:spChg chg="mod">
          <ac:chgData name="Vojtěch Mýlek" userId="f8bde11d-293c-476c-8459-806ce0f00800" providerId="ADAL" clId="{D1D0D50C-A604-49B4-B35B-C35B5B9B8FDB}" dt="2020-12-15T20:34:26.797" v="23880" actId="207"/>
          <ac:spMkLst>
            <pc:docMk/>
            <pc:sldMk cId="1825648353" sldId="527"/>
            <ac:spMk id="5" creationId="{1B1ECE53-393B-4B49-8929-C6EF5A660A6E}"/>
          </ac:spMkLst>
        </pc:spChg>
      </pc:sldChg>
      <pc:sldChg chg="addSp modSp add mod">
        <pc:chgData name="Vojtěch Mýlek" userId="f8bde11d-293c-476c-8459-806ce0f00800" providerId="ADAL" clId="{D1D0D50C-A604-49B4-B35B-C35B5B9B8FDB}" dt="2020-12-15T20:47:58.967" v="24248" actId="1076"/>
        <pc:sldMkLst>
          <pc:docMk/>
          <pc:sldMk cId="4149511825" sldId="528"/>
        </pc:sldMkLst>
        <pc:spChg chg="add mod">
          <ac:chgData name="Vojtěch Mýlek" userId="f8bde11d-293c-476c-8459-806ce0f00800" providerId="ADAL" clId="{D1D0D50C-A604-49B4-B35B-C35B5B9B8FDB}" dt="2020-12-15T20:47:58.967" v="24248" actId="1076"/>
          <ac:spMkLst>
            <pc:docMk/>
            <pc:sldMk cId="4149511825" sldId="528"/>
            <ac:spMk id="6" creationId="{204C8221-1E31-4AA6-A009-B797A6074278}"/>
          </ac:spMkLst>
        </pc:spChg>
        <pc:picChg chg="mod">
          <ac:chgData name="Vojtěch Mýlek" userId="f8bde11d-293c-476c-8459-806ce0f00800" providerId="ADAL" clId="{D1D0D50C-A604-49B4-B35B-C35B5B9B8FDB}" dt="2020-12-15T20:44:56.626" v="24218" actId="14100"/>
          <ac:picMkLst>
            <pc:docMk/>
            <pc:sldMk cId="4149511825" sldId="528"/>
            <ac:picMk id="7" creationId="{1CC1213D-58EA-423B-A705-E0EDD3C9E5F9}"/>
          </ac:picMkLst>
        </pc:picChg>
      </pc:sldChg>
      <pc:sldChg chg="addSp delSp modSp add mod">
        <pc:chgData name="Vojtěch Mýlek" userId="f8bde11d-293c-476c-8459-806ce0f00800" providerId="ADAL" clId="{D1D0D50C-A604-49B4-B35B-C35B5B9B8FDB}" dt="2020-12-15T20:48:12.939" v="24252"/>
        <pc:sldMkLst>
          <pc:docMk/>
          <pc:sldMk cId="2114576613" sldId="529"/>
        </pc:sldMkLst>
        <pc:spChg chg="add del mod">
          <ac:chgData name="Vojtěch Mýlek" userId="f8bde11d-293c-476c-8459-806ce0f00800" providerId="ADAL" clId="{D1D0D50C-A604-49B4-B35B-C35B5B9B8FDB}" dt="2020-12-15T20:48:12.402" v="24251" actId="478"/>
          <ac:spMkLst>
            <pc:docMk/>
            <pc:sldMk cId="2114576613" sldId="529"/>
            <ac:spMk id="6" creationId="{8E5E3A8B-5E23-48CC-84DD-E357659D2A2A}"/>
          </ac:spMkLst>
        </pc:spChg>
        <pc:spChg chg="add mod">
          <ac:chgData name="Vojtěch Mýlek" userId="f8bde11d-293c-476c-8459-806ce0f00800" providerId="ADAL" clId="{D1D0D50C-A604-49B4-B35B-C35B5B9B8FDB}" dt="2020-12-15T20:48:12.939" v="24252"/>
          <ac:spMkLst>
            <pc:docMk/>
            <pc:sldMk cId="2114576613" sldId="529"/>
            <ac:spMk id="8" creationId="{15427EA9-446F-4E54-8326-E8D51475DC46}"/>
          </ac:spMkLst>
        </pc:spChg>
        <pc:picChg chg="mod">
          <ac:chgData name="Vojtěch Mýlek" userId="f8bde11d-293c-476c-8459-806ce0f00800" providerId="ADAL" clId="{D1D0D50C-A604-49B4-B35B-C35B5B9B8FDB}" dt="2020-12-15T20:45:37.049" v="24221" actId="14100"/>
          <ac:picMkLst>
            <pc:docMk/>
            <pc:sldMk cId="2114576613" sldId="529"/>
            <ac:picMk id="7" creationId="{1CC1213D-58EA-423B-A705-E0EDD3C9E5F9}"/>
          </ac:picMkLst>
        </pc:picChg>
      </pc:sldChg>
      <pc:sldChg chg="addSp modSp add mod">
        <pc:chgData name="Vojtěch Mýlek" userId="f8bde11d-293c-476c-8459-806ce0f00800" providerId="ADAL" clId="{D1D0D50C-A604-49B4-B35B-C35B5B9B8FDB}" dt="2020-12-15T20:48:14.320" v="24253"/>
        <pc:sldMkLst>
          <pc:docMk/>
          <pc:sldMk cId="2804926936" sldId="530"/>
        </pc:sldMkLst>
        <pc:spChg chg="add mod">
          <ac:chgData name="Vojtěch Mýlek" userId="f8bde11d-293c-476c-8459-806ce0f00800" providerId="ADAL" clId="{D1D0D50C-A604-49B4-B35B-C35B5B9B8FDB}" dt="2020-12-15T20:48:14.320" v="24253"/>
          <ac:spMkLst>
            <pc:docMk/>
            <pc:sldMk cId="2804926936" sldId="530"/>
            <ac:spMk id="6" creationId="{2E4675FE-D9E9-4AE8-9C34-B7BC6A1DE7A8}"/>
          </ac:spMkLst>
        </pc:spChg>
        <pc:picChg chg="mod">
          <ac:chgData name="Vojtěch Mýlek" userId="f8bde11d-293c-476c-8459-806ce0f00800" providerId="ADAL" clId="{D1D0D50C-A604-49B4-B35B-C35B5B9B8FDB}" dt="2020-12-15T20:45:59.998" v="24223" actId="1076"/>
          <ac:picMkLst>
            <pc:docMk/>
            <pc:sldMk cId="2804926936" sldId="530"/>
            <ac:picMk id="7" creationId="{1CC1213D-58EA-423B-A705-E0EDD3C9E5F9}"/>
          </ac:picMkLst>
        </pc:picChg>
      </pc:sldChg>
      <pc:sldChg chg="addSp modSp add mod">
        <pc:chgData name="Vojtěch Mýlek" userId="f8bde11d-293c-476c-8459-806ce0f00800" providerId="ADAL" clId="{D1D0D50C-A604-49B4-B35B-C35B5B9B8FDB}" dt="2020-12-15T20:48:16.612" v="24254"/>
        <pc:sldMkLst>
          <pc:docMk/>
          <pc:sldMk cId="1434526924" sldId="531"/>
        </pc:sldMkLst>
        <pc:spChg chg="add mod">
          <ac:chgData name="Vojtěch Mýlek" userId="f8bde11d-293c-476c-8459-806ce0f00800" providerId="ADAL" clId="{D1D0D50C-A604-49B4-B35B-C35B5B9B8FDB}" dt="2020-12-15T20:48:16.612" v="24254"/>
          <ac:spMkLst>
            <pc:docMk/>
            <pc:sldMk cId="1434526924" sldId="531"/>
            <ac:spMk id="6" creationId="{B2333B43-287D-4E89-B6F5-167598A3F57E}"/>
          </ac:spMkLst>
        </pc:spChg>
        <pc:picChg chg="mod">
          <ac:chgData name="Vojtěch Mýlek" userId="f8bde11d-293c-476c-8459-806ce0f00800" providerId="ADAL" clId="{D1D0D50C-A604-49B4-B35B-C35B5B9B8FDB}" dt="2020-12-15T20:46:49.251" v="24225" actId="1076"/>
          <ac:picMkLst>
            <pc:docMk/>
            <pc:sldMk cId="1434526924" sldId="531"/>
            <ac:picMk id="7" creationId="{1CC1213D-58EA-423B-A705-E0EDD3C9E5F9}"/>
          </ac:picMkLst>
        </pc:picChg>
      </pc:sldChg>
      <pc:sldChg chg="addSp delSp modSp new mod">
        <pc:chgData name="Vojtěch Mýlek" userId="f8bde11d-293c-476c-8459-806ce0f00800" providerId="ADAL" clId="{D1D0D50C-A604-49B4-B35B-C35B5B9B8FDB}" dt="2020-12-16T08:51:02.245" v="26236" actId="14861"/>
        <pc:sldMkLst>
          <pc:docMk/>
          <pc:sldMk cId="4213102371" sldId="532"/>
        </pc:sldMkLst>
        <pc:spChg chg="mod">
          <ac:chgData name="Vojtěch Mýlek" userId="f8bde11d-293c-476c-8459-806ce0f00800" providerId="ADAL" clId="{D1D0D50C-A604-49B4-B35B-C35B5B9B8FDB}" dt="2020-12-15T20:49:05.404" v="24294" actId="20577"/>
          <ac:spMkLst>
            <pc:docMk/>
            <pc:sldMk cId="4213102371" sldId="532"/>
            <ac:spMk id="4" creationId="{8AA71BE9-A962-4FE6-9651-73E205039418}"/>
          </ac:spMkLst>
        </pc:spChg>
        <pc:spChg chg="del">
          <ac:chgData name="Vojtěch Mýlek" userId="f8bde11d-293c-476c-8459-806ce0f00800" providerId="ADAL" clId="{D1D0D50C-A604-49B4-B35B-C35B5B9B8FDB}" dt="2020-12-15T20:48:44.110" v="24289"/>
          <ac:spMkLst>
            <pc:docMk/>
            <pc:sldMk cId="4213102371" sldId="532"/>
            <ac:spMk id="5" creationId="{38F7CE86-ED7D-425A-BE62-95BE54E7192F}"/>
          </ac:spMkLst>
        </pc:spChg>
        <pc:picChg chg="add mod">
          <ac:chgData name="Vojtěch Mýlek" userId="f8bde11d-293c-476c-8459-806ce0f00800" providerId="ADAL" clId="{D1D0D50C-A604-49B4-B35B-C35B5B9B8FDB}" dt="2020-12-16T08:51:02.245" v="26236" actId="14861"/>
          <ac:picMkLst>
            <pc:docMk/>
            <pc:sldMk cId="4213102371" sldId="532"/>
            <ac:picMk id="7" creationId="{3697683A-6EA2-42B5-A30D-BB3DF1FF1725}"/>
          </ac:picMkLst>
        </pc:picChg>
      </pc:sldChg>
      <pc:sldChg chg="addSp delSp modSp new mod modAnim">
        <pc:chgData name="Vojtěch Mýlek" userId="f8bde11d-293c-476c-8459-806ce0f00800" providerId="ADAL" clId="{D1D0D50C-A604-49B4-B35B-C35B5B9B8FDB}" dt="2020-12-15T21:13:13.015" v="25107" actId="20577"/>
        <pc:sldMkLst>
          <pc:docMk/>
          <pc:sldMk cId="2626889974" sldId="533"/>
        </pc:sldMkLst>
        <pc:spChg chg="mod">
          <ac:chgData name="Vojtěch Mýlek" userId="f8bde11d-293c-476c-8459-806ce0f00800" providerId="ADAL" clId="{D1D0D50C-A604-49B4-B35B-C35B5B9B8FDB}" dt="2020-12-15T21:13:13.015" v="25107" actId="20577"/>
          <ac:spMkLst>
            <pc:docMk/>
            <pc:sldMk cId="2626889974" sldId="533"/>
            <ac:spMk id="4" creationId="{DA9A7A65-9664-4DBA-BE69-3F9DD8DFE409}"/>
          </ac:spMkLst>
        </pc:spChg>
        <pc:spChg chg="del">
          <ac:chgData name="Vojtěch Mýlek" userId="f8bde11d-293c-476c-8459-806ce0f00800" providerId="ADAL" clId="{D1D0D50C-A604-49B4-B35B-C35B5B9B8FDB}" dt="2020-12-15T21:04:14.192" v="24466"/>
          <ac:spMkLst>
            <pc:docMk/>
            <pc:sldMk cId="2626889974" sldId="533"/>
            <ac:spMk id="5" creationId="{49C20293-2AED-44C4-93D2-5026DAF05B30}"/>
          </ac:spMkLst>
        </pc:spChg>
        <pc:spChg chg="add mod">
          <ac:chgData name="Vojtěch Mýlek" userId="f8bde11d-293c-476c-8459-806ce0f00800" providerId="ADAL" clId="{D1D0D50C-A604-49B4-B35B-C35B5B9B8FDB}" dt="2020-12-15T21:07:19.727" v="24600" actId="164"/>
          <ac:spMkLst>
            <pc:docMk/>
            <pc:sldMk cId="2626889974" sldId="533"/>
            <ac:spMk id="7" creationId="{523E5FA4-2149-4680-9146-E0FE940C879D}"/>
          </ac:spMkLst>
        </pc:spChg>
        <pc:spChg chg="add mod">
          <ac:chgData name="Vojtěch Mýlek" userId="f8bde11d-293c-476c-8459-806ce0f00800" providerId="ADAL" clId="{D1D0D50C-A604-49B4-B35B-C35B5B9B8FDB}" dt="2020-12-15T21:07:19.727" v="24600" actId="164"/>
          <ac:spMkLst>
            <pc:docMk/>
            <pc:sldMk cId="2626889974" sldId="533"/>
            <ac:spMk id="8" creationId="{E3D1EBF0-F75A-4505-8EA6-9F5AB5D1F40E}"/>
          </ac:spMkLst>
        </pc:spChg>
        <pc:grpChg chg="add mod">
          <ac:chgData name="Vojtěch Mýlek" userId="f8bde11d-293c-476c-8459-806ce0f00800" providerId="ADAL" clId="{D1D0D50C-A604-49B4-B35B-C35B5B9B8FDB}" dt="2020-12-15T21:07:19.727" v="24600" actId="164"/>
          <ac:grpSpMkLst>
            <pc:docMk/>
            <pc:sldMk cId="2626889974" sldId="533"/>
            <ac:grpSpMk id="9" creationId="{4B3ECD0B-BB42-49CD-9B28-65202F30F4A5}"/>
          </ac:grpSpMkLst>
        </pc:grpChg>
        <pc:graphicFrameChg chg="add mod">
          <ac:chgData name="Vojtěch Mýlek" userId="f8bde11d-293c-476c-8459-806ce0f00800" providerId="ADAL" clId="{D1D0D50C-A604-49B4-B35B-C35B5B9B8FDB}" dt="2020-12-15T21:04:27.260" v="24467"/>
          <ac:graphicFrameMkLst>
            <pc:docMk/>
            <pc:sldMk cId="2626889974" sldId="533"/>
            <ac:graphicFrameMk id="6" creationId="{004317F9-68F4-47E0-8940-56DBAF3068DF}"/>
          </ac:graphicFrameMkLst>
        </pc:graphicFrameChg>
      </pc:sldChg>
      <pc:sldChg chg="new del">
        <pc:chgData name="Vojtěch Mýlek" userId="f8bde11d-293c-476c-8459-806ce0f00800" providerId="ADAL" clId="{D1D0D50C-A604-49B4-B35B-C35B5B9B8FDB}" dt="2020-12-15T21:07:28.895" v="24602" actId="47"/>
        <pc:sldMkLst>
          <pc:docMk/>
          <pc:sldMk cId="2605982040" sldId="534"/>
        </pc:sldMkLst>
      </pc:sldChg>
      <pc:sldChg chg="addSp delSp modSp new mod">
        <pc:chgData name="Vojtěch Mýlek" userId="f8bde11d-293c-476c-8459-806ce0f00800" providerId="ADAL" clId="{D1D0D50C-A604-49B4-B35B-C35B5B9B8FDB}" dt="2020-12-15T21:13:43.213" v="25114" actId="207"/>
        <pc:sldMkLst>
          <pc:docMk/>
          <pc:sldMk cId="2004631531" sldId="535"/>
        </pc:sldMkLst>
        <pc:spChg chg="mod">
          <ac:chgData name="Vojtěch Mýlek" userId="f8bde11d-293c-476c-8459-806ce0f00800" providerId="ADAL" clId="{D1D0D50C-A604-49B4-B35B-C35B5B9B8FDB}" dt="2020-12-15T20:59:59.603" v="24431" actId="20577"/>
          <ac:spMkLst>
            <pc:docMk/>
            <pc:sldMk cId="2004631531" sldId="535"/>
            <ac:spMk id="4" creationId="{8C485F5C-1DF3-4812-A599-D3A3688DA9D6}"/>
          </ac:spMkLst>
        </pc:spChg>
        <pc:spChg chg="del">
          <ac:chgData name="Vojtěch Mýlek" userId="f8bde11d-293c-476c-8459-806ce0f00800" providerId="ADAL" clId="{D1D0D50C-A604-49B4-B35B-C35B5B9B8FDB}" dt="2020-12-15T21:00:11.460" v="24432"/>
          <ac:spMkLst>
            <pc:docMk/>
            <pc:sldMk cId="2004631531" sldId="535"/>
            <ac:spMk id="5" creationId="{3F27D54D-D4D6-485E-A0C2-755125109673}"/>
          </ac:spMkLst>
        </pc:spChg>
        <pc:spChg chg="add mod">
          <ac:chgData name="Vojtěch Mýlek" userId="f8bde11d-293c-476c-8459-806ce0f00800" providerId="ADAL" clId="{D1D0D50C-A604-49B4-B35B-C35B5B9B8FDB}" dt="2020-12-15T21:03:32.417" v="24450" actId="20577"/>
          <ac:spMkLst>
            <pc:docMk/>
            <pc:sldMk cId="2004631531" sldId="535"/>
            <ac:spMk id="8" creationId="{BCBDC4D9-55B7-42C5-A3BD-6DA533757E7B}"/>
          </ac:spMkLst>
        </pc:spChg>
        <pc:graphicFrameChg chg="add mod">
          <ac:chgData name="Vojtěch Mýlek" userId="f8bde11d-293c-476c-8459-806ce0f00800" providerId="ADAL" clId="{D1D0D50C-A604-49B4-B35B-C35B5B9B8FDB}" dt="2020-12-15T21:13:29.366" v="25111" actId="1076"/>
          <ac:graphicFrameMkLst>
            <pc:docMk/>
            <pc:sldMk cId="2004631531" sldId="535"/>
            <ac:graphicFrameMk id="6" creationId="{E7BD4157-D5CB-40BA-98FB-3AB19AA3F5FC}"/>
          </ac:graphicFrameMkLst>
        </pc:graphicFrameChg>
        <pc:graphicFrameChg chg="add mod">
          <ac:chgData name="Vojtěch Mýlek" userId="f8bde11d-293c-476c-8459-806ce0f00800" providerId="ADAL" clId="{D1D0D50C-A604-49B4-B35B-C35B5B9B8FDB}" dt="2020-12-15T21:13:43.213" v="25114" actId="207"/>
          <ac:graphicFrameMkLst>
            <pc:docMk/>
            <pc:sldMk cId="2004631531" sldId="535"/>
            <ac:graphicFrameMk id="7" creationId="{095D8331-8DA1-41F6-8BF9-FF881BEC934E}"/>
          </ac:graphicFrameMkLst>
        </pc:graphicFrameChg>
      </pc:sldChg>
      <pc:sldChg chg="modSp new mod ord">
        <pc:chgData name="Vojtěch Mýlek" userId="f8bde11d-293c-476c-8459-806ce0f00800" providerId="ADAL" clId="{D1D0D50C-A604-49B4-B35B-C35B5B9B8FDB}" dt="2020-12-15T21:27:52.802" v="25475" actId="20577"/>
        <pc:sldMkLst>
          <pc:docMk/>
          <pc:sldMk cId="2188437081" sldId="536"/>
        </pc:sldMkLst>
        <pc:spChg chg="mod">
          <ac:chgData name="Vojtěch Mýlek" userId="f8bde11d-293c-476c-8459-806ce0f00800" providerId="ADAL" clId="{D1D0D50C-A604-49B4-B35B-C35B5B9B8FDB}" dt="2020-12-15T21:27:52.802" v="25475" actId="20577"/>
          <ac:spMkLst>
            <pc:docMk/>
            <pc:sldMk cId="2188437081" sldId="536"/>
            <ac:spMk id="4" creationId="{5780FB79-F433-42E7-B251-B490D35772F1}"/>
          </ac:spMkLst>
        </pc:spChg>
      </pc:sldChg>
      <pc:sldChg chg="modSp new mod">
        <pc:chgData name="Vojtěch Mýlek" userId="f8bde11d-293c-476c-8459-806ce0f00800" providerId="ADAL" clId="{D1D0D50C-A604-49B4-B35B-C35B5B9B8FDB}" dt="2020-12-16T08:51:54.350" v="26241" actId="20577"/>
        <pc:sldMkLst>
          <pc:docMk/>
          <pc:sldMk cId="929677179" sldId="537"/>
        </pc:sldMkLst>
        <pc:spChg chg="mod">
          <ac:chgData name="Vojtěch Mýlek" userId="f8bde11d-293c-476c-8459-806ce0f00800" providerId="ADAL" clId="{D1D0D50C-A604-49B4-B35B-C35B5B9B8FDB}" dt="2020-12-15T21:28:38.109" v="25509" actId="20577"/>
          <ac:spMkLst>
            <pc:docMk/>
            <pc:sldMk cId="929677179" sldId="537"/>
            <ac:spMk id="4" creationId="{09C1F511-EF87-4F3F-9D9B-A93DCD30FC25}"/>
          </ac:spMkLst>
        </pc:spChg>
        <pc:spChg chg="mod">
          <ac:chgData name="Vojtěch Mýlek" userId="f8bde11d-293c-476c-8459-806ce0f00800" providerId="ADAL" clId="{D1D0D50C-A604-49B4-B35B-C35B5B9B8FDB}" dt="2020-12-16T08:51:54.350" v="26241" actId="20577"/>
          <ac:spMkLst>
            <pc:docMk/>
            <pc:sldMk cId="929677179" sldId="537"/>
            <ac:spMk id="5" creationId="{F4B7C117-7927-43A5-813E-E92E8876A601}"/>
          </ac:spMkLst>
        </pc:spChg>
      </pc:sldChg>
      <pc:sldChg chg="new del">
        <pc:chgData name="Vojtěch Mýlek" userId="f8bde11d-293c-476c-8459-806ce0f00800" providerId="ADAL" clId="{D1D0D50C-A604-49B4-B35B-C35B5B9B8FDB}" dt="2020-12-16T08:11:55.922" v="25933" actId="47"/>
        <pc:sldMkLst>
          <pc:docMk/>
          <pc:sldMk cId="246278199" sldId="538"/>
        </pc:sldMkLst>
      </pc:sldChg>
      <pc:sldChg chg="modSp new mod">
        <pc:chgData name="Vojtěch Mýlek" userId="f8bde11d-293c-476c-8459-806ce0f00800" providerId="ADAL" clId="{D1D0D50C-A604-49B4-B35B-C35B5B9B8FDB}" dt="2020-12-16T08:17:04.861" v="26004" actId="20577"/>
        <pc:sldMkLst>
          <pc:docMk/>
          <pc:sldMk cId="1594197878" sldId="539"/>
        </pc:sldMkLst>
        <pc:spChg chg="mod">
          <ac:chgData name="Vojtěch Mýlek" userId="f8bde11d-293c-476c-8459-806ce0f00800" providerId="ADAL" clId="{D1D0D50C-A604-49B4-B35B-C35B5B9B8FDB}" dt="2020-12-16T08:17:04.861" v="26004" actId="20577"/>
          <ac:spMkLst>
            <pc:docMk/>
            <pc:sldMk cId="1594197878" sldId="539"/>
            <ac:spMk id="4" creationId="{60760A7D-CBB4-4AB1-91B0-3BC34CC6A25A}"/>
          </ac:spMkLst>
        </pc:spChg>
        <pc:spChg chg="mod">
          <ac:chgData name="Vojtěch Mýlek" userId="f8bde11d-293c-476c-8459-806ce0f00800" providerId="ADAL" clId="{D1D0D50C-A604-49B4-B35B-C35B5B9B8FDB}" dt="2020-12-16T08:16:33.340" v="25988" actId="1076"/>
          <ac:spMkLst>
            <pc:docMk/>
            <pc:sldMk cId="1594197878" sldId="539"/>
            <ac:spMk id="5" creationId="{87CDE728-3DB4-4FE4-9A53-FA8735121D3D}"/>
          </ac:spMkLst>
        </pc:spChg>
      </pc:sldChg>
      <pc:sldChg chg="addSp modSp add mod">
        <pc:chgData name="Vojtěch Mýlek" userId="f8bde11d-293c-476c-8459-806ce0f00800" providerId="ADAL" clId="{D1D0D50C-A604-49B4-B35B-C35B5B9B8FDB}" dt="2020-12-16T08:16:52.305" v="25992" actId="20577"/>
        <pc:sldMkLst>
          <pc:docMk/>
          <pc:sldMk cId="2729761402" sldId="540"/>
        </pc:sldMkLst>
        <pc:spChg chg="mod">
          <ac:chgData name="Vojtěch Mýlek" userId="f8bde11d-293c-476c-8459-806ce0f00800" providerId="ADAL" clId="{D1D0D50C-A604-49B4-B35B-C35B5B9B8FDB}" dt="2020-12-16T08:16:52.305" v="25992" actId="20577"/>
          <ac:spMkLst>
            <pc:docMk/>
            <pc:sldMk cId="2729761402" sldId="540"/>
            <ac:spMk id="4" creationId="{60760A7D-CBB4-4AB1-91B0-3BC34CC6A25A}"/>
          </ac:spMkLst>
        </pc:spChg>
        <pc:spChg chg="mod">
          <ac:chgData name="Vojtěch Mýlek" userId="f8bde11d-293c-476c-8459-806ce0f00800" providerId="ADAL" clId="{D1D0D50C-A604-49B4-B35B-C35B5B9B8FDB}" dt="2020-12-16T08:16:11.774" v="25986" actId="1076"/>
          <ac:spMkLst>
            <pc:docMk/>
            <pc:sldMk cId="2729761402" sldId="540"/>
            <ac:spMk id="5" creationId="{87CDE728-3DB4-4FE4-9A53-FA8735121D3D}"/>
          </ac:spMkLst>
        </pc:spChg>
        <pc:picChg chg="add mod ord">
          <ac:chgData name="Vojtěch Mýlek" userId="f8bde11d-293c-476c-8459-806ce0f00800" providerId="ADAL" clId="{D1D0D50C-A604-49B4-B35B-C35B5B9B8FDB}" dt="2020-12-16T08:16:07.656" v="25985" actId="1076"/>
          <ac:picMkLst>
            <pc:docMk/>
            <pc:sldMk cId="2729761402" sldId="540"/>
            <ac:picMk id="6" creationId="{3859000D-1BCD-48E8-BAF0-460AD8AD7699}"/>
          </ac:picMkLst>
        </pc:picChg>
      </pc:sldChg>
      <pc:sldChg chg="addSp delSp modSp new mod">
        <pc:chgData name="Vojtěch Mýlek" userId="f8bde11d-293c-476c-8459-806ce0f00800" providerId="ADAL" clId="{D1D0D50C-A604-49B4-B35B-C35B5B9B8FDB}" dt="2020-12-16T08:29:36.502" v="26120" actId="1076"/>
        <pc:sldMkLst>
          <pc:docMk/>
          <pc:sldMk cId="3090024314" sldId="541"/>
        </pc:sldMkLst>
        <pc:spChg chg="mod">
          <ac:chgData name="Vojtěch Mýlek" userId="f8bde11d-293c-476c-8459-806ce0f00800" providerId="ADAL" clId="{D1D0D50C-A604-49B4-B35B-C35B5B9B8FDB}" dt="2020-12-16T08:28:19.323" v="26108" actId="20577"/>
          <ac:spMkLst>
            <pc:docMk/>
            <pc:sldMk cId="3090024314" sldId="541"/>
            <ac:spMk id="4" creationId="{22243110-4761-405F-ACD3-1F481F7D272A}"/>
          </ac:spMkLst>
        </pc:spChg>
        <pc:spChg chg="del">
          <ac:chgData name="Vojtěch Mýlek" userId="f8bde11d-293c-476c-8459-806ce0f00800" providerId="ADAL" clId="{D1D0D50C-A604-49B4-B35B-C35B5B9B8FDB}" dt="2020-12-16T08:28:46.252" v="26109"/>
          <ac:spMkLst>
            <pc:docMk/>
            <pc:sldMk cId="3090024314" sldId="541"/>
            <ac:spMk id="5" creationId="{53B2BD2B-4F4C-4613-A131-B8A98777548B}"/>
          </ac:spMkLst>
        </pc:spChg>
        <pc:spChg chg="add mod">
          <ac:chgData name="Vojtěch Mýlek" userId="f8bde11d-293c-476c-8459-806ce0f00800" providerId="ADAL" clId="{D1D0D50C-A604-49B4-B35B-C35B5B9B8FDB}" dt="2020-12-16T08:29:36.502" v="26120" actId="1076"/>
          <ac:spMkLst>
            <pc:docMk/>
            <pc:sldMk cId="3090024314" sldId="541"/>
            <ac:spMk id="8" creationId="{C98855E9-BF86-4CD3-A237-FDD4B7031FB2}"/>
          </ac:spMkLst>
        </pc:spChg>
        <pc:picChg chg="add mod">
          <ac:chgData name="Vojtěch Mýlek" userId="f8bde11d-293c-476c-8459-806ce0f00800" providerId="ADAL" clId="{D1D0D50C-A604-49B4-B35B-C35B5B9B8FDB}" dt="2020-12-16T08:28:49.870" v="26110" actId="1076"/>
          <ac:picMkLst>
            <pc:docMk/>
            <pc:sldMk cId="3090024314" sldId="541"/>
            <ac:picMk id="6" creationId="{F362DCFB-0621-44D1-AE70-8B5C45FBF265}"/>
          </ac:picMkLst>
        </pc:picChg>
      </pc:sldChg>
      <pc:sldChg chg="addSp delSp modSp new mod ord modTransition">
        <pc:chgData name="Vojtěch Mýlek" userId="f8bde11d-293c-476c-8459-806ce0f00800" providerId="ADAL" clId="{D1D0D50C-A604-49B4-B35B-C35B5B9B8FDB}" dt="2020-12-16T08:33:43.208" v="26178" actId="1076"/>
        <pc:sldMkLst>
          <pc:docMk/>
          <pc:sldMk cId="2620500508" sldId="542"/>
        </pc:sldMkLst>
        <pc:spChg chg="del mod">
          <ac:chgData name="Vojtěch Mýlek" userId="f8bde11d-293c-476c-8459-806ce0f00800" providerId="ADAL" clId="{D1D0D50C-A604-49B4-B35B-C35B5B9B8FDB}" dt="2020-12-16T08:30:42.610" v="26127" actId="478"/>
          <ac:spMkLst>
            <pc:docMk/>
            <pc:sldMk cId="2620500508" sldId="542"/>
            <ac:spMk id="4" creationId="{0E28BC97-01B2-4E2C-BE44-790CA652DC7D}"/>
          </ac:spMkLst>
        </pc:spChg>
        <pc:spChg chg="add del">
          <ac:chgData name="Vojtěch Mýlek" userId="f8bde11d-293c-476c-8459-806ce0f00800" providerId="ADAL" clId="{D1D0D50C-A604-49B4-B35B-C35B5B9B8FDB}" dt="2020-12-16T08:30:35.500" v="26125"/>
          <ac:spMkLst>
            <pc:docMk/>
            <pc:sldMk cId="2620500508" sldId="542"/>
            <ac:spMk id="5" creationId="{63C687EE-F47D-46A8-AA09-A736201C5C5C}"/>
          </ac:spMkLst>
        </pc:spChg>
        <pc:spChg chg="add del mod">
          <ac:chgData name="Vojtěch Mýlek" userId="f8bde11d-293c-476c-8459-806ce0f00800" providerId="ADAL" clId="{D1D0D50C-A604-49B4-B35B-C35B5B9B8FDB}" dt="2020-12-16T08:30:44.896" v="26128" actId="478"/>
          <ac:spMkLst>
            <pc:docMk/>
            <pc:sldMk cId="2620500508" sldId="542"/>
            <ac:spMk id="9" creationId="{EEE29318-5D5D-47BC-B452-7A28111F3A18}"/>
          </ac:spMkLst>
        </pc:spChg>
        <pc:graphicFrameChg chg="add del mod">
          <ac:chgData name="Vojtěch Mýlek" userId="f8bde11d-293c-476c-8459-806ce0f00800" providerId="ADAL" clId="{D1D0D50C-A604-49B4-B35B-C35B5B9B8FDB}" dt="2020-12-16T08:30:20.561" v="26124"/>
          <ac:graphicFrameMkLst>
            <pc:docMk/>
            <pc:sldMk cId="2620500508" sldId="542"/>
            <ac:graphicFrameMk id="6" creationId="{15E2757C-1A7E-42C0-992A-A60AE2CAA48B}"/>
          </ac:graphicFrameMkLst>
        </pc:graphicFrameChg>
        <pc:graphicFrameChg chg="add mod modGraphic">
          <ac:chgData name="Vojtěch Mýlek" userId="f8bde11d-293c-476c-8459-806ce0f00800" providerId="ADAL" clId="{D1D0D50C-A604-49B4-B35B-C35B5B9B8FDB}" dt="2020-12-16T08:33:43.208" v="26178" actId="1076"/>
          <ac:graphicFrameMkLst>
            <pc:docMk/>
            <pc:sldMk cId="2620500508" sldId="542"/>
            <ac:graphicFrameMk id="7" creationId="{3B195C4C-D3E7-440C-A255-0A692B1E97F3}"/>
          </ac:graphicFrameMkLst>
        </pc:graphicFrameChg>
      </pc:sldChg>
      <pc:sldChg chg="addSp delSp modSp new mod">
        <pc:chgData name="Vojtěch Mýlek" userId="f8bde11d-293c-476c-8459-806ce0f00800" providerId="ADAL" clId="{D1D0D50C-A604-49B4-B35B-C35B5B9B8FDB}" dt="2020-12-16T08:33:25.744" v="26176" actId="20577"/>
        <pc:sldMkLst>
          <pc:docMk/>
          <pc:sldMk cId="846398140" sldId="543"/>
        </pc:sldMkLst>
        <pc:spChg chg="del">
          <ac:chgData name="Vojtěch Mýlek" userId="f8bde11d-293c-476c-8459-806ce0f00800" providerId="ADAL" clId="{D1D0D50C-A604-49B4-B35B-C35B5B9B8FDB}" dt="2020-12-16T08:33:07.192" v="26162" actId="478"/>
          <ac:spMkLst>
            <pc:docMk/>
            <pc:sldMk cId="846398140" sldId="543"/>
            <ac:spMk id="2" creationId="{3F3580FE-8F73-402B-B4B0-3A61B8907DDB}"/>
          </ac:spMkLst>
        </pc:spChg>
        <pc:spChg chg="mod">
          <ac:chgData name="Vojtěch Mýlek" userId="f8bde11d-293c-476c-8459-806ce0f00800" providerId="ADAL" clId="{D1D0D50C-A604-49B4-B35B-C35B5B9B8FDB}" dt="2020-12-16T08:33:11.927" v="26164" actId="6549"/>
          <ac:spMkLst>
            <pc:docMk/>
            <pc:sldMk cId="846398140" sldId="543"/>
            <ac:spMk id="3" creationId="{4BBBF432-5AE2-423A-A03C-AAB3EAAF17CE}"/>
          </ac:spMkLst>
        </pc:spChg>
        <pc:spChg chg="del">
          <ac:chgData name="Vojtěch Mýlek" userId="f8bde11d-293c-476c-8459-806ce0f00800" providerId="ADAL" clId="{D1D0D50C-A604-49B4-B35B-C35B5B9B8FDB}" dt="2020-12-16T08:32:01.059" v="26152" actId="478"/>
          <ac:spMkLst>
            <pc:docMk/>
            <pc:sldMk cId="846398140" sldId="543"/>
            <ac:spMk id="4" creationId="{27C163D1-0023-4767-BE57-ACBF2BF2F249}"/>
          </ac:spMkLst>
        </pc:spChg>
        <pc:spChg chg="del">
          <ac:chgData name="Vojtěch Mýlek" userId="f8bde11d-293c-476c-8459-806ce0f00800" providerId="ADAL" clId="{D1D0D50C-A604-49B4-B35B-C35B5B9B8FDB}" dt="2020-12-16T08:32:02.451" v="26153" actId="478"/>
          <ac:spMkLst>
            <pc:docMk/>
            <pc:sldMk cId="846398140" sldId="543"/>
            <ac:spMk id="5" creationId="{2266A6FC-083A-45B6-89C7-34B7A7087C94}"/>
          </ac:spMkLst>
        </pc:spChg>
        <pc:spChg chg="add mod">
          <ac:chgData name="Vojtěch Mýlek" userId="f8bde11d-293c-476c-8459-806ce0f00800" providerId="ADAL" clId="{D1D0D50C-A604-49B4-B35B-C35B5B9B8FDB}" dt="2020-12-16T08:33:25.744" v="26176" actId="20577"/>
          <ac:spMkLst>
            <pc:docMk/>
            <pc:sldMk cId="846398140" sldId="543"/>
            <ac:spMk id="7" creationId="{FED25504-C5E9-4E06-AA57-10232A766BDB}"/>
          </ac:spMkLst>
        </pc:spChg>
        <pc:graphicFrameChg chg="add mod">
          <ac:chgData name="Vojtěch Mýlek" userId="f8bde11d-293c-476c-8459-806ce0f00800" providerId="ADAL" clId="{D1D0D50C-A604-49B4-B35B-C35B5B9B8FDB}" dt="2020-12-16T08:33:19.018" v="26165" actId="1076"/>
          <ac:graphicFrameMkLst>
            <pc:docMk/>
            <pc:sldMk cId="846398140" sldId="543"/>
            <ac:graphicFrameMk id="6" creationId="{E70B7C80-156D-4630-8891-952309B44E79}"/>
          </ac:graphicFrameMkLst>
        </pc:graphicFrameChg>
      </pc:sldChg>
      <pc:sldMasterChg chg="delSldLayout">
        <pc:chgData name="Vojtěch Mýlek" userId="f8bde11d-293c-476c-8459-806ce0f00800" providerId="ADAL" clId="{D1D0D50C-A604-49B4-B35B-C35B5B9B8FDB}" dt="2020-12-15T20:06:11.927" v="22569" actId="47"/>
        <pc:sldMasterMkLst>
          <pc:docMk/>
          <pc:sldMasterMk cId="207804051" sldId="2147483660"/>
        </pc:sldMasterMkLst>
        <pc:sldLayoutChg chg="del">
          <pc:chgData name="Vojtěch Mýlek" userId="f8bde11d-293c-476c-8459-806ce0f00800" providerId="ADAL" clId="{D1D0D50C-A604-49B4-B35B-C35B5B9B8FDB}" dt="2020-12-15T19:51:43.079" v="22129" actId="47"/>
          <pc:sldLayoutMkLst>
            <pc:docMk/>
            <pc:sldMasterMk cId="207804051" sldId="2147483660"/>
            <pc:sldLayoutMk cId="3061743424" sldId="2147483675"/>
          </pc:sldLayoutMkLst>
        </pc:sldLayoutChg>
        <pc:sldLayoutChg chg="del">
          <pc:chgData name="Vojtěch Mýlek" userId="f8bde11d-293c-476c-8459-806ce0f00800" providerId="ADAL" clId="{D1D0D50C-A604-49B4-B35B-C35B5B9B8FDB}" dt="2020-12-15T20:06:11.927" v="22569" actId="47"/>
          <pc:sldLayoutMkLst>
            <pc:docMk/>
            <pc:sldMasterMk cId="207804051" sldId="2147483660"/>
            <pc:sldLayoutMk cId="4268915662" sldId="2147483676"/>
          </pc:sldLayoutMkLst>
        </pc:sldLayoutChg>
      </pc:sldMasterChg>
    </pc:docChg>
  </pc:docChgLst>
  <pc:docChgLst>
    <pc:chgData name="Vojtěch Mýlek" userId="f8bde11d-293c-476c-8459-806ce0f00800" providerId="ADAL" clId="{FB12EA98-5FB9-4144-955C-927ED63D2DB1}"/>
    <pc:docChg chg="custSel modSld">
      <pc:chgData name="Vojtěch Mýlek" userId="f8bde11d-293c-476c-8459-806ce0f00800" providerId="ADAL" clId="{FB12EA98-5FB9-4144-955C-927ED63D2DB1}" dt="2021-08-30T13:04:22.289" v="82" actId="478"/>
      <pc:docMkLst>
        <pc:docMk/>
      </pc:docMkLst>
      <pc:sldChg chg="modSp mod">
        <pc:chgData name="Vojtěch Mýlek" userId="f8bde11d-293c-476c-8459-806ce0f00800" providerId="ADAL" clId="{FB12EA98-5FB9-4144-955C-927ED63D2DB1}" dt="2021-08-30T12:55:48.543" v="27" actId="20577"/>
        <pc:sldMkLst>
          <pc:docMk/>
          <pc:sldMk cId="1916268915" sldId="256"/>
        </pc:sldMkLst>
        <pc:spChg chg="mod">
          <ac:chgData name="Vojtěch Mýlek" userId="f8bde11d-293c-476c-8459-806ce0f00800" providerId="ADAL" clId="{FB12EA98-5FB9-4144-955C-927ED63D2DB1}" dt="2021-08-30T12:55:48.543" v="27" actId="20577"/>
          <ac:spMkLst>
            <pc:docMk/>
            <pc:sldMk cId="1916268915" sldId="256"/>
            <ac:spMk id="5" creationId="{E171DC87-EA18-4E65-9725-A97DCD7DE181}"/>
          </ac:spMkLst>
        </pc:spChg>
      </pc:sldChg>
      <pc:sldChg chg="addSp delSp modSp mod">
        <pc:chgData name="Vojtěch Mýlek" userId="f8bde11d-293c-476c-8459-806ce0f00800" providerId="ADAL" clId="{FB12EA98-5FB9-4144-955C-927ED63D2DB1}" dt="2021-08-30T13:04:22.289" v="82" actId="478"/>
        <pc:sldMkLst>
          <pc:docMk/>
          <pc:sldMk cId="3455081044" sldId="287"/>
        </pc:sldMkLst>
        <pc:spChg chg="add mod">
          <ac:chgData name="Vojtěch Mýlek" userId="f8bde11d-293c-476c-8459-806ce0f00800" providerId="ADAL" clId="{FB12EA98-5FB9-4144-955C-927ED63D2DB1}" dt="2021-08-30T12:57:18.079" v="79" actId="1076"/>
          <ac:spMkLst>
            <pc:docMk/>
            <pc:sldMk cId="3455081044" sldId="287"/>
            <ac:spMk id="5" creationId="{66C5B4DE-22B1-49BE-BB6B-AF2613B53DDB}"/>
          </ac:spMkLst>
        </pc:spChg>
        <pc:picChg chg="del">
          <ac:chgData name="Vojtěch Mýlek" userId="f8bde11d-293c-476c-8459-806ce0f00800" providerId="ADAL" clId="{FB12EA98-5FB9-4144-955C-927ED63D2DB1}" dt="2021-08-30T12:56:14.488" v="28" actId="478"/>
          <ac:picMkLst>
            <pc:docMk/>
            <pc:sldMk cId="3455081044" sldId="287"/>
            <ac:picMk id="7" creationId="{79693FEB-23B5-4B0A-AF27-65FBB6399E13}"/>
          </ac:picMkLst>
        </pc:picChg>
        <pc:picChg chg="add del mod">
          <ac:chgData name="Vojtěch Mýlek" userId="f8bde11d-293c-476c-8459-806ce0f00800" providerId="ADAL" clId="{FB12EA98-5FB9-4144-955C-927ED63D2DB1}" dt="2021-08-30T13:04:22.289" v="82" actId="478"/>
          <ac:picMkLst>
            <pc:docMk/>
            <pc:sldMk cId="3455081044" sldId="287"/>
            <ac:picMk id="8" creationId="{6D59DE03-CECE-444E-A8AB-7FEDE71B7019}"/>
          </ac:picMkLst>
        </pc:picChg>
      </pc:sldChg>
      <pc:sldChg chg="delSp">
        <pc:chgData name="Vojtěch Mýlek" userId="f8bde11d-293c-476c-8459-806ce0f00800" providerId="ADAL" clId="{FB12EA98-5FB9-4144-955C-927ED63D2DB1}" dt="2021-08-30T13:02:17.747" v="80" actId="478"/>
        <pc:sldMkLst>
          <pc:docMk/>
          <pc:sldMk cId="846398140" sldId="543"/>
        </pc:sldMkLst>
        <pc:spChg chg="del">
          <ac:chgData name="Vojtěch Mýlek" userId="f8bde11d-293c-476c-8459-806ce0f00800" providerId="ADAL" clId="{FB12EA98-5FB9-4144-955C-927ED63D2DB1}" dt="2021-08-30T13:02:17.747" v="80" actId="478"/>
          <ac:spMkLst>
            <pc:docMk/>
            <pc:sldMk cId="846398140" sldId="543"/>
            <ac:spMk id="2" creationId="{72633BC5-C3D0-4092-B212-167CF83F7BED}"/>
          </ac:spMkLst>
        </pc:spChg>
      </pc:sldChg>
    </pc:docChg>
  </pc:docChgLst>
  <pc:docChgLst>
    <pc:chgData name="Vojtěch Mýlek" userId="f8bde11d-293c-476c-8459-806ce0f00800" providerId="ADAL" clId="{A38B1895-A04A-46F0-A61B-53025F9694D1}"/>
    <pc:docChg chg="modSld">
      <pc:chgData name="Vojtěch Mýlek" userId="f8bde11d-293c-476c-8459-806ce0f00800" providerId="ADAL" clId="{A38B1895-A04A-46F0-A61B-53025F9694D1}" dt="2021-01-06T08:49:24.472" v="151" actId="14100"/>
      <pc:docMkLst>
        <pc:docMk/>
      </pc:docMkLst>
      <pc:sldChg chg="modSp mod">
        <pc:chgData name="Vojtěch Mýlek" userId="f8bde11d-293c-476c-8459-806ce0f00800" providerId="ADAL" clId="{A38B1895-A04A-46F0-A61B-53025F9694D1}" dt="2021-01-06T08:41:12.842" v="37" actId="20577"/>
        <pc:sldMkLst>
          <pc:docMk/>
          <pc:sldMk cId="2837481234" sldId="297"/>
        </pc:sldMkLst>
        <pc:spChg chg="mod">
          <ac:chgData name="Vojtěch Mýlek" userId="f8bde11d-293c-476c-8459-806ce0f00800" providerId="ADAL" clId="{A38B1895-A04A-46F0-A61B-53025F9694D1}" dt="2021-01-06T08:41:12.842" v="37" actId="20577"/>
          <ac:spMkLst>
            <pc:docMk/>
            <pc:sldMk cId="2837481234" sldId="297"/>
            <ac:spMk id="5" creationId="{449CF637-994B-41A0-BB71-C9BF003F4567}"/>
          </ac:spMkLst>
        </pc:spChg>
      </pc:sldChg>
      <pc:sldChg chg="modSp mod">
        <pc:chgData name="Vojtěch Mýlek" userId="f8bde11d-293c-476c-8459-806ce0f00800" providerId="ADAL" clId="{A38B1895-A04A-46F0-A61B-53025F9694D1}" dt="2021-01-06T08:48:30.009" v="148" actId="20577"/>
        <pc:sldMkLst>
          <pc:docMk/>
          <pc:sldMk cId="4264220286" sldId="302"/>
        </pc:sldMkLst>
        <pc:spChg chg="mod">
          <ac:chgData name="Vojtěch Mýlek" userId="f8bde11d-293c-476c-8459-806ce0f00800" providerId="ADAL" clId="{A38B1895-A04A-46F0-A61B-53025F9694D1}" dt="2021-01-06T08:48:30.009" v="148" actId="20577"/>
          <ac:spMkLst>
            <pc:docMk/>
            <pc:sldMk cId="4264220286" sldId="302"/>
            <ac:spMk id="5" creationId="{1A267D28-5188-46B9-8EAE-602FA66D9ADF}"/>
          </ac:spMkLst>
        </pc:spChg>
      </pc:sldChg>
      <pc:sldChg chg="modSp mod">
        <pc:chgData name="Vojtěch Mýlek" userId="f8bde11d-293c-476c-8459-806ce0f00800" providerId="ADAL" clId="{A38B1895-A04A-46F0-A61B-53025F9694D1}" dt="2021-01-06T08:43:56.697" v="39" actId="20577"/>
        <pc:sldMkLst>
          <pc:docMk/>
          <pc:sldMk cId="2578020766" sldId="303"/>
        </pc:sldMkLst>
        <pc:spChg chg="mod">
          <ac:chgData name="Vojtěch Mýlek" userId="f8bde11d-293c-476c-8459-806ce0f00800" providerId="ADAL" clId="{A38B1895-A04A-46F0-A61B-53025F9694D1}" dt="2021-01-06T08:43:56.697" v="39" actId="20577"/>
          <ac:spMkLst>
            <pc:docMk/>
            <pc:sldMk cId="2578020766" sldId="303"/>
            <ac:spMk id="5" creationId="{1B3F5AFA-398A-4DA1-8E63-0B983E641D5B}"/>
          </ac:spMkLst>
        </pc:spChg>
      </pc:sldChg>
      <pc:sldChg chg="modSp mod">
        <pc:chgData name="Vojtěch Mýlek" userId="f8bde11d-293c-476c-8459-806ce0f00800" providerId="ADAL" clId="{A38B1895-A04A-46F0-A61B-53025F9694D1}" dt="2021-01-06T08:49:24.472" v="151" actId="14100"/>
        <pc:sldMkLst>
          <pc:docMk/>
          <pc:sldMk cId="446094383" sldId="445"/>
        </pc:sldMkLst>
        <pc:spChg chg="mod">
          <ac:chgData name="Vojtěch Mýlek" userId="f8bde11d-293c-476c-8459-806ce0f00800" providerId="ADAL" clId="{A38B1895-A04A-46F0-A61B-53025F9694D1}" dt="2021-01-06T08:49:24.472" v="151" actId="14100"/>
          <ac:spMkLst>
            <pc:docMk/>
            <pc:sldMk cId="446094383" sldId="445"/>
            <ac:spMk id="7" creationId="{D0E489AA-3C86-4686-AE73-112A53B19612}"/>
          </ac:spMkLst>
        </pc:spChg>
      </pc:sldChg>
      <pc:sldChg chg="modSp mod">
        <pc:chgData name="Vojtěch Mýlek" userId="f8bde11d-293c-476c-8459-806ce0f00800" providerId="ADAL" clId="{A38B1895-A04A-46F0-A61B-53025F9694D1}" dt="2021-01-06T08:39:14.433" v="18" actId="20577"/>
        <pc:sldMkLst>
          <pc:docMk/>
          <pc:sldMk cId="1594197878" sldId="539"/>
        </pc:sldMkLst>
        <pc:spChg chg="mod">
          <ac:chgData name="Vojtěch Mýlek" userId="f8bde11d-293c-476c-8459-806ce0f00800" providerId="ADAL" clId="{A38B1895-A04A-46F0-A61B-53025F9694D1}" dt="2021-01-06T08:39:14.433" v="18" actId="20577"/>
          <ac:spMkLst>
            <pc:docMk/>
            <pc:sldMk cId="1594197878" sldId="539"/>
            <ac:spMk id="4" creationId="{60760A7D-CBB4-4AB1-91B0-3BC34CC6A25A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Pohlaví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418-402B-90E1-AE4BF203A88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418-402B-90E1-AE4BF203A886}"/>
              </c:ext>
            </c:extLst>
          </c:dPt>
          <c:dLbls>
            <c:spPr>
              <a:solidFill>
                <a:srgbClr val="FFFFFF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List1!$A$2:$A$3</c:f>
              <c:strCache>
                <c:ptCount val="2"/>
                <c:pt idx="0">
                  <c:v>Muži</c:v>
                </c:pt>
                <c:pt idx="1">
                  <c:v>Ženy</c:v>
                </c:pt>
              </c:strCache>
            </c:strRef>
          </c:cat>
          <c:val>
            <c:numRef>
              <c:f>List1!$B$2:$B$3</c:f>
              <c:numCache>
                <c:formatCode>General</c:formatCode>
                <c:ptCount val="2"/>
                <c:pt idx="0">
                  <c:v>150</c:v>
                </c:pt>
                <c:pt idx="1">
                  <c:v>230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A2-4430-9A63-3144710FAD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List1!$A$2:$A$7</c:f>
              <c:strCache>
                <c:ptCount val="6"/>
                <c:pt idx="0">
                  <c:v>pivo</c:v>
                </c:pt>
                <c:pt idx="1">
                  <c:v>čaj</c:v>
                </c:pt>
                <c:pt idx="2">
                  <c:v>víno</c:v>
                </c:pt>
                <c:pt idx="3">
                  <c:v>káva</c:v>
                </c:pt>
                <c:pt idx="4">
                  <c:v>voda</c:v>
                </c:pt>
                <c:pt idx="5">
                  <c:v>cola</c:v>
                </c:pt>
              </c:strCache>
            </c:strRef>
          </c:cat>
          <c:val>
            <c:numRef>
              <c:f>List1!$B$2:$B$7</c:f>
              <c:numCache>
                <c:formatCode>General</c:formatCode>
                <c:ptCount val="6"/>
                <c:pt idx="0">
                  <c:v>6</c:v>
                </c:pt>
                <c:pt idx="1">
                  <c:v>5</c:v>
                </c:pt>
                <c:pt idx="2">
                  <c:v>4</c:v>
                </c:pt>
                <c:pt idx="3">
                  <c:v>8</c:v>
                </c:pt>
                <c:pt idx="4">
                  <c:v>10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C1-43B4-8FDC-A0F58B624E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80427264"/>
        <c:axId val="80433152"/>
      </c:barChart>
      <c:catAx>
        <c:axId val="804272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433152"/>
        <c:crosses val="autoZero"/>
        <c:auto val="1"/>
        <c:lblAlgn val="ctr"/>
        <c:lblOffset val="100"/>
        <c:noMultiLvlLbl val="0"/>
      </c:catAx>
      <c:valAx>
        <c:axId val="804331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427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List1!$A$10:$A$15</c:f>
              <c:strCache>
                <c:ptCount val="6"/>
                <c:pt idx="0">
                  <c:v>cola</c:v>
                </c:pt>
                <c:pt idx="1">
                  <c:v>víno</c:v>
                </c:pt>
                <c:pt idx="2">
                  <c:v>čaj</c:v>
                </c:pt>
                <c:pt idx="3">
                  <c:v>pivo</c:v>
                </c:pt>
                <c:pt idx="4">
                  <c:v>káva</c:v>
                </c:pt>
                <c:pt idx="5">
                  <c:v>voda</c:v>
                </c:pt>
              </c:strCache>
            </c:strRef>
          </c:cat>
          <c:val>
            <c:numRef>
              <c:f>List1!$B$10:$B$15</c:f>
              <c:numCache>
                <c:formatCode>General</c:formatCode>
                <c:ptCount val="6"/>
                <c:pt idx="0">
                  <c:v>1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FC-4A92-B4D8-B0DE523C4B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80440320"/>
        <c:axId val="80466688"/>
      </c:barChart>
      <c:catAx>
        <c:axId val="804403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466688"/>
        <c:crosses val="autoZero"/>
        <c:auto val="1"/>
        <c:lblAlgn val="ctr"/>
        <c:lblOffset val="100"/>
        <c:noMultiLvlLbl val="0"/>
      </c:catAx>
      <c:valAx>
        <c:axId val="804666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440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List1!$C$5</c:f>
              <c:strCache>
                <c:ptCount val="1"/>
                <c:pt idx="0">
                  <c:v>denně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List1!$B$6:$B$10</c:f>
              <c:strCache>
                <c:ptCount val="5"/>
                <c:pt idx="0">
                  <c:v>21-30</c:v>
                </c:pt>
                <c:pt idx="1">
                  <c:v>31-40</c:v>
                </c:pt>
                <c:pt idx="2">
                  <c:v>41-50</c:v>
                </c:pt>
                <c:pt idx="3">
                  <c:v>51-60</c:v>
                </c:pt>
                <c:pt idx="4">
                  <c:v>61-70</c:v>
                </c:pt>
              </c:strCache>
            </c:strRef>
          </c:cat>
          <c:val>
            <c:numRef>
              <c:f>List1!$C$6:$C$10</c:f>
              <c:numCache>
                <c:formatCode>General</c:formatCode>
                <c:ptCount val="5"/>
                <c:pt idx="0">
                  <c:v>70</c:v>
                </c:pt>
                <c:pt idx="1">
                  <c:v>63</c:v>
                </c:pt>
                <c:pt idx="2">
                  <c:v>41</c:v>
                </c:pt>
                <c:pt idx="3">
                  <c:v>34</c:v>
                </c:pt>
                <c:pt idx="4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E7-43AA-93A8-5CBE2067BF04}"/>
            </c:ext>
          </c:extLst>
        </c:ser>
        <c:ser>
          <c:idx val="1"/>
          <c:order val="1"/>
          <c:tx>
            <c:strRef>
              <c:f>List1!$D$5</c:f>
              <c:strCache>
                <c:ptCount val="1"/>
                <c:pt idx="0">
                  <c:v>jednou za týden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List1!$B$6:$B$10</c:f>
              <c:strCache>
                <c:ptCount val="5"/>
                <c:pt idx="0">
                  <c:v>21-30</c:v>
                </c:pt>
                <c:pt idx="1">
                  <c:v>31-40</c:v>
                </c:pt>
                <c:pt idx="2">
                  <c:v>41-50</c:v>
                </c:pt>
                <c:pt idx="3">
                  <c:v>51-60</c:v>
                </c:pt>
                <c:pt idx="4">
                  <c:v>61-70</c:v>
                </c:pt>
              </c:strCache>
            </c:strRef>
          </c:cat>
          <c:val>
            <c:numRef>
              <c:f>List1!$D$6:$D$10</c:f>
              <c:numCache>
                <c:formatCode>General</c:formatCode>
                <c:ptCount val="5"/>
                <c:pt idx="0">
                  <c:v>18</c:v>
                </c:pt>
                <c:pt idx="1">
                  <c:v>23</c:v>
                </c:pt>
                <c:pt idx="2">
                  <c:v>29</c:v>
                </c:pt>
                <c:pt idx="3">
                  <c:v>32</c:v>
                </c:pt>
                <c:pt idx="4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E7-43AA-93A8-5CBE2067BF04}"/>
            </c:ext>
          </c:extLst>
        </c:ser>
        <c:ser>
          <c:idx val="2"/>
          <c:order val="2"/>
          <c:tx>
            <c:strRef>
              <c:f>List1!$E$5</c:f>
              <c:strCache>
                <c:ptCount val="1"/>
                <c:pt idx="0">
                  <c:v>jednou za měsíc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List1!$B$6:$B$10</c:f>
              <c:strCache>
                <c:ptCount val="5"/>
                <c:pt idx="0">
                  <c:v>21-30</c:v>
                </c:pt>
                <c:pt idx="1">
                  <c:v>31-40</c:v>
                </c:pt>
                <c:pt idx="2">
                  <c:v>41-50</c:v>
                </c:pt>
                <c:pt idx="3">
                  <c:v>51-60</c:v>
                </c:pt>
                <c:pt idx="4">
                  <c:v>61-70</c:v>
                </c:pt>
              </c:strCache>
            </c:strRef>
          </c:cat>
          <c:val>
            <c:numRef>
              <c:f>List1!$E$6:$E$10</c:f>
              <c:numCache>
                <c:formatCode>General</c:formatCode>
                <c:ptCount val="5"/>
                <c:pt idx="0">
                  <c:v>12</c:v>
                </c:pt>
                <c:pt idx="1">
                  <c:v>14</c:v>
                </c:pt>
                <c:pt idx="2">
                  <c:v>30</c:v>
                </c:pt>
                <c:pt idx="3">
                  <c:v>34</c:v>
                </c:pt>
                <c:pt idx="4">
                  <c:v>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EE7-43AA-93A8-5CBE2067BF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8"/>
        <c:overlap val="100"/>
        <c:axId val="80591872"/>
        <c:axId val="80601856"/>
      </c:barChart>
      <c:catAx>
        <c:axId val="805918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601856"/>
        <c:crosses val="autoZero"/>
        <c:auto val="1"/>
        <c:lblAlgn val="ctr"/>
        <c:lblOffset val="100"/>
        <c:noMultiLvlLbl val="0"/>
      </c:catAx>
      <c:valAx>
        <c:axId val="8060185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591872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List1!$C$5</c:f>
              <c:strCache>
                <c:ptCount val="1"/>
                <c:pt idx="0">
                  <c:v>denně</c:v>
                </c:pt>
              </c:strCache>
            </c:strRef>
          </c:tx>
          <c:spPr>
            <a:solidFill>
              <a:srgbClr val="0000DC">
                <a:lumMod val="75000"/>
              </a:srgb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List1!$B$6:$B$10</c:f>
              <c:strCache>
                <c:ptCount val="5"/>
                <c:pt idx="0">
                  <c:v>21-30</c:v>
                </c:pt>
                <c:pt idx="1">
                  <c:v>31-40</c:v>
                </c:pt>
                <c:pt idx="2">
                  <c:v>41-50</c:v>
                </c:pt>
                <c:pt idx="3">
                  <c:v>51-60</c:v>
                </c:pt>
                <c:pt idx="4">
                  <c:v>61-70</c:v>
                </c:pt>
              </c:strCache>
            </c:strRef>
          </c:cat>
          <c:val>
            <c:numRef>
              <c:f>List1!$C$6:$C$10</c:f>
              <c:numCache>
                <c:formatCode>General</c:formatCode>
                <c:ptCount val="5"/>
                <c:pt idx="0">
                  <c:v>70</c:v>
                </c:pt>
                <c:pt idx="1">
                  <c:v>63</c:v>
                </c:pt>
                <c:pt idx="2">
                  <c:v>41</c:v>
                </c:pt>
                <c:pt idx="3">
                  <c:v>34</c:v>
                </c:pt>
                <c:pt idx="4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CF-429B-96A3-7F590430B188}"/>
            </c:ext>
          </c:extLst>
        </c:ser>
        <c:ser>
          <c:idx val="1"/>
          <c:order val="1"/>
          <c:tx>
            <c:strRef>
              <c:f>List1!$D$5</c:f>
              <c:strCache>
                <c:ptCount val="1"/>
                <c:pt idx="0">
                  <c:v>jednou za týden</c:v>
                </c:pt>
              </c:strCache>
            </c:strRef>
          </c:tx>
          <c:spPr>
            <a:solidFill>
              <a:srgbClr val="0000DC">
                <a:lumMod val="60000"/>
                <a:lumOff val="40000"/>
              </a:srgb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List1!$B$6:$B$10</c:f>
              <c:strCache>
                <c:ptCount val="5"/>
                <c:pt idx="0">
                  <c:v>21-30</c:v>
                </c:pt>
                <c:pt idx="1">
                  <c:v>31-40</c:v>
                </c:pt>
                <c:pt idx="2">
                  <c:v>41-50</c:v>
                </c:pt>
                <c:pt idx="3">
                  <c:v>51-60</c:v>
                </c:pt>
                <c:pt idx="4">
                  <c:v>61-70</c:v>
                </c:pt>
              </c:strCache>
            </c:strRef>
          </c:cat>
          <c:val>
            <c:numRef>
              <c:f>List1!$D$6:$D$10</c:f>
              <c:numCache>
                <c:formatCode>General</c:formatCode>
                <c:ptCount val="5"/>
                <c:pt idx="0">
                  <c:v>18</c:v>
                </c:pt>
                <c:pt idx="1">
                  <c:v>23</c:v>
                </c:pt>
                <c:pt idx="2">
                  <c:v>29</c:v>
                </c:pt>
                <c:pt idx="3">
                  <c:v>32</c:v>
                </c:pt>
                <c:pt idx="4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ECF-429B-96A3-7F590430B188}"/>
            </c:ext>
          </c:extLst>
        </c:ser>
        <c:ser>
          <c:idx val="2"/>
          <c:order val="2"/>
          <c:tx>
            <c:strRef>
              <c:f>List1!$E$5</c:f>
              <c:strCache>
                <c:ptCount val="1"/>
                <c:pt idx="0">
                  <c:v>jednou za měsíc</c:v>
                </c:pt>
              </c:strCache>
            </c:strRef>
          </c:tx>
          <c:spPr>
            <a:solidFill>
              <a:srgbClr val="0000DC">
                <a:lumMod val="20000"/>
                <a:lumOff val="80000"/>
              </a:srgb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List1!$B$6:$B$10</c:f>
              <c:strCache>
                <c:ptCount val="5"/>
                <c:pt idx="0">
                  <c:v>21-30</c:v>
                </c:pt>
                <c:pt idx="1">
                  <c:v>31-40</c:v>
                </c:pt>
                <c:pt idx="2">
                  <c:v>41-50</c:v>
                </c:pt>
                <c:pt idx="3">
                  <c:v>51-60</c:v>
                </c:pt>
                <c:pt idx="4">
                  <c:v>61-70</c:v>
                </c:pt>
              </c:strCache>
            </c:strRef>
          </c:cat>
          <c:val>
            <c:numRef>
              <c:f>List1!$E$6:$E$10</c:f>
              <c:numCache>
                <c:formatCode>General</c:formatCode>
                <c:ptCount val="5"/>
                <c:pt idx="0">
                  <c:v>12</c:v>
                </c:pt>
                <c:pt idx="1">
                  <c:v>14</c:v>
                </c:pt>
                <c:pt idx="2">
                  <c:v>30</c:v>
                </c:pt>
                <c:pt idx="3">
                  <c:v>34</c:v>
                </c:pt>
                <c:pt idx="4">
                  <c:v>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ECF-429B-96A3-7F590430B1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8"/>
        <c:overlap val="100"/>
        <c:axId val="80591872"/>
        <c:axId val="80601856"/>
      </c:barChart>
      <c:catAx>
        <c:axId val="805918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80601856"/>
        <c:crosses val="autoZero"/>
        <c:auto val="1"/>
        <c:lblAlgn val="ctr"/>
        <c:lblOffset val="100"/>
        <c:noMultiLvlLbl val="0"/>
      </c:catAx>
      <c:valAx>
        <c:axId val="80601856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0591872"/>
        <c:crosses val="autoZero"/>
        <c:crossBetween val="between"/>
        <c:majorUnit val="20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List1!$C$5</c:f>
              <c:strCache>
                <c:ptCount val="1"/>
                <c:pt idx="0">
                  <c:v>denně</c:v>
                </c:pt>
              </c:strCache>
            </c:strRef>
          </c:tx>
          <c:spPr>
            <a:solidFill>
              <a:schemeClr val="accent1">
                <a:shade val="65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List1!$B$6:$B$10</c:f>
              <c:strCache>
                <c:ptCount val="5"/>
                <c:pt idx="0">
                  <c:v>21-30</c:v>
                </c:pt>
                <c:pt idx="1">
                  <c:v>31-40</c:v>
                </c:pt>
                <c:pt idx="2">
                  <c:v>41-50</c:v>
                </c:pt>
                <c:pt idx="3">
                  <c:v>51-60</c:v>
                </c:pt>
                <c:pt idx="4">
                  <c:v>61-70</c:v>
                </c:pt>
              </c:strCache>
            </c:strRef>
          </c:cat>
          <c:val>
            <c:numRef>
              <c:f>List1!$C$6:$C$10</c:f>
              <c:numCache>
                <c:formatCode>General</c:formatCode>
                <c:ptCount val="5"/>
                <c:pt idx="0">
                  <c:v>70</c:v>
                </c:pt>
                <c:pt idx="1">
                  <c:v>63</c:v>
                </c:pt>
                <c:pt idx="2">
                  <c:v>41</c:v>
                </c:pt>
                <c:pt idx="3">
                  <c:v>34</c:v>
                </c:pt>
                <c:pt idx="4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44-4A7F-98E4-22AA375ED6A4}"/>
            </c:ext>
          </c:extLst>
        </c:ser>
        <c:ser>
          <c:idx val="1"/>
          <c:order val="1"/>
          <c:tx>
            <c:strRef>
              <c:f>List1!$D$5</c:f>
              <c:strCache>
                <c:ptCount val="1"/>
                <c:pt idx="0">
                  <c:v>jednou za týden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List1!$B$6:$B$10</c:f>
              <c:strCache>
                <c:ptCount val="5"/>
                <c:pt idx="0">
                  <c:v>21-30</c:v>
                </c:pt>
                <c:pt idx="1">
                  <c:v>31-40</c:v>
                </c:pt>
                <c:pt idx="2">
                  <c:v>41-50</c:v>
                </c:pt>
                <c:pt idx="3">
                  <c:v>51-60</c:v>
                </c:pt>
                <c:pt idx="4">
                  <c:v>61-70</c:v>
                </c:pt>
              </c:strCache>
            </c:strRef>
          </c:cat>
          <c:val>
            <c:numRef>
              <c:f>List1!$D$6:$D$10</c:f>
              <c:numCache>
                <c:formatCode>General</c:formatCode>
                <c:ptCount val="5"/>
                <c:pt idx="0">
                  <c:v>18</c:v>
                </c:pt>
                <c:pt idx="1">
                  <c:v>23</c:v>
                </c:pt>
                <c:pt idx="2">
                  <c:v>29</c:v>
                </c:pt>
                <c:pt idx="3">
                  <c:v>32</c:v>
                </c:pt>
                <c:pt idx="4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44-4A7F-98E4-22AA375ED6A4}"/>
            </c:ext>
          </c:extLst>
        </c:ser>
        <c:ser>
          <c:idx val="2"/>
          <c:order val="2"/>
          <c:tx>
            <c:strRef>
              <c:f>List1!$E$5</c:f>
              <c:strCache>
                <c:ptCount val="1"/>
                <c:pt idx="0">
                  <c:v>jednou za měsíc</c:v>
                </c:pt>
              </c:strCache>
            </c:strRef>
          </c:tx>
          <c:spPr>
            <a:solidFill>
              <a:schemeClr val="accent1">
                <a:tint val="65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List1!$B$6:$B$10</c:f>
              <c:strCache>
                <c:ptCount val="5"/>
                <c:pt idx="0">
                  <c:v>21-30</c:v>
                </c:pt>
                <c:pt idx="1">
                  <c:v>31-40</c:v>
                </c:pt>
                <c:pt idx="2">
                  <c:v>41-50</c:v>
                </c:pt>
                <c:pt idx="3">
                  <c:v>51-60</c:v>
                </c:pt>
                <c:pt idx="4">
                  <c:v>61-70</c:v>
                </c:pt>
              </c:strCache>
            </c:strRef>
          </c:cat>
          <c:val>
            <c:numRef>
              <c:f>List1!$E$6:$E$10</c:f>
              <c:numCache>
                <c:formatCode>General</c:formatCode>
                <c:ptCount val="5"/>
                <c:pt idx="0">
                  <c:v>12</c:v>
                </c:pt>
                <c:pt idx="1">
                  <c:v>14</c:v>
                </c:pt>
                <c:pt idx="2">
                  <c:v>30</c:v>
                </c:pt>
                <c:pt idx="3">
                  <c:v>34</c:v>
                </c:pt>
                <c:pt idx="4">
                  <c:v>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844-4A7F-98E4-22AA375ED6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116345472"/>
        <c:axId val="116351360"/>
        <c:axId val="104462080"/>
      </c:bar3DChart>
      <c:catAx>
        <c:axId val="1163454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351360"/>
        <c:crosses val="autoZero"/>
        <c:auto val="1"/>
        <c:lblAlgn val="ctr"/>
        <c:lblOffset val="100"/>
        <c:noMultiLvlLbl val="0"/>
      </c:catAx>
      <c:valAx>
        <c:axId val="11635136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345472"/>
        <c:crosses val="autoZero"/>
        <c:crossBetween val="between"/>
        <c:majorUnit val="20"/>
      </c:valAx>
      <c:serAx>
        <c:axId val="104462080"/>
        <c:scaling>
          <c:orientation val="minMax"/>
        </c:scaling>
        <c:delete val="0"/>
        <c:axPos val="b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351360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7DACFA16-3C2D-45D0-8769-901824E698A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10520B7-259B-46E5-8109-922E42C4FF1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2F1FE0-9A3A-4981-AD53-B5EC55D4E104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FA570D8-7CA0-4B32-8097-14FA49465F9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648455E-857C-4F60-9427-91DF2B02289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E59A12-E465-4B95-8076-C402C1119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465273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1167B9-BC27-4F36-AB99-45DF4D56DE19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F44625-5593-4AFA-B519-2E4F9652E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44594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298877" y="4116405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53" y="414002"/>
            <a:ext cx="1501331" cy="103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0139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40000" y="718715"/>
            <a:ext cx="3915001" cy="320400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E18EE92-877D-471B-AE4F-668D837656D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99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543" y="4068000"/>
            <a:ext cx="3915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8845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89003" y="4068000"/>
            <a:ext cx="3915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688459" y="718715"/>
            <a:ext cx="3915001" cy="320400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162" y="6062550"/>
            <a:ext cx="841767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092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E18EE92-877D-471B-AE4F-668D837656DF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162" y="6062550"/>
            <a:ext cx="841767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227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verzní snímek s obrázkem">
    <p:bg>
      <p:bgPr>
        <a:solidFill>
          <a:srgbClr val="008C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1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PSYb2540, PS2021</a:t>
            </a:r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310501" y="6228000"/>
            <a:ext cx="189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18EE92-877D-471B-AE4F-668D837656D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9144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28" y="6048047"/>
            <a:ext cx="86593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8904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nímek MUNI FSS">
    <p:bg>
      <p:bgPr>
        <a:solidFill>
          <a:srgbClr val="008C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1" cy="252000"/>
          </a:xfrm>
        </p:spPr>
        <p:txBody>
          <a:bodyPr/>
          <a:lstStyle>
            <a:lvl1pPr>
              <a:defRPr>
                <a:solidFill>
                  <a:srgbClr val="008C78"/>
                </a:solidFill>
              </a:defRPr>
            </a:lvl1pPr>
          </a:lstStyle>
          <a:p>
            <a:r>
              <a:rPr lang="en-US"/>
              <a:t>PSYb2540, PS2021</a:t>
            </a:r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310501" y="6228000"/>
            <a:ext cx="189000" cy="252000"/>
          </a:xfrm>
        </p:spPr>
        <p:txBody>
          <a:bodyPr/>
          <a:lstStyle>
            <a:lvl1pPr>
              <a:defRPr>
                <a:solidFill>
                  <a:srgbClr val="008C78"/>
                </a:solidFill>
              </a:defRPr>
            </a:lvl1pPr>
          </a:lstStyle>
          <a:p>
            <a:fld id="{EE18EE92-877D-471B-AE4F-668D837656DF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424" y="2019299"/>
            <a:ext cx="4086960" cy="282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8252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5C883626-9060-48F4-BF5F-CD36D4ED640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1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en-US"/>
              <a:t>PSYb2540, PS2021</a:t>
            </a:r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11B3959D-B756-4003-A92F-1B4723A419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1" y="6228000"/>
            <a:ext cx="189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EE18EE92-877D-471B-AE4F-668D837656DF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25" y="2434289"/>
            <a:ext cx="7186746" cy="186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6978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74CB-3709-4ACF-BB61-29ADEA3D4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033272"/>
            <a:ext cx="6858000" cy="2478024"/>
          </a:xfrm>
        </p:spPr>
        <p:txBody>
          <a:bodyPr lIns="0" tIns="0" rIns="0" bIns="0" anchor="b">
            <a:noAutofit/>
          </a:bodyPr>
          <a:lstStyle>
            <a:lvl1pPr algn="ctr">
              <a:defRPr sz="3000" spc="563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DA6BE-9B64-48FC-92D1-EF0D426A3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822192"/>
            <a:ext cx="6858000" cy="143560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200" cap="all" spc="45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3AE59-8E21-449F-86DA-5BE297010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CCD60-9970-49FD-8254-21154BAA1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0A488-07A7-42F9-B1DF-68545B754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126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1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/>
              <a:t>PSYb2540, PS2021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E18EE92-877D-471B-AE4F-668D837656DF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540001" y="1692002"/>
            <a:ext cx="8064901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162" y="6062550"/>
            <a:ext cx="841767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767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 – inverzní">
    <p:bg>
      <p:bgPr>
        <a:solidFill>
          <a:srgbClr val="008C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PSYb2540, PS2021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18EE92-877D-471B-AE4F-668D837656D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298877" y="4116405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99" y="414002"/>
            <a:ext cx="1490703" cy="102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3950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1" y="1692002"/>
            <a:ext cx="8064901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/>
              <a:t>PSYb2540, PS2021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E18EE92-877D-471B-AE4F-668D837656D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162" y="6062550"/>
            <a:ext cx="841767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38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E18EE92-877D-471B-AE4F-668D837656DF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40545" y="1296001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720000"/>
            <a:ext cx="8064901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688459" y="1290515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540001" y="1692001"/>
            <a:ext cx="3914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4688460" y="1690271"/>
            <a:ext cx="3914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162" y="6062550"/>
            <a:ext cx="841767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672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354" y="1695077"/>
            <a:ext cx="3913809" cy="389671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E18EE92-877D-471B-AE4F-668D837656D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544" y="5599670"/>
            <a:ext cx="3913809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4688460" y="1667024"/>
            <a:ext cx="3914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162" y="6062550"/>
            <a:ext cx="841767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8162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543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330002" y="1692005"/>
            <a:ext cx="2483644" cy="223071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E18EE92-877D-471B-AE4F-668D837656D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414271"/>
            <a:ext cx="2483999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30002" y="4414271"/>
            <a:ext cx="2483999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20901" y="4414270"/>
            <a:ext cx="2483999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545" y="4025136"/>
            <a:ext cx="2483644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30357" y="4025136"/>
            <a:ext cx="2483644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21078" y="4025136"/>
            <a:ext cx="2483644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540000" y="1692005"/>
            <a:ext cx="2483644" cy="223071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120002" y="1692005"/>
            <a:ext cx="2483644" cy="223071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720000"/>
            <a:ext cx="8064901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162" y="6062550"/>
            <a:ext cx="841767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7143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E18EE92-877D-471B-AE4F-668D837656D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4704160" y="692150"/>
            <a:ext cx="390074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354" y="692153"/>
            <a:ext cx="3913809" cy="489963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544" y="5599670"/>
            <a:ext cx="3913809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162" y="6062550"/>
            <a:ext cx="841767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2485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E18EE92-877D-471B-AE4F-668D837656D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540001" y="692150"/>
            <a:ext cx="8064901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162" y="6062550"/>
            <a:ext cx="841767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8154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1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PSYb2540, PS2021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1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EE18EE92-877D-471B-AE4F-668D837656D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720000"/>
            <a:ext cx="8064901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872000"/>
            <a:ext cx="8064901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  <p:extLst>
      <p:ext uri="{BB962C8B-B14F-4D97-AF65-F5344CB8AC3E}">
        <p14:creationId xmlns:p14="http://schemas.microsoft.com/office/powerpoint/2010/main" val="207804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7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3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5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9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7053109B-308B-4B94-B42D-A9B8DAC966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800" y="1070661"/>
            <a:ext cx="4830988" cy="4830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5EECD4E-0C92-485F-A213-20A5C0074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7" y="2634899"/>
            <a:ext cx="3917523" cy="1171580"/>
          </a:xfrm>
        </p:spPr>
        <p:txBody>
          <a:bodyPr/>
          <a:lstStyle/>
          <a:p>
            <a:r>
              <a:rPr lang="cs-CZ" dirty="0"/>
              <a:t>Prezentace odborné práce</a:t>
            </a:r>
            <a:endParaRPr lang="en-US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332C14C-D778-48AA-8417-F9D6854A22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877" y="4380820"/>
            <a:ext cx="8521200" cy="698497"/>
          </a:xfrm>
        </p:spPr>
        <p:txBody>
          <a:bodyPr/>
          <a:lstStyle/>
          <a:p>
            <a:r>
              <a:rPr lang="cs-CZ" dirty="0"/>
              <a:t>Vojtěch Mýlek</a:t>
            </a:r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171DC87-EA18-4E65-9725-A97DCD7DE1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7471886" cy="252000"/>
          </a:xfrm>
        </p:spPr>
        <p:txBody>
          <a:bodyPr/>
          <a:lstStyle/>
          <a:p>
            <a:r>
              <a:rPr lang="en-US" dirty="0"/>
              <a:t>PSYb2540</a:t>
            </a:r>
            <a:r>
              <a:rPr lang="cs-CZ" dirty="0"/>
              <a:t> </a:t>
            </a:r>
            <a:r>
              <a:rPr lang="sv-SE" dirty="0"/>
              <a:t>Vědecká propedeutika a kritické myšlen</a:t>
            </a:r>
            <a:r>
              <a:rPr lang="cs-CZ" dirty="0"/>
              <a:t>í</a:t>
            </a:r>
            <a:r>
              <a:rPr lang="en-US" dirty="0"/>
              <a:t>, </a:t>
            </a:r>
            <a:r>
              <a:rPr lang="cs-CZ" dirty="0"/>
              <a:t>podzimní semestr </a:t>
            </a:r>
            <a:r>
              <a:rPr lang="en-US" dirty="0"/>
              <a:t>2021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42C52D4-AC5A-48ED-86FB-7932ACE8C9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68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B32E077-D211-4DE8-82AC-227B77492E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E669C2E-8766-4E90-9327-E2289EE933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10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AE8A2AE-2204-4AA4-A561-96712C0F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Cíle prezentace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2B0110A-3072-4D79-B7C6-8DCCDE2406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Seznámit publikum se </a:t>
            </a:r>
            <a:r>
              <a:rPr lang="cs-CZ" dirty="0">
                <a:solidFill>
                  <a:schemeClr val="accent1"/>
                </a:solidFill>
              </a:rPr>
              <a:t>zásadními zjištěními</a:t>
            </a:r>
          </a:p>
          <a:p>
            <a:endParaRPr lang="cs-CZ" dirty="0">
              <a:solidFill>
                <a:schemeClr val="accent1"/>
              </a:solidFill>
            </a:endParaRPr>
          </a:p>
          <a:p>
            <a:r>
              <a:rPr lang="cs-CZ" dirty="0"/>
              <a:t>Prokázat znalosti / schopnost se orientovat</a:t>
            </a:r>
          </a:p>
          <a:p>
            <a:pPr lvl="1"/>
            <a:r>
              <a:rPr lang="cs-CZ" sz="2400" dirty="0"/>
              <a:t>v teorii</a:t>
            </a:r>
          </a:p>
          <a:p>
            <a:pPr lvl="1"/>
            <a:r>
              <a:rPr lang="cs-CZ" sz="2400" dirty="0"/>
              <a:t>v metodologickém postupu</a:t>
            </a:r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2C706366-7450-4936-92A5-3B39A5B86FCB}"/>
              </a:ext>
            </a:extLst>
          </p:cNvPr>
          <p:cNvSpPr/>
          <p:nvPr/>
        </p:nvSpPr>
        <p:spPr bwMode="auto">
          <a:xfrm>
            <a:off x="5290348" y="3762001"/>
            <a:ext cx="2768366" cy="1895913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3200" dirty="0">
                <a:latin typeface="+mj-lt"/>
              </a:rPr>
              <a:t>V prezentaci i v diskuzi</a:t>
            </a:r>
            <a:endParaRPr kumimoji="0" lang="en-US" sz="3200" b="0" i="0" u="none" strike="noStrike" cap="none" normalizeH="0" baseline="0" dirty="0">
              <a:ln>
                <a:noFill/>
              </a:ln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8052578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90739DC-1287-4A50-94D7-C2AC315971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B474383-6D84-4CEA-B50C-635B73BE8E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100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5D8B78D-D108-4EFC-BB59-2A0C6B506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01" y="3203212"/>
            <a:ext cx="8064901" cy="451576"/>
          </a:xfrm>
        </p:spPr>
        <p:txBody>
          <a:bodyPr/>
          <a:lstStyle/>
          <a:p>
            <a:r>
              <a:rPr lang="cs-CZ" dirty="0"/>
              <a:t>Konec</a:t>
            </a:r>
            <a:endParaRPr lang="en-US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6C5B4DE-22B1-49BE-BB6B-AF2613B53DDB}"/>
              </a:ext>
            </a:extLst>
          </p:cNvPr>
          <p:cNvSpPr txBox="1"/>
          <p:nvPr/>
        </p:nvSpPr>
        <p:spPr>
          <a:xfrm>
            <a:off x="405001" y="4525895"/>
            <a:ext cx="28408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+mn-lt"/>
              </a:rPr>
              <a:t>Vojtěch Mýlek</a:t>
            </a:r>
          </a:p>
          <a:p>
            <a:r>
              <a:rPr lang="cs-CZ" dirty="0">
                <a:latin typeface="+mn-lt"/>
              </a:rPr>
              <a:t>mylek@fss.muni.cz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508104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08D30F5-5184-4C23-B9CD-870AFAB1FF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AE6940D-9943-41A7-87E0-F82105900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101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9C1F511-EF87-4F3F-9D9B-A93DCD30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Picture </a:t>
            </a:r>
            <a:r>
              <a:rPr lang="cs-CZ" dirty="0" err="1"/>
              <a:t>credits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4B7C117-7927-43A5-813E-E92E8876A6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400" dirty="0" err="1"/>
              <a:t>uni_lecture</a:t>
            </a:r>
            <a:r>
              <a:rPr lang="en-US" sz="1400" dirty="0"/>
              <a:t>: Designed by </a:t>
            </a:r>
            <a:r>
              <a:rPr lang="en-US" sz="1400" dirty="0" err="1"/>
              <a:t>macrovector</a:t>
            </a:r>
            <a:r>
              <a:rPr lang="en-US" sz="1400" dirty="0"/>
              <a:t> / </a:t>
            </a:r>
            <a:r>
              <a:rPr lang="en-US" sz="1400" dirty="0" err="1"/>
              <a:t>Freepik</a:t>
            </a:r>
            <a:endParaRPr lang="en-US" sz="1400" dirty="0"/>
          </a:p>
          <a:p>
            <a:r>
              <a:rPr lang="en-US" sz="1400" dirty="0" err="1"/>
              <a:t>video_call</a:t>
            </a:r>
            <a:r>
              <a:rPr lang="en-US" sz="1400" dirty="0"/>
              <a:t>: Designed by </a:t>
            </a:r>
            <a:r>
              <a:rPr lang="en-US" sz="1400" dirty="0" err="1"/>
              <a:t>pch.vector</a:t>
            </a:r>
            <a:r>
              <a:rPr lang="en-US" sz="1400" dirty="0"/>
              <a:t> / </a:t>
            </a:r>
            <a:r>
              <a:rPr lang="en-US" sz="1400" dirty="0" err="1"/>
              <a:t>Freepik</a:t>
            </a:r>
            <a:endParaRPr lang="en-US" sz="1400" dirty="0"/>
          </a:p>
          <a:p>
            <a:r>
              <a:rPr lang="en-US" sz="1400" dirty="0" err="1"/>
              <a:t>broadcasting_pc</a:t>
            </a:r>
            <a:r>
              <a:rPr lang="en-US" sz="1400" dirty="0"/>
              <a:t>: Designed by </a:t>
            </a:r>
            <a:r>
              <a:rPr lang="en-US" sz="1400" dirty="0" err="1"/>
              <a:t>Freepik</a:t>
            </a:r>
            <a:endParaRPr lang="en-US" sz="1400" dirty="0"/>
          </a:p>
          <a:p>
            <a:r>
              <a:rPr lang="en-US" sz="1400" dirty="0" err="1"/>
              <a:t>presentation_small_group</a:t>
            </a:r>
            <a:r>
              <a:rPr lang="en-US" sz="1400" dirty="0"/>
              <a:t>: Designed by </a:t>
            </a:r>
            <a:r>
              <a:rPr lang="en-US" sz="1400" dirty="0" err="1"/>
              <a:t>pch.vector</a:t>
            </a:r>
            <a:r>
              <a:rPr lang="en-US" sz="1400" dirty="0"/>
              <a:t> / </a:t>
            </a:r>
            <a:r>
              <a:rPr lang="en-US" sz="1400" dirty="0" err="1"/>
              <a:t>Freepik</a:t>
            </a:r>
            <a:endParaRPr lang="en-US" sz="1400" dirty="0"/>
          </a:p>
          <a:p>
            <a:r>
              <a:rPr lang="en-US" sz="1400" dirty="0" err="1"/>
              <a:t>conference_presenting</a:t>
            </a:r>
            <a:r>
              <a:rPr lang="en-US" sz="1400" dirty="0"/>
              <a:t>: Designed by </a:t>
            </a:r>
            <a:r>
              <a:rPr lang="en-US" sz="1400" dirty="0" err="1"/>
              <a:t>macrovector</a:t>
            </a:r>
            <a:r>
              <a:rPr lang="en-US" sz="1400" dirty="0"/>
              <a:t> / </a:t>
            </a:r>
            <a:r>
              <a:rPr lang="en-US" sz="1400" dirty="0" err="1"/>
              <a:t>Freepik</a:t>
            </a:r>
            <a:endParaRPr lang="en-US" sz="1400" dirty="0"/>
          </a:p>
          <a:p>
            <a:r>
              <a:rPr lang="en-US" sz="1400" dirty="0" err="1"/>
              <a:t>thesis_defense</a:t>
            </a:r>
            <a:r>
              <a:rPr lang="en-US" sz="1400" dirty="0"/>
              <a:t>: Designed by stories / </a:t>
            </a:r>
            <a:r>
              <a:rPr lang="en-US" sz="1400" dirty="0" err="1"/>
              <a:t>Freepik</a:t>
            </a:r>
            <a:endParaRPr lang="en-US" sz="1400" dirty="0"/>
          </a:p>
          <a:p>
            <a:r>
              <a:rPr lang="en-US" sz="1400" dirty="0"/>
              <a:t>marshmallow: Food photo created by </a:t>
            </a:r>
            <a:r>
              <a:rPr lang="en-US" sz="1400" dirty="0" err="1"/>
              <a:t>KamranAydinov</a:t>
            </a:r>
            <a:r>
              <a:rPr lang="en-US" sz="1400" dirty="0"/>
              <a:t> / </a:t>
            </a:r>
            <a:r>
              <a:rPr lang="en-US" sz="1400" dirty="0" err="1"/>
              <a:t>Freepik</a:t>
            </a:r>
            <a:endParaRPr lang="en-US" sz="1400" dirty="0"/>
          </a:p>
          <a:p>
            <a:r>
              <a:rPr lang="en-US" sz="1400" dirty="0"/>
              <a:t>resist: Designed by </a:t>
            </a:r>
            <a:r>
              <a:rPr lang="en-US" sz="1400" dirty="0" err="1"/>
              <a:t>Freepik</a:t>
            </a:r>
            <a:endParaRPr lang="en-US" sz="1400" dirty="0"/>
          </a:p>
          <a:p>
            <a:r>
              <a:rPr lang="en-US" sz="1400" dirty="0" err="1"/>
              <a:t>chri</a:t>
            </a:r>
            <a:r>
              <a:rPr lang="cs-CZ" sz="1400" dirty="0"/>
              <a:t>st</a:t>
            </a:r>
            <a:r>
              <a:rPr lang="en-US" sz="1400" dirty="0"/>
              <a:t>mas: Designed by rawpixel.com / </a:t>
            </a:r>
            <a:r>
              <a:rPr lang="en-US" sz="1400" dirty="0" err="1"/>
              <a:t>Freepik</a:t>
            </a:r>
            <a:endParaRPr lang="en-US" sz="1400" dirty="0"/>
          </a:p>
          <a:p>
            <a:r>
              <a:rPr lang="en-US" sz="1400" dirty="0" err="1"/>
              <a:t>presentation_content</a:t>
            </a:r>
            <a:r>
              <a:rPr lang="en-US" sz="1400" dirty="0"/>
              <a:t>: Designed by </a:t>
            </a:r>
            <a:r>
              <a:rPr lang="en-US" sz="1400" dirty="0" err="1"/>
              <a:t>pch.vector</a:t>
            </a:r>
            <a:r>
              <a:rPr lang="en-US" sz="1400" dirty="0"/>
              <a:t> / </a:t>
            </a:r>
            <a:r>
              <a:rPr lang="en-US" sz="1400" dirty="0" err="1"/>
              <a:t>Freepik</a:t>
            </a:r>
            <a:endParaRPr lang="en-US" sz="1400" dirty="0"/>
          </a:p>
          <a:p>
            <a:r>
              <a:rPr lang="en-US" sz="1400" dirty="0" err="1"/>
              <a:t>thesis_offense</a:t>
            </a:r>
            <a:r>
              <a:rPr lang="en-US" sz="1400" dirty="0"/>
              <a:t>: https://xkcd.com/1403/</a:t>
            </a:r>
          </a:p>
          <a:p>
            <a:r>
              <a:rPr lang="en-US" sz="1400" dirty="0"/>
              <a:t>preparing: Designed by </a:t>
            </a:r>
            <a:r>
              <a:rPr lang="en-US" sz="1400" dirty="0" err="1"/>
              <a:t>pch.vector</a:t>
            </a:r>
            <a:r>
              <a:rPr lang="en-US" sz="1400" dirty="0"/>
              <a:t> / </a:t>
            </a:r>
            <a:r>
              <a:rPr lang="en-US" sz="1400" dirty="0" err="1"/>
              <a:t>Freepik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29677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747DA5F-918C-4564-B233-3F4E18690F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BEEDF8E-00BA-41A9-A6D9-1D2A8F2A4F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11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BFB5908-A483-4F1A-B155-103876360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Publikum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FC13AE7-773F-4A3B-AA05-C20B5DF70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1" y="1692002"/>
            <a:ext cx="8064901" cy="1101998"/>
          </a:xfrm>
        </p:spPr>
        <p:txBody>
          <a:bodyPr/>
          <a:lstStyle/>
          <a:p>
            <a:r>
              <a:rPr lang="cs-CZ" dirty="0"/>
              <a:t>Odborníci v disciplíně </a:t>
            </a:r>
            <a:r>
              <a:rPr lang="cs-CZ" dirty="0">
                <a:solidFill>
                  <a:schemeClr val="accent1"/>
                </a:solidFill>
              </a:rPr>
              <a:t>ALE</a:t>
            </a:r>
            <a:r>
              <a:rPr lang="cs-CZ" dirty="0"/>
              <a:t> ne nutně v tématu</a:t>
            </a:r>
          </a:p>
          <a:p>
            <a:endParaRPr lang="cs-CZ" dirty="0"/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EC7266F1-8FBA-4C6E-B741-80D06487CF2A}"/>
              </a:ext>
            </a:extLst>
          </p:cNvPr>
          <p:cNvSpPr/>
          <p:nvPr/>
        </p:nvSpPr>
        <p:spPr bwMode="auto">
          <a:xfrm>
            <a:off x="5498926" y="5052814"/>
            <a:ext cx="1962150" cy="1314159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800" dirty="0">
                <a:latin typeface="+mj-lt"/>
              </a:rPr>
              <a:t>Jak to poznat?</a:t>
            </a:r>
            <a:endParaRPr kumimoji="0" lang="en-US" sz="2800" b="0" i="0" u="none" strike="noStrike" cap="none" normalizeH="0" baseline="0" dirty="0">
              <a:ln>
                <a:noFill/>
              </a:ln>
              <a:effectLst/>
              <a:latin typeface="+mj-lt"/>
            </a:endParaRPr>
          </a:p>
        </p:txBody>
      </p:sp>
      <p:sp>
        <p:nvSpPr>
          <p:cNvPr id="7" name="Zástupný obsah 4">
            <a:extLst>
              <a:ext uri="{FF2B5EF4-FFF2-40B4-BE49-F238E27FC236}">
                <a16:creationId xmlns:a16="http://schemas.microsoft.com/office/drawing/2014/main" id="{1CB5B9FE-6CB2-4212-85CB-E925468F29B9}"/>
              </a:ext>
            </a:extLst>
          </p:cNvPr>
          <p:cNvSpPr txBox="1">
            <a:spLocks/>
          </p:cNvSpPr>
          <p:nvPr/>
        </p:nvSpPr>
        <p:spPr>
          <a:xfrm>
            <a:off x="844800" y="2470815"/>
            <a:ext cx="3727200" cy="344726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72000" indent="0" algn="ctr">
              <a:buNone/>
            </a:pPr>
            <a:r>
              <a:rPr lang="cs-CZ" kern="0" dirty="0">
                <a:solidFill>
                  <a:schemeClr val="tx2"/>
                </a:solidFill>
              </a:rPr>
              <a:t>Co představovat?</a:t>
            </a:r>
          </a:p>
          <a:p>
            <a:r>
              <a:rPr lang="cs-CZ" sz="2000" kern="0" dirty="0"/>
              <a:t>Ústřední koncepty</a:t>
            </a:r>
          </a:p>
          <a:p>
            <a:r>
              <a:rPr lang="cs-CZ" sz="2000" kern="0" dirty="0"/>
              <a:t>Pojmy, koncepty, teorie specifické pro téma</a:t>
            </a:r>
          </a:p>
          <a:p>
            <a:r>
              <a:rPr lang="cs-CZ" sz="2000" i="1" kern="0" dirty="0"/>
              <a:t>např. </a:t>
            </a:r>
            <a:r>
              <a:rPr lang="cs-CZ" sz="2000" i="1" kern="0" dirty="0" err="1"/>
              <a:t>cybergrooming</a:t>
            </a:r>
            <a:r>
              <a:rPr lang="cs-CZ" sz="2000" i="1" kern="0" dirty="0"/>
              <a:t>, fuzzy-</a:t>
            </a:r>
            <a:r>
              <a:rPr lang="cs-CZ" sz="2000" i="1" kern="0" dirty="0" err="1"/>
              <a:t>trace</a:t>
            </a:r>
            <a:r>
              <a:rPr lang="cs-CZ" sz="2000" i="1" kern="0" dirty="0"/>
              <a:t> teorie, narativní pojetí identity</a:t>
            </a:r>
          </a:p>
        </p:txBody>
      </p:sp>
      <p:sp>
        <p:nvSpPr>
          <p:cNvPr id="8" name="Zástupný obsah 4">
            <a:extLst>
              <a:ext uri="{FF2B5EF4-FFF2-40B4-BE49-F238E27FC236}">
                <a16:creationId xmlns:a16="http://schemas.microsoft.com/office/drawing/2014/main" id="{1BD47806-10A2-4725-B28B-6E98468CFDFD}"/>
              </a:ext>
            </a:extLst>
          </p:cNvPr>
          <p:cNvSpPr txBox="1">
            <a:spLocks/>
          </p:cNvSpPr>
          <p:nvPr/>
        </p:nvSpPr>
        <p:spPr>
          <a:xfrm>
            <a:off x="4876800" y="2470814"/>
            <a:ext cx="3727199" cy="344726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72000" indent="0" algn="ctr">
              <a:buNone/>
            </a:pPr>
            <a:r>
              <a:rPr lang="cs-CZ" kern="0" dirty="0">
                <a:solidFill>
                  <a:schemeClr val="accent6"/>
                </a:solidFill>
              </a:rPr>
              <a:t>Co nepředstavovat?</a:t>
            </a:r>
          </a:p>
          <a:p>
            <a:r>
              <a:rPr lang="cs-CZ" sz="2000" kern="0" dirty="0"/>
              <a:t>Obecně používané koncepty</a:t>
            </a:r>
          </a:p>
          <a:p>
            <a:r>
              <a:rPr lang="cs-CZ" sz="2000" kern="0" dirty="0"/>
              <a:t>Základní teze známých teorií</a:t>
            </a:r>
          </a:p>
          <a:p>
            <a:r>
              <a:rPr lang="cs-CZ" sz="2000" i="1" kern="0" dirty="0"/>
              <a:t>např. adolescence, rozhovor, extraverze</a:t>
            </a:r>
          </a:p>
          <a:p>
            <a:endParaRPr lang="cs-CZ" kern="0" dirty="0"/>
          </a:p>
        </p:txBody>
      </p:sp>
    </p:spTree>
    <p:extLst>
      <p:ext uri="{BB962C8B-B14F-4D97-AF65-F5344CB8AC3E}">
        <p14:creationId xmlns:p14="http://schemas.microsoft.com/office/powerpoint/2010/main" val="3221898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AA35889-1D7A-4F59-989D-84B30A26BF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B7C8D89-89DE-460A-848A-216A5EADA7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12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634AD6B-FB76-4C05-B788-C8FDCE4FC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Prezentace vs. text práce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5A54B25-FE1D-4DBB-8A13-AF854DC9C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1" y="1692002"/>
            <a:ext cx="8064901" cy="677752"/>
          </a:xfrm>
        </p:spPr>
        <p:txBody>
          <a:bodyPr/>
          <a:lstStyle/>
          <a:p>
            <a:r>
              <a:rPr lang="cs-CZ" b="1" dirty="0"/>
              <a:t>Prezentace musí dopovídat textu!</a:t>
            </a:r>
          </a:p>
          <a:p>
            <a:pPr lvl="1"/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F453853-A129-4FF5-9310-0AA951E6D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415" y="2673892"/>
            <a:ext cx="3470020" cy="3158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nak násobení 6">
            <a:extLst>
              <a:ext uri="{FF2B5EF4-FFF2-40B4-BE49-F238E27FC236}">
                <a16:creationId xmlns:a16="http://schemas.microsoft.com/office/drawing/2014/main" id="{213A0862-2F84-4D6E-9043-A255CF8FE36F}"/>
              </a:ext>
            </a:extLst>
          </p:cNvPr>
          <p:cNvSpPr/>
          <p:nvPr/>
        </p:nvSpPr>
        <p:spPr bwMode="auto">
          <a:xfrm>
            <a:off x="5185098" y="2369754"/>
            <a:ext cx="3857317" cy="3766384"/>
          </a:xfrm>
          <a:prstGeom prst="mathMultiply">
            <a:avLst>
              <a:gd name="adj1" fmla="val 8927"/>
            </a:avLst>
          </a:prstGeom>
          <a:solidFill>
            <a:schemeClr val="accent2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" name="Zástupný obsah 4">
            <a:extLst>
              <a:ext uri="{FF2B5EF4-FFF2-40B4-BE49-F238E27FC236}">
                <a16:creationId xmlns:a16="http://schemas.microsoft.com/office/drawing/2014/main" id="{58F480B4-05E6-4B8E-9C92-B672C174C74B}"/>
              </a:ext>
            </a:extLst>
          </p:cNvPr>
          <p:cNvSpPr txBox="1">
            <a:spLocks/>
          </p:cNvSpPr>
          <p:nvPr/>
        </p:nvSpPr>
        <p:spPr>
          <a:xfrm>
            <a:off x="539099" y="2369754"/>
            <a:ext cx="4645999" cy="4139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kern="0" dirty="0"/>
              <a:t>Prezentujete hotovou práci</a:t>
            </a:r>
          </a:p>
          <a:p>
            <a:r>
              <a:rPr lang="cs-CZ" kern="0" dirty="0"/>
              <a:t>Nelze si prezentovat něco, co v práci není</a:t>
            </a:r>
          </a:p>
          <a:p>
            <a:endParaRPr lang="cs-CZ" kern="0" dirty="0"/>
          </a:p>
          <a:p>
            <a:pPr lvl="1"/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746749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576BD74-3863-4E6B-9001-E9A1EDB009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32A1231-1AAE-4470-86F5-687B849151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13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F0E5720-DE54-4117-9299-29D71D722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když se něco změnilo?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330509C-B35D-4C60-A02F-2CA18411F6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Lze dopředu reagovat na otázky komentáře</a:t>
            </a:r>
          </a:p>
          <a:p>
            <a:r>
              <a:rPr lang="cs-CZ" dirty="0"/>
              <a:t>Pouze </a:t>
            </a:r>
            <a:r>
              <a:rPr lang="cs-CZ" dirty="0">
                <a:solidFill>
                  <a:schemeClr val="accent6"/>
                </a:solidFill>
              </a:rPr>
              <a:t>významné věci znemožňující hodnocení</a:t>
            </a:r>
          </a:p>
          <a:p>
            <a:pPr lvl="1"/>
            <a:r>
              <a:rPr lang="cs-CZ" dirty="0"/>
              <a:t>Např. zásadní nejasnosti v metodologii</a:t>
            </a:r>
          </a:p>
          <a:p>
            <a:pPr marL="324000" lvl="1" indent="0">
              <a:buNone/>
            </a:pPr>
            <a:r>
              <a:rPr lang="cs-CZ" dirty="0"/>
              <a:t>	</a:t>
            </a:r>
            <a:r>
              <a:rPr lang="cs-CZ" i="1" dirty="0"/>
              <a:t>(„analýza byla provedena </a:t>
            </a:r>
            <a:r>
              <a:rPr lang="cs-CZ" i="1" dirty="0">
                <a:solidFill>
                  <a:schemeClr val="accent1"/>
                </a:solidFill>
              </a:rPr>
              <a:t>pouze na vzorku dívek</a:t>
            </a:r>
            <a:r>
              <a:rPr lang="cs-CZ" i="1" dirty="0"/>
              <a:t>“)</a:t>
            </a:r>
          </a:p>
          <a:p>
            <a:r>
              <a:rPr lang="cs-CZ" b="1" dirty="0"/>
              <a:t>Uvést, že to v práci není!</a:t>
            </a:r>
          </a:p>
          <a:p>
            <a:pPr lvl="1"/>
            <a:r>
              <a:rPr lang="cs-CZ" dirty="0"/>
              <a:t>Aby komise mohla spravedlivě hodnotit práci / reakce v posudcích</a:t>
            </a:r>
          </a:p>
          <a:p>
            <a:r>
              <a:rPr lang="cs-CZ" dirty="0"/>
              <a:t>Neznamená to automaticky horší hodnocení</a:t>
            </a:r>
          </a:p>
          <a:p>
            <a:pPr lvl="1"/>
            <a:r>
              <a:rPr lang="cs-CZ" dirty="0"/>
              <a:t>Obhajoba – prostor pro vyjasnění nejasností</a:t>
            </a:r>
          </a:p>
          <a:p>
            <a:pPr lvl="1"/>
            <a:r>
              <a:rPr lang="cs-CZ" dirty="0"/>
              <a:t>Obhajoba součástí hodnocení (ne pouze text)</a:t>
            </a:r>
          </a:p>
          <a:p>
            <a:pPr lvl="1"/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813992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9013AFF-5D05-4793-8071-09869E57D7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027F2D-5C4F-4559-86BF-76E4F97E17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14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E022EA8-386E-4348-B472-68F2540CB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Omezení prezentace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6CC0AE9-F2C3-437D-88A5-7B94C0361E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Prezentace je </a:t>
            </a:r>
            <a:r>
              <a:rPr lang="cs-CZ" dirty="0">
                <a:solidFill>
                  <a:schemeClr val="accent1"/>
                </a:solidFill>
              </a:rPr>
              <a:t>výrazně kratší</a:t>
            </a:r>
            <a:r>
              <a:rPr lang="cs-CZ" dirty="0"/>
              <a:t>, než práce</a:t>
            </a:r>
          </a:p>
          <a:p>
            <a:pPr lvl="1"/>
            <a:r>
              <a:rPr lang="cs-CZ" dirty="0"/>
              <a:t>10 min není mnoho</a:t>
            </a:r>
          </a:p>
          <a:p>
            <a:pPr lvl="1"/>
            <a:r>
              <a:rPr lang="cs-CZ" dirty="0"/>
              <a:t>Limity publika</a:t>
            </a:r>
          </a:p>
          <a:p>
            <a:r>
              <a:rPr lang="cs-CZ" b="1" dirty="0"/>
              <a:t>Nejde prezentovat vše!</a:t>
            </a:r>
          </a:p>
          <a:p>
            <a:r>
              <a:rPr lang="cs-CZ" dirty="0"/>
              <a:t>Nutnost hodně obětovat</a:t>
            </a:r>
          </a:p>
          <a:p>
            <a:pPr lvl="1"/>
            <a:r>
              <a:rPr lang="cs-CZ" dirty="0"/>
              <a:t>Obrovské kusy textu</a:t>
            </a:r>
          </a:p>
          <a:p>
            <a:pPr lvl="1"/>
            <a:r>
              <a:rPr lang="cs-CZ" dirty="0"/>
              <a:t>Spoustu důležitých poznatků</a:t>
            </a:r>
          </a:p>
          <a:p>
            <a:pPr lvl="1"/>
            <a:r>
              <a:rPr lang="cs-CZ" dirty="0"/>
              <a:t>I některé výsledky</a:t>
            </a:r>
          </a:p>
          <a:p>
            <a:pPr lvl="1"/>
            <a:endParaRPr lang="cs-CZ" dirty="0"/>
          </a:p>
          <a:p>
            <a:pPr lvl="1"/>
            <a:endParaRPr lang="en-US" dirty="0"/>
          </a:p>
        </p:txBody>
      </p:sp>
      <p:pic>
        <p:nvPicPr>
          <p:cNvPr id="7" name="deletion gif">
            <a:hlinkClick r:id="" action="ppaction://media"/>
            <a:extLst>
              <a:ext uri="{FF2B5EF4-FFF2-40B4-BE49-F238E27FC236}">
                <a16:creationId xmlns:a16="http://schemas.microsoft.com/office/drawing/2014/main" id="{BE0B121E-C677-4E7F-8150-A8F7BEB788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79777" y="3762001"/>
            <a:ext cx="3624222" cy="203862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B990C06-AA99-40A1-8645-EF934CB73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777" y="2657297"/>
            <a:ext cx="1203284" cy="107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3B3F7350-236C-44C7-AE04-7D8C5BCBB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061" y="2656115"/>
            <a:ext cx="1203284" cy="107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C2205A9B-C29F-417D-B8F6-42BDB7E45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345" y="2656115"/>
            <a:ext cx="1203284" cy="107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962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1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47B4EB8-FA0B-433E-A57A-DD3CAC78B0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C46403D-7961-4D5A-B79D-B8E9471063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15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9C479BD-5B8B-44C0-B539-BBE183D47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nechat?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61BAFC6-45AB-4165-A584-3D9368A426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Nezbytné, důležité, zajímavé</a:t>
            </a:r>
          </a:p>
          <a:p>
            <a:r>
              <a:rPr lang="cs-CZ" dirty="0"/>
              <a:t>Zásadní myšlenky práce (Tři? Čtyři?)</a:t>
            </a:r>
          </a:p>
          <a:p>
            <a:r>
              <a:rPr lang="cs-CZ" dirty="0"/>
              <a:t>Prezentace</a:t>
            </a:r>
          </a:p>
          <a:p>
            <a:pPr lvl="1"/>
            <a:r>
              <a:rPr lang="cs-CZ" dirty="0"/>
              <a:t>Poutavá</a:t>
            </a:r>
          </a:p>
          <a:p>
            <a:pPr lvl="1"/>
            <a:r>
              <a:rPr lang="cs-CZ" dirty="0"/>
              <a:t>Jasně od otázek k zjištěním</a:t>
            </a:r>
          </a:p>
          <a:p>
            <a:pPr lvl="1"/>
            <a:r>
              <a:rPr lang="cs-CZ" dirty="0"/>
              <a:t>Stručná, bez odboček</a:t>
            </a:r>
          </a:p>
          <a:p>
            <a:r>
              <a:rPr lang="cs-CZ" dirty="0"/>
              <a:t>Ústřední jsou </a:t>
            </a:r>
            <a:r>
              <a:rPr lang="cs-CZ" dirty="0">
                <a:solidFill>
                  <a:schemeClr val="accent1"/>
                </a:solidFill>
              </a:rPr>
              <a:t>výsledky a zjištění</a:t>
            </a:r>
          </a:p>
          <a:p>
            <a:pPr lvl="1"/>
            <a:r>
              <a:rPr lang="cs-CZ" dirty="0"/>
              <a:t>Teorii a metodu představit </a:t>
            </a:r>
            <a:r>
              <a:rPr lang="cs-CZ" dirty="0" err="1"/>
              <a:t>zestručněně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1707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24AF185-5E68-433F-B1C8-EFFE8FD35E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  <a:endParaRPr lang="en-US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90F2EBE-2CEF-475E-B560-CB3F8994B4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16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366B267-CE5E-4844-A136-C6E6E6175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Shrnutí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9243F95-1865-4D99-AA3F-27D1D3A042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Cíl – jasně předat zásadní myšlenky / zjištění</a:t>
            </a:r>
          </a:p>
          <a:p>
            <a:r>
              <a:rPr lang="cs-CZ" dirty="0"/>
              <a:t>Komise – odborníci, ale ne nutně na téma</a:t>
            </a:r>
          </a:p>
          <a:p>
            <a:r>
              <a:rPr lang="cs-CZ" dirty="0"/>
              <a:t>Prezentace ≈ text práce</a:t>
            </a:r>
          </a:p>
          <a:p>
            <a:r>
              <a:rPr lang="cs-CZ" dirty="0"/>
              <a:t>Mazat, mazat, mazat</a:t>
            </a:r>
          </a:p>
          <a:p>
            <a:r>
              <a:rPr lang="cs-CZ" dirty="0"/>
              <a:t>Soustředit se na výsledky / zjištění</a:t>
            </a:r>
          </a:p>
        </p:txBody>
      </p:sp>
    </p:spTree>
    <p:extLst>
      <p:ext uri="{BB962C8B-B14F-4D97-AF65-F5344CB8AC3E}">
        <p14:creationId xmlns:p14="http://schemas.microsoft.com/office/powerpoint/2010/main" val="1297153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CC1651C-D8F0-43F7-9AC7-2855270302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B67AE0B-EEF7-4AD8-A620-7477A3B154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17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61E8A4C-074C-403B-80F2-0930025D8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501" y="1307737"/>
            <a:ext cx="8064901" cy="451576"/>
          </a:xfrm>
        </p:spPr>
        <p:txBody>
          <a:bodyPr/>
          <a:lstStyle/>
          <a:p>
            <a:pPr algn="ctr"/>
            <a:r>
              <a:rPr lang="cs-CZ" dirty="0"/>
              <a:t>Struktura prezentace</a:t>
            </a:r>
            <a:endParaRPr lang="en-US" dirty="0"/>
          </a:p>
        </p:txBody>
      </p:sp>
      <p:pic>
        <p:nvPicPr>
          <p:cNvPr id="6" name="Obrázek 5" descr="Obsah obrázku text, klipart, vizitka&#10;&#10;Popis byl vytvořen automaticky">
            <a:extLst>
              <a:ext uri="{FF2B5EF4-FFF2-40B4-BE49-F238E27FC236}">
                <a16:creationId xmlns:a16="http://schemas.microsoft.com/office/drawing/2014/main" id="{EB4AC7C1-C374-45AD-9963-75C936F96B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2" y="2343150"/>
            <a:ext cx="6657975" cy="2914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169490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779D9C2-ADA5-4016-AAA4-9FD2F58475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  <a:endParaRPr lang="en-US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CF716C5-C726-41F2-872A-E85DEBAD41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18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71BF290-6C64-469F-A17E-36A1B50DD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Celková struktura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7A92F05-2984-49B0-BF90-4AFDF6D225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 slide:	Úvodní slide</a:t>
            </a:r>
          </a:p>
          <a:p>
            <a:r>
              <a:rPr lang="cs-CZ" dirty="0"/>
              <a:t>1-3 sl.:	Teorie</a:t>
            </a:r>
          </a:p>
          <a:p>
            <a:r>
              <a:rPr lang="cs-CZ" dirty="0"/>
              <a:t>1-2 sl.:	Metoda</a:t>
            </a:r>
          </a:p>
          <a:p>
            <a:r>
              <a:rPr lang="cs-CZ" dirty="0"/>
              <a:t>1-3 sl.:	Výsledky</a:t>
            </a:r>
          </a:p>
          <a:p>
            <a:r>
              <a:rPr lang="cs-CZ" dirty="0"/>
              <a:t>1-2 sl.:	Diskuze / implikace / limity</a:t>
            </a:r>
          </a:p>
          <a:p>
            <a:r>
              <a:rPr lang="cs-CZ" dirty="0"/>
              <a:t>1-? sl.:	Konec (+ slidy za koncem)</a:t>
            </a:r>
          </a:p>
          <a:p>
            <a:endParaRPr lang="cs-CZ" dirty="0"/>
          </a:p>
        </p:txBody>
      </p:sp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6ED36085-62C3-4030-91A3-4026631F8F0D}"/>
              </a:ext>
            </a:extLst>
          </p:cNvPr>
          <p:cNvSpPr/>
          <p:nvPr/>
        </p:nvSpPr>
        <p:spPr bwMode="auto">
          <a:xfrm>
            <a:off x="4874003" y="1802709"/>
            <a:ext cx="3380764" cy="1959292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dirty="0">
                <a:latin typeface="+mj-lt"/>
              </a:rPr>
              <a:t>1 slide ≈ 1-2 min.</a:t>
            </a:r>
          </a:p>
          <a:p>
            <a:pPr marL="0" marR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dirty="0">
                <a:latin typeface="+mj-lt"/>
              </a:rPr>
              <a:t>ideál cca 10 slidů</a:t>
            </a:r>
          </a:p>
          <a:p>
            <a:pPr marL="0" marR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b="1" dirty="0">
                <a:latin typeface="+mj-lt"/>
              </a:rPr>
              <a:t>NUTNO VYZKOUŠET!</a:t>
            </a:r>
          </a:p>
        </p:txBody>
      </p:sp>
    </p:spTree>
    <p:extLst>
      <p:ext uri="{BB962C8B-B14F-4D97-AF65-F5344CB8AC3E}">
        <p14:creationId xmlns:p14="http://schemas.microsoft.com/office/powerpoint/2010/main" val="29752256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DA4B90C-EC46-4069-9140-08C83875E4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124CF75-4918-44FC-B77A-D4861C9E1D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19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9D560F9-813C-44E3-A910-4CE1B3C8B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Úvodní slide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6572DDA-84B2-45AF-8379-18ACC2C4EC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Visí na začátku</a:t>
            </a:r>
          </a:p>
          <a:p>
            <a:r>
              <a:rPr lang="cs-CZ" dirty="0"/>
              <a:t>Téma / název práce</a:t>
            </a:r>
          </a:p>
          <a:p>
            <a:r>
              <a:rPr lang="cs-CZ" dirty="0"/>
              <a:t>Autor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879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7060A8E-2415-41BD-8584-FEF36EAFC5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  <a:endParaRPr lang="en-US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70223D8-F768-40E4-8AF4-A071323554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2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3F81AE0-1346-4CA0-927E-5494E2842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Osnova prezentace + cíle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8F987FC-7618-4BBB-8A50-293AE2B4B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1" y="1692002"/>
            <a:ext cx="5080623" cy="4139998"/>
          </a:xfrm>
        </p:spPr>
        <p:txBody>
          <a:bodyPr/>
          <a:lstStyle/>
          <a:p>
            <a:r>
              <a:rPr lang="cs-CZ" dirty="0"/>
              <a:t>Odborné prezentace</a:t>
            </a:r>
          </a:p>
          <a:p>
            <a:r>
              <a:rPr lang="cs-CZ" dirty="0"/>
              <a:t>Prezentace závěrečné práce</a:t>
            </a:r>
          </a:p>
          <a:p>
            <a:pPr lvl="1"/>
            <a:r>
              <a:rPr lang="cs-CZ" dirty="0"/>
              <a:t>Situace / průběh</a:t>
            </a:r>
          </a:p>
          <a:p>
            <a:pPr lvl="1"/>
            <a:r>
              <a:rPr lang="cs-CZ" dirty="0"/>
              <a:t>Obsah / cíl prezentace</a:t>
            </a:r>
          </a:p>
          <a:p>
            <a:pPr lvl="1"/>
            <a:r>
              <a:rPr lang="cs-CZ" dirty="0"/>
              <a:t>Struktura prezentace (</a:t>
            </a:r>
            <a:r>
              <a:rPr lang="cs-CZ" dirty="0" err="1"/>
              <a:t>IMRaD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Diskuse s komisí</a:t>
            </a:r>
          </a:p>
          <a:p>
            <a:r>
              <a:rPr lang="cs-CZ" dirty="0"/>
              <a:t>Příprava na obhajobu</a:t>
            </a:r>
          </a:p>
          <a:p>
            <a:r>
              <a:rPr lang="cs-CZ" dirty="0"/>
              <a:t>Doporučení k formě</a:t>
            </a:r>
            <a:endParaRPr lang="en-US" dirty="0"/>
          </a:p>
        </p:txBody>
      </p:sp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B0DC17F0-BAEB-4263-951F-328FF60209F9}"/>
              </a:ext>
            </a:extLst>
          </p:cNvPr>
          <p:cNvSpPr/>
          <p:nvPr/>
        </p:nvSpPr>
        <p:spPr bwMode="auto">
          <a:xfrm>
            <a:off x="5838738" y="2059167"/>
            <a:ext cx="2608976" cy="1484999"/>
          </a:xfrm>
          <a:prstGeom prst="round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dirty="0">
                <a:solidFill>
                  <a:schemeClr val="tx2"/>
                </a:solidFill>
                <a:latin typeface="+mj-lt"/>
              </a:rPr>
              <a:t>Základy odborné prezentace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j-lt"/>
              </a:rPr>
              <a:t>(doporučení)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+mj-lt"/>
            </a:endParaRPr>
          </a:p>
        </p:txBody>
      </p:sp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1BEF592B-7085-4FD2-A9F9-169C5EF47947}"/>
              </a:ext>
            </a:extLst>
          </p:cNvPr>
          <p:cNvSpPr/>
          <p:nvPr/>
        </p:nvSpPr>
        <p:spPr bwMode="auto">
          <a:xfrm>
            <a:off x="5838738" y="3802502"/>
            <a:ext cx="2608976" cy="1484999"/>
          </a:xfrm>
          <a:prstGeom prst="round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dirty="0">
                <a:solidFill>
                  <a:schemeClr val="tx2"/>
                </a:solidFill>
                <a:latin typeface="+mj-lt"/>
              </a:rPr>
              <a:t>Příprava na obhajobu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6632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C497A84-B46B-4EC7-84AE-EB61678567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D5F14ED-E332-4869-8B41-7AB42651F3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20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0760A7D-CBB4-4AB1-91B0-3BC34CC6A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400" y="1595294"/>
            <a:ext cx="8521200" cy="2463919"/>
          </a:xfrm>
        </p:spPr>
        <p:txBody>
          <a:bodyPr/>
          <a:lstStyle/>
          <a:p>
            <a:pPr algn="ctr"/>
            <a:r>
              <a:rPr lang="en-US" sz="4000" b="1" dirty="0"/>
              <a:t>Adolescents' Interactions with </a:t>
            </a:r>
            <a:r>
              <a:rPr lang="cs-CZ" sz="4000" b="1" dirty="0" err="1"/>
              <a:t>Unknown</a:t>
            </a:r>
            <a:r>
              <a:rPr lang="cs-CZ" sz="4000" b="1" dirty="0"/>
              <a:t> </a:t>
            </a:r>
            <a:r>
              <a:rPr lang="cs-CZ" sz="4000" b="1" dirty="0" err="1"/>
              <a:t>People</a:t>
            </a:r>
            <a:r>
              <a:rPr lang="cs-CZ" sz="4000" b="1" dirty="0"/>
              <a:t> </a:t>
            </a:r>
            <a:r>
              <a:rPr lang="cs-CZ" sz="4000" b="1" dirty="0" err="1"/>
              <a:t>From</a:t>
            </a:r>
            <a:r>
              <a:rPr lang="cs-CZ" sz="4000" b="1" dirty="0"/>
              <a:t> </a:t>
            </a:r>
            <a:r>
              <a:rPr lang="cs-CZ" sz="4000" b="1" dirty="0" err="1"/>
              <a:t>the</a:t>
            </a:r>
            <a:r>
              <a:rPr lang="cs-CZ" sz="4000" b="1" dirty="0"/>
              <a:t> Internet </a:t>
            </a:r>
            <a:r>
              <a:rPr lang="en-US" sz="4000" b="1" dirty="0"/>
              <a:t>in</a:t>
            </a:r>
            <a:r>
              <a:rPr lang="cs-CZ" sz="4000" b="1" dirty="0"/>
              <a:t> </a:t>
            </a:r>
            <a:r>
              <a:rPr lang="cs-CZ" sz="4000" b="1" dirty="0" err="1"/>
              <a:t>the</a:t>
            </a:r>
            <a:r>
              <a:rPr lang="en-US" sz="4000" b="1" dirty="0"/>
              <a:t> Context of Risk-</a:t>
            </a:r>
            <a:r>
              <a:rPr lang="cs-CZ" sz="4000" b="1" dirty="0"/>
              <a:t>t</a:t>
            </a:r>
            <a:r>
              <a:rPr lang="en-US" sz="4000" b="1" dirty="0" err="1"/>
              <a:t>aking</a:t>
            </a:r>
            <a:r>
              <a:rPr lang="en-US" sz="4000" b="1" dirty="0"/>
              <a:t> Behavior and Developmental Needs</a:t>
            </a:r>
            <a:r>
              <a:rPr lang="cs-CZ" sz="4000" b="1" dirty="0"/>
              <a:t>: </a:t>
            </a:r>
            <a:r>
              <a:rPr lang="cs-CZ" sz="4000" b="1" dirty="0" err="1"/>
              <a:t>Quantitative</a:t>
            </a:r>
            <a:r>
              <a:rPr lang="cs-CZ" sz="4000" b="1" dirty="0"/>
              <a:t> Study on a </a:t>
            </a:r>
            <a:r>
              <a:rPr lang="cs-CZ" sz="4000" b="1" dirty="0" err="1"/>
              <a:t>Representative</a:t>
            </a:r>
            <a:r>
              <a:rPr lang="cs-CZ" sz="4000" b="1" dirty="0"/>
              <a:t> Czech Sample</a:t>
            </a:r>
            <a:br>
              <a:rPr lang="en-US" sz="4000" b="1" dirty="0"/>
            </a:br>
            <a:endParaRPr lang="en-US" sz="4000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87CDE728-3DB4-4FE4-9A53-FA8735121D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5001" y="5262706"/>
            <a:ext cx="8521200" cy="698497"/>
          </a:xfrm>
        </p:spPr>
        <p:txBody>
          <a:bodyPr/>
          <a:lstStyle/>
          <a:p>
            <a:pPr algn="ctr"/>
            <a:r>
              <a:rPr lang="cs-CZ" dirty="0"/>
              <a:t>Vojtěch Mýlek</a:t>
            </a:r>
          </a:p>
          <a:p>
            <a:pPr algn="ctr"/>
            <a:r>
              <a:rPr lang="cs-CZ" dirty="0"/>
              <a:t>Obhajoba závěrečné práce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1978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3859000D-1BCD-48E8-BAF0-460AD8AD76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" t="9947" r="7308" b="10784"/>
          <a:stretch/>
        </p:blipFill>
        <p:spPr>
          <a:xfrm>
            <a:off x="3366898" y="3832595"/>
            <a:ext cx="5372101" cy="2750310"/>
          </a:xfrm>
          <a:prstGeom prst="rect">
            <a:avLst/>
          </a:prstGeo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C497A84-B46B-4EC7-84AE-EB61678567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D5F14ED-E332-4869-8B41-7AB42651F3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21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0760A7D-CBB4-4AB1-91B0-3BC34CC6A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01" y="1831109"/>
            <a:ext cx="8333998" cy="3195781"/>
          </a:xfrm>
        </p:spPr>
        <p:txBody>
          <a:bodyPr/>
          <a:lstStyle/>
          <a:p>
            <a:r>
              <a:rPr lang="en-US" sz="2800" b="1" dirty="0"/>
              <a:t>ADOLESCENTS' INTERACTIONS WITH </a:t>
            </a:r>
            <a:r>
              <a:rPr lang="cs-CZ" sz="2800" b="1" dirty="0"/>
              <a:t>UNKNOWN PEOPLE FROM THE INTERNET</a:t>
            </a:r>
            <a:br>
              <a:rPr lang="cs-CZ" sz="2800" b="1" dirty="0"/>
            </a:br>
            <a:r>
              <a:rPr lang="en-US" sz="2000" b="1" dirty="0"/>
              <a:t>in </a:t>
            </a:r>
            <a:r>
              <a:rPr lang="cs-CZ" sz="2000" b="1" dirty="0" err="1"/>
              <a:t>the</a:t>
            </a:r>
            <a:r>
              <a:rPr lang="cs-CZ" sz="2000" b="1" dirty="0"/>
              <a:t> </a:t>
            </a:r>
            <a:r>
              <a:rPr lang="en-US" sz="2000" b="1" dirty="0"/>
              <a:t>Context of Risk-</a:t>
            </a:r>
            <a:r>
              <a:rPr lang="cs-CZ" sz="2000" b="1" dirty="0"/>
              <a:t>t</a:t>
            </a:r>
            <a:r>
              <a:rPr lang="en-US" sz="2000" b="1" dirty="0" err="1"/>
              <a:t>aking</a:t>
            </a:r>
            <a:r>
              <a:rPr lang="en-US" sz="2000" b="1" dirty="0"/>
              <a:t> Behavior and Developmental Needs</a:t>
            </a:r>
            <a:endParaRPr lang="en-US" sz="2800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87CDE728-3DB4-4FE4-9A53-FA8735121D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5001" y="4030597"/>
            <a:ext cx="4024124" cy="698497"/>
          </a:xfrm>
        </p:spPr>
        <p:txBody>
          <a:bodyPr/>
          <a:lstStyle/>
          <a:p>
            <a:r>
              <a:rPr lang="cs-CZ" dirty="0"/>
              <a:t>Obhajoba závěrečné práce</a:t>
            </a:r>
          </a:p>
          <a:p>
            <a:r>
              <a:rPr lang="cs-CZ" dirty="0"/>
              <a:t>Vojtěch Mýlek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7614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4B3BAB0-A75E-4B29-9ABC-0CD115007E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AA111C4-E52C-4540-8FBB-83CCBD1061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22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ECA1C49-7509-453D-9041-38694A3E0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8741" y="720000"/>
            <a:ext cx="7036161" cy="451576"/>
          </a:xfrm>
        </p:spPr>
        <p:txBody>
          <a:bodyPr/>
          <a:lstStyle/>
          <a:p>
            <a:r>
              <a:rPr lang="cs-CZ" dirty="0"/>
              <a:t>Teorie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49CF637-994B-41A0-BB71-C9BF003F45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dirty="0"/>
              <a:t>Co je potřeba sdělit:</a:t>
            </a:r>
          </a:p>
          <a:p>
            <a:pPr marL="586350" indent="-514350">
              <a:buFont typeface="+mj-lt"/>
              <a:buAutoNum type="arabicPeriod"/>
            </a:pPr>
            <a:r>
              <a:rPr lang="cs-CZ" dirty="0"/>
              <a:t>Uvedení do problematiky (koncepty, teorie)</a:t>
            </a:r>
          </a:p>
          <a:p>
            <a:pPr marL="586350" indent="-514350">
              <a:buFont typeface="+mj-lt"/>
              <a:buAutoNum type="arabicPeriod"/>
            </a:pPr>
            <a:r>
              <a:rPr lang="cs-CZ" dirty="0"/>
              <a:t>Hlavní otázka / problém, kterým se zabýváte</a:t>
            </a:r>
          </a:p>
          <a:p>
            <a:pPr marL="586350" indent="-514350">
              <a:buFont typeface="+mj-lt"/>
              <a:buAutoNum type="arabicPeriod"/>
            </a:pPr>
            <a:r>
              <a:rPr lang="cs-CZ" dirty="0"/>
              <a:t>Zdůvodnění (hypotéz, výzkumu)</a:t>
            </a:r>
          </a:p>
        </p:txBody>
      </p:sp>
      <p:pic>
        <p:nvPicPr>
          <p:cNvPr id="7" name="Grafický objekt 6" descr="Knihy obrys">
            <a:extLst>
              <a:ext uri="{FF2B5EF4-FFF2-40B4-BE49-F238E27FC236}">
                <a16:creationId xmlns:a16="http://schemas.microsoft.com/office/drawing/2014/main" id="{F82C218F-BEDA-43F3-95C1-F783630F0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5001" y="48858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4812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BC49B75-374D-470B-A7B7-3A1D44BE0C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7F04A6A-9C96-4A54-8858-0699827988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23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2CBDF58-88E6-40C9-9F49-CB0370569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Uvedení - koncepty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4EF9CCB-AC3C-4C5B-83CE-FCF3BC6375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Jaké koncepty používáme?</a:t>
            </a:r>
          </a:p>
          <a:p>
            <a:pPr lvl="1"/>
            <a:r>
              <a:rPr lang="cs-CZ" dirty="0"/>
              <a:t>Konceptualizace</a:t>
            </a:r>
          </a:p>
          <a:p>
            <a:pPr lvl="1"/>
            <a:r>
              <a:rPr lang="cs-CZ" dirty="0"/>
              <a:t>Vymezení kontextu</a:t>
            </a:r>
          </a:p>
          <a:p>
            <a:pPr lvl="1"/>
            <a:r>
              <a:rPr lang="cs-CZ" dirty="0"/>
              <a:t>Mohou pomoci příklady</a:t>
            </a:r>
          </a:p>
          <a:p>
            <a:pPr lvl="1"/>
            <a:r>
              <a:rPr lang="cs-CZ" dirty="0"/>
              <a:t>Vyhnout se trivialitám</a:t>
            </a:r>
          </a:p>
          <a:p>
            <a:pPr lvl="1"/>
            <a:r>
              <a:rPr lang="cs-CZ" dirty="0"/>
              <a:t>Např.:</a:t>
            </a:r>
          </a:p>
          <a:p>
            <a:pPr lvl="1"/>
            <a:endParaRPr lang="cs-CZ" dirty="0"/>
          </a:p>
          <a:p>
            <a:pPr marL="324000" lvl="1" indent="0">
              <a:buNone/>
            </a:pPr>
            <a:r>
              <a:rPr lang="cs-CZ" i="1" dirty="0"/>
              <a:t>Zaměřuji se na </a:t>
            </a:r>
            <a:r>
              <a:rPr lang="cs-CZ" i="1" dirty="0">
                <a:solidFill>
                  <a:schemeClr val="accent1"/>
                </a:solidFill>
              </a:rPr>
              <a:t>interakce</a:t>
            </a:r>
            <a:r>
              <a:rPr lang="cs-CZ" i="1" dirty="0"/>
              <a:t> adolescentů s </a:t>
            </a:r>
            <a:r>
              <a:rPr lang="cs-CZ" i="1" dirty="0">
                <a:solidFill>
                  <a:schemeClr val="accent1"/>
                </a:solidFill>
              </a:rPr>
              <a:t>neznámými lidmi z internetu.</a:t>
            </a:r>
          </a:p>
          <a:p>
            <a:pPr marL="324000" lvl="1" indent="0">
              <a:buNone/>
            </a:pPr>
            <a:endParaRPr lang="cs-CZ" i="1" dirty="0">
              <a:solidFill>
                <a:schemeClr val="accent1"/>
              </a:solidFill>
            </a:endParaRPr>
          </a:p>
          <a:p>
            <a:pPr marL="324000" lvl="1" indent="0">
              <a:buNone/>
            </a:pPr>
            <a:r>
              <a:rPr lang="cs-CZ" b="1" dirty="0"/>
              <a:t>Interakce</a:t>
            </a:r>
            <a:r>
              <a:rPr lang="cs-CZ" dirty="0"/>
              <a:t> = online komunikace, osobní setkání v realitě</a:t>
            </a:r>
          </a:p>
          <a:p>
            <a:pPr marL="324000" lvl="1" indent="0">
              <a:buNone/>
            </a:pPr>
            <a:r>
              <a:rPr lang="cs-CZ" b="1" dirty="0"/>
              <a:t>Neznámí lidé </a:t>
            </a:r>
            <a:r>
              <a:rPr lang="cs-CZ" dirty="0"/>
              <a:t>= lidé, které znají pouze z internetu (nepotkali se)</a:t>
            </a:r>
          </a:p>
          <a:p>
            <a:pPr marL="324000" lvl="1" indent="0">
              <a:buNone/>
            </a:pPr>
            <a:r>
              <a:rPr lang="cs-CZ" b="1" dirty="0"/>
              <a:t>Adolescenti</a:t>
            </a:r>
            <a:r>
              <a:rPr lang="cs-CZ" dirty="0"/>
              <a:t> = lidé ve vývojovém stádiu mezi dětstvím a dospělostí</a:t>
            </a: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09A528F5-9C4C-40C4-8D7B-7C5980D77010}"/>
              </a:ext>
            </a:extLst>
          </p:cNvPr>
          <p:cNvCxnSpPr/>
          <p:nvPr/>
        </p:nvCxnSpPr>
        <p:spPr bwMode="auto">
          <a:xfrm>
            <a:off x="671119" y="5553512"/>
            <a:ext cx="7933783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" name="Grafický objekt 7" descr="Uživatelé se souvislou výplní">
            <a:extLst>
              <a:ext uri="{FF2B5EF4-FFF2-40B4-BE49-F238E27FC236}">
                <a16:creationId xmlns:a16="http://schemas.microsoft.com/office/drawing/2014/main" id="{E4BDA528-8A92-497D-AA84-1E7717C47E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45063" y="1952881"/>
            <a:ext cx="1669876" cy="166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76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EFF7E6-6AAE-45B2-8CE5-6446B44694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BFB2DA3-A43A-409F-8B7A-EB6E10DDD3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24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2C29890-DCCD-48CC-B24C-C0FBBFEC1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Uvedení - teorie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667A221-29CD-47F4-AB30-5D2843540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Základní teoretické zakotvení</a:t>
            </a:r>
          </a:p>
          <a:p>
            <a:r>
              <a:rPr lang="cs-CZ" dirty="0"/>
              <a:t>Z jakých teorií vycházíte + co říkají</a:t>
            </a:r>
          </a:p>
          <a:p>
            <a:r>
              <a:rPr lang="cs-CZ" dirty="0"/>
              <a:t>Nepopisujte do hloubky</a:t>
            </a:r>
          </a:p>
          <a:p>
            <a:pPr lvl="1"/>
            <a:r>
              <a:rPr lang="cs-CZ" dirty="0"/>
              <a:t>nerozebírat všechny předpoklady, důkladnou historii, ...</a:t>
            </a:r>
          </a:p>
          <a:p>
            <a:r>
              <a:rPr lang="cs-CZ" dirty="0"/>
              <a:t>Zaměřte se jen na relevantní časti</a:t>
            </a:r>
          </a:p>
          <a:p>
            <a:r>
              <a:rPr lang="cs-CZ" dirty="0"/>
              <a:t>Zvažte – nakolik je teorie ne/známá?</a:t>
            </a:r>
          </a:p>
        </p:txBody>
      </p:sp>
    </p:spTree>
    <p:extLst>
      <p:ext uri="{BB962C8B-B14F-4D97-AF65-F5344CB8AC3E}">
        <p14:creationId xmlns:p14="http://schemas.microsoft.com/office/powerpoint/2010/main" val="25811947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A35165A-AA12-430B-A6E0-CE5FE07178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940DFA7-F381-464F-B20C-D0D06E5975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25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0BE1037-2A35-42A9-A3FA-C11C5C868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Otázky, hypotézy, zdůvodnění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209FF17-25FE-40A3-9F8C-C0281D9867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Výzkumná otázka / hypotézy</a:t>
            </a:r>
          </a:p>
          <a:p>
            <a:pPr lvl="1"/>
            <a:r>
              <a:rPr lang="cs-CZ" dirty="0"/>
              <a:t>Musí být jasné, co jste zkoumali</a:t>
            </a:r>
          </a:p>
          <a:p>
            <a:pPr lvl="1"/>
            <a:r>
              <a:rPr lang="cs-CZ" dirty="0"/>
              <a:t>Hypotézy – pokud více, netřeba uvádět všechny </a:t>
            </a:r>
          </a:p>
          <a:p>
            <a:pPr lvl="1"/>
            <a:r>
              <a:rPr lang="cs-CZ" b="1" dirty="0"/>
              <a:t>Zaměřte se na to, co jste zjistili </a:t>
            </a:r>
            <a:r>
              <a:rPr lang="cs-CZ" dirty="0"/>
              <a:t>(a bude ve výsledcích)</a:t>
            </a:r>
          </a:p>
          <a:p>
            <a:pPr lvl="1"/>
            <a:endParaRPr lang="cs-CZ" dirty="0"/>
          </a:p>
          <a:p>
            <a:r>
              <a:rPr lang="cs-CZ" dirty="0"/>
              <a:t>Zdůvodnění</a:t>
            </a:r>
          </a:p>
          <a:p>
            <a:pPr lvl="1"/>
            <a:r>
              <a:rPr lang="cs-CZ" dirty="0"/>
              <a:t>Proč jste výzkum dělali / co přináší nového?</a:t>
            </a:r>
          </a:p>
          <a:p>
            <a:pPr lvl="1"/>
            <a:r>
              <a:rPr lang="cs-CZ" dirty="0"/>
              <a:t>Proč je téma zajímavé pro psychologii? </a:t>
            </a:r>
            <a:r>
              <a:rPr lang="cs-CZ" sz="1600" dirty="0"/>
              <a:t>(hlavně interdisciplinární práce)</a:t>
            </a:r>
          </a:p>
          <a:p>
            <a:pPr lvl="1"/>
            <a:endParaRPr lang="cs-CZ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4962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388D026-30B3-4A6E-9B7B-9E6E37C4D3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4FA6E3F-AAE0-4556-9E94-788F878B37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26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478BEF9-8E7D-499D-B39A-F894BFBC3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Doporučení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27A4B54-6F45-4B08-A750-D9BAFE70A2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Začněte jasně a zajímavě</a:t>
            </a:r>
          </a:p>
          <a:p>
            <a:r>
              <a:rPr lang="cs-CZ" dirty="0"/>
              <a:t>Miřte přímo k jádru problému</a:t>
            </a:r>
          </a:p>
          <a:p>
            <a:r>
              <a:rPr lang="cs-CZ" dirty="0"/>
              <a:t>Pozor na odbočky / okliky</a:t>
            </a:r>
          </a:p>
          <a:p>
            <a:pPr lvl="1"/>
            <a:r>
              <a:rPr lang="cs-CZ" dirty="0"/>
              <a:t>Není na ně prostor</a:t>
            </a:r>
          </a:p>
          <a:p>
            <a:pPr lvl="1"/>
            <a:r>
              <a:rPr lang="cs-CZ" dirty="0"/>
              <a:t>Mohou zmást publikum</a:t>
            </a:r>
          </a:p>
          <a:p>
            <a:r>
              <a:rPr lang="cs-CZ" dirty="0"/>
              <a:t>Komplikovanější věci</a:t>
            </a:r>
          </a:p>
          <a:p>
            <a:pPr lvl="1"/>
            <a:r>
              <a:rPr lang="cs-CZ" dirty="0"/>
              <a:t>Začít celkovým náhledem</a:t>
            </a:r>
          </a:p>
          <a:p>
            <a:pPr lvl="1"/>
            <a:r>
              <a:rPr lang="cs-CZ" dirty="0"/>
              <a:t>Pak jednotlivosti</a:t>
            </a:r>
          </a:p>
          <a:p>
            <a:pPr lvl="1"/>
            <a:r>
              <a:rPr lang="cs-CZ" dirty="0"/>
              <a:t>Pak opět celkový náhled</a:t>
            </a:r>
          </a:p>
        </p:txBody>
      </p:sp>
      <p:pic>
        <p:nvPicPr>
          <p:cNvPr id="7" name="Grafický objekt 6" descr="Trefa do černého obrys">
            <a:extLst>
              <a:ext uri="{FF2B5EF4-FFF2-40B4-BE49-F238E27FC236}">
                <a16:creationId xmlns:a16="http://schemas.microsoft.com/office/drawing/2014/main" id="{D0817B2F-6B5C-4CE4-914A-D351E8B3C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52788" y="2580789"/>
            <a:ext cx="3251211" cy="325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5830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7162204-D6DE-4633-A3C1-4D3FA31337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8BD9E29-5F4C-49F4-A4BB-1E881D11F2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27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0CB9F21-AC0C-4E34-860D-64F13767D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958" y="720000"/>
            <a:ext cx="7077943" cy="451576"/>
          </a:xfrm>
        </p:spPr>
        <p:txBody>
          <a:bodyPr/>
          <a:lstStyle/>
          <a:p>
            <a:r>
              <a:rPr lang="cs-CZ" dirty="0"/>
              <a:t>Metoda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B3F5AFA-398A-4DA1-8E63-0B983E641D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Jak jste zkoumali?</a:t>
            </a:r>
          </a:p>
          <a:p>
            <a:pPr lvl="1"/>
            <a:r>
              <a:rPr lang="cs-CZ" dirty="0"/>
              <a:t>Design a měření</a:t>
            </a:r>
          </a:p>
          <a:p>
            <a:r>
              <a:rPr lang="cs-CZ" dirty="0"/>
              <a:t>Většinou stačí velmi stručně</a:t>
            </a:r>
          </a:p>
          <a:p>
            <a:r>
              <a:rPr lang="cs-CZ" dirty="0">
                <a:solidFill>
                  <a:schemeClr val="accent1"/>
                </a:solidFill>
              </a:rPr>
              <a:t>ALE</a:t>
            </a:r>
            <a:r>
              <a:rPr lang="cs-CZ" dirty="0"/>
              <a:t> velmi záleží na výzkumu</a:t>
            </a:r>
          </a:p>
          <a:p>
            <a:r>
              <a:rPr lang="cs-CZ" dirty="0"/>
              <a:t>Popsat:</a:t>
            </a:r>
          </a:p>
          <a:p>
            <a:pPr lvl="1"/>
            <a:r>
              <a:rPr lang="cs-CZ" dirty="0"/>
              <a:t>Vzorek (N, charakteristiky)</a:t>
            </a:r>
          </a:p>
          <a:p>
            <a:pPr lvl="1"/>
            <a:r>
              <a:rPr lang="cs-CZ" dirty="0"/>
              <a:t>Sběr dat (způsob, čas)</a:t>
            </a:r>
          </a:p>
          <a:p>
            <a:pPr lvl="1"/>
            <a:r>
              <a:rPr lang="cs-CZ" dirty="0"/>
              <a:t>Proměnné (položky, odpovědi, </a:t>
            </a:r>
            <a:r>
              <a:rPr lang="cs-CZ" i="1" dirty="0"/>
              <a:t>M</a:t>
            </a:r>
            <a:r>
              <a:rPr lang="cs-CZ" dirty="0"/>
              <a:t>, </a:t>
            </a:r>
            <a:r>
              <a:rPr lang="cs-CZ" i="1" dirty="0"/>
              <a:t>SD</a:t>
            </a:r>
            <a:r>
              <a:rPr lang="cs-CZ" dirty="0"/>
              <a:t>, reliabilita, …)</a:t>
            </a:r>
          </a:p>
          <a:p>
            <a:pPr lvl="1"/>
            <a:r>
              <a:rPr lang="cs-CZ" dirty="0"/>
              <a:t>Design / analýzu (?)</a:t>
            </a:r>
          </a:p>
          <a:p>
            <a:pPr lvl="1"/>
            <a:endParaRPr lang="cs-CZ" dirty="0"/>
          </a:p>
          <a:p>
            <a:endParaRPr lang="cs-CZ" dirty="0"/>
          </a:p>
        </p:txBody>
      </p:sp>
      <p:pic>
        <p:nvPicPr>
          <p:cNvPr id="7" name="Grafický objekt 6" descr="Pravítko obrys">
            <a:extLst>
              <a:ext uri="{FF2B5EF4-FFF2-40B4-BE49-F238E27FC236}">
                <a16:creationId xmlns:a16="http://schemas.microsoft.com/office/drawing/2014/main" id="{A589E9A0-30DC-479D-A6C4-A3BAF1AD2A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5001" y="38160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207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262BE03-15E9-4640-9BAA-D9E4D3EA0F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  <a:endParaRPr lang="en-US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06AF3A6-5A85-42D0-B87C-0FE8CCF433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28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EF80014-EE40-4540-A388-A465E3640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moc do hloubky?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8FF9A41-6E88-419E-8600-A361FE60F6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Důraz na hlavní proměnné</a:t>
            </a:r>
          </a:p>
          <a:p>
            <a:r>
              <a:rPr lang="cs-CZ" dirty="0"/>
              <a:t>Podrobnost – záleží na výzkumu</a:t>
            </a:r>
          </a:p>
          <a:p>
            <a:pPr lvl="1"/>
            <a:r>
              <a:rPr lang="cs-CZ" dirty="0"/>
              <a:t>Zeptejte se kolegů</a:t>
            </a:r>
          </a:p>
          <a:p>
            <a:pPr lvl="1"/>
            <a:r>
              <a:rPr lang="cs-CZ" dirty="0"/>
              <a:t>Zeptejte se vedoucího</a:t>
            </a:r>
          </a:p>
          <a:p>
            <a:pPr lvl="1"/>
            <a:r>
              <a:rPr lang="cs-CZ" dirty="0"/>
              <a:t>Komplikovaný design – vizualizace?</a:t>
            </a:r>
          </a:p>
          <a:p>
            <a:r>
              <a:rPr lang="cs-CZ" dirty="0"/>
              <a:t>Některé informace – stačí uvést</a:t>
            </a:r>
          </a:p>
          <a:p>
            <a:pPr lvl="1"/>
            <a:r>
              <a:rPr lang="cs-CZ" dirty="0"/>
              <a:t>Např. </a:t>
            </a:r>
            <a:r>
              <a:rPr lang="cs-CZ" i="1" dirty="0"/>
              <a:t>M</a:t>
            </a:r>
            <a:r>
              <a:rPr lang="cs-CZ" dirty="0"/>
              <a:t>, </a:t>
            </a:r>
            <a:r>
              <a:rPr lang="cs-CZ" i="1" dirty="0"/>
              <a:t>SD</a:t>
            </a:r>
            <a:r>
              <a:rPr lang="cs-CZ" dirty="0"/>
              <a:t> proměnných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450501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66BFD1D-456A-4B84-BB8C-870F9EF6BA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  <a:endParaRPr lang="en-US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4B5E36C-84A2-48CE-A572-5778A45CA0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29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8E054F5-93AB-4BB7-B4D4-17B4EF20A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A267D28-5188-46B9-8EAE-602FA66D9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1" y="1560352"/>
            <a:ext cx="8064901" cy="4271648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cs-CZ" sz="2400" dirty="0"/>
              <a:t>Publikování osobních informací </a:t>
            </a:r>
          </a:p>
          <a:p>
            <a:pPr>
              <a:lnSpc>
                <a:spcPct val="100000"/>
              </a:lnSpc>
            </a:pPr>
            <a:r>
              <a:rPr lang="cs-CZ" sz="1800" i="1" dirty="0"/>
              <a:t>Jaké informace jste o sobě sdíleli na internetu v posledním roce?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16 položek, např.: jméno, věk, adresa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Ano/Ne</a:t>
            </a:r>
          </a:p>
          <a:p>
            <a:pPr>
              <a:lnSpc>
                <a:spcPct val="100000"/>
              </a:lnSpc>
            </a:pPr>
            <a:r>
              <a:rPr lang="el-GR" sz="1800" dirty="0"/>
              <a:t>ω</a:t>
            </a:r>
            <a:r>
              <a:rPr lang="cs-CZ" sz="1800" dirty="0"/>
              <a:t> = .71; </a:t>
            </a:r>
            <a:r>
              <a:rPr lang="cs-CZ" sz="1800" i="1" dirty="0"/>
              <a:t>M </a:t>
            </a:r>
            <a:r>
              <a:rPr lang="cs-CZ" sz="1800" dirty="0"/>
              <a:t>= 4.86, </a:t>
            </a:r>
            <a:r>
              <a:rPr lang="cs-CZ" sz="1800" i="1" dirty="0"/>
              <a:t>SD </a:t>
            </a:r>
            <a:r>
              <a:rPr lang="cs-CZ" sz="1800" dirty="0"/>
              <a:t>= 2.87</a:t>
            </a:r>
          </a:p>
          <a:p>
            <a:pPr>
              <a:lnSpc>
                <a:spcPct val="100000"/>
              </a:lnSpc>
            </a:pPr>
            <a:endParaRPr lang="en-US" sz="1800" dirty="0"/>
          </a:p>
          <a:p>
            <a:pPr marL="0" indent="0">
              <a:lnSpc>
                <a:spcPct val="100000"/>
              </a:lnSpc>
              <a:buNone/>
            </a:pPr>
            <a:r>
              <a:rPr lang="cs-CZ" sz="2400" dirty="0" err="1"/>
              <a:t>Self-esteem</a:t>
            </a:r>
            <a:r>
              <a:rPr lang="cs-CZ" sz="2400" dirty="0"/>
              <a:t> 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10 položek, Rosenberg (1965)</a:t>
            </a:r>
          </a:p>
          <a:p>
            <a:pPr>
              <a:lnSpc>
                <a:spcPct val="100000"/>
              </a:lnSpc>
            </a:pPr>
            <a:r>
              <a:rPr lang="el-GR" sz="1800" dirty="0"/>
              <a:t>ω </a:t>
            </a:r>
            <a:r>
              <a:rPr lang="cs-CZ" sz="1800" dirty="0"/>
              <a:t>= .84; </a:t>
            </a:r>
            <a:r>
              <a:rPr lang="cs-CZ" sz="1800" i="1" dirty="0"/>
              <a:t>M</a:t>
            </a:r>
            <a:r>
              <a:rPr lang="cs-CZ" sz="1800" dirty="0"/>
              <a:t> = 28.18; </a:t>
            </a:r>
            <a:r>
              <a:rPr lang="cs-CZ" sz="1800" i="1" dirty="0"/>
              <a:t>SD</a:t>
            </a:r>
            <a:r>
              <a:rPr lang="cs-CZ" sz="1800" dirty="0"/>
              <a:t> = 5.6</a:t>
            </a:r>
          </a:p>
          <a:p>
            <a:pPr>
              <a:lnSpc>
                <a:spcPct val="100000"/>
              </a:lnSpc>
            </a:pPr>
            <a:endParaRPr lang="cs-CZ" sz="1800" dirty="0"/>
          </a:p>
          <a:p>
            <a:pPr marL="0" indent="0">
              <a:lnSpc>
                <a:spcPct val="100000"/>
              </a:lnSpc>
              <a:buNone/>
            </a:pPr>
            <a:r>
              <a:rPr lang="cs-CZ" sz="2400" dirty="0"/>
              <a:t>Vnímaná rizika </a:t>
            </a:r>
          </a:p>
          <a:p>
            <a:pPr marL="285750" indent="-285750">
              <a:lnSpc>
                <a:spcPct val="100000"/>
              </a:lnSpc>
            </a:pPr>
            <a:r>
              <a:rPr lang="cs-CZ" sz="1800" dirty="0"/>
              <a:t>2 položky</a:t>
            </a:r>
          </a:p>
          <a:p>
            <a:pPr marL="285750" indent="-285750">
              <a:lnSpc>
                <a:spcPct val="100000"/>
              </a:lnSpc>
            </a:pPr>
            <a:r>
              <a:rPr lang="cs-CZ" sz="1800" dirty="0"/>
              <a:t>např.: „</a:t>
            </a:r>
            <a:r>
              <a:rPr lang="cs-CZ" sz="1800" i="1" dirty="0"/>
              <a:t>Bojíte se toho, že informace, které dáváte na blog, budou zneužity?“ </a:t>
            </a:r>
          </a:p>
          <a:p>
            <a:pPr marL="285750" indent="-285750">
              <a:lnSpc>
                <a:spcPct val="100000"/>
              </a:lnSpc>
            </a:pPr>
            <a:r>
              <a:rPr lang="cs-CZ" sz="1800" dirty="0"/>
              <a:t>1) Určitě ano – 4) Určitě ne</a:t>
            </a:r>
          </a:p>
          <a:p>
            <a:pPr marL="285750" indent="-285750">
              <a:lnSpc>
                <a:spcPct val="100000"/>
              </a:lnSpc>
            </a:pPr>
            <a:r>
              <a:rPr lang="el-GR" sz="1800" dirty="0"/>
              <a:t>ω </a:t>
            </a:r>
            <a:r>
              <a:rPr lang="cs-CZ" sz="1800" dirty="0"/>
              <a:t>= .64; </a:t>
            </a:r>
            <a:r>
              <a:rPr lang="cs-CZ" sz="1800" i="1" dirty="0"/>
              <a:t>M</a:t>
            </a:r>
            <a:r>
              <a:rPr lang="cs-CZ" sz="1800" dirty="0"/>
              <a:t> = 4.34, </a:t>
            </a:r>
            <a:r>
              <a:rPr lang="cs-CZ" sz="1800" i="1" dirty="0"/>
              <a:t>SD</a:t>
            </a:r>
            <a:r>
              <a:rPr lang="cs-CZ" sz="1800" dirty="0"/>
              <a:t> = 1.63</a:t>
            </a:r>
            <a:endParaRPr lang="en-US" sz="18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64220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9B8582-7713-4A35-9F29-2FB9A3799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Není prezentace jako prezentace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51D3A5-7442-4878-94F1-3FAB295E2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1968307" cy="1820713"/>
          </a:xfrm>
        </p:spPr>
        <p:txBody>
          <a:bodyPr/>
          <a:lstStyle/>
          <a:p>
            <a:r>
              <a:rPr lang="cs-CZ" sz="2000" dirty="0"/>
              <a:t>Příležitost</a:t>
            </a:r>
          </a:p>
          <a:p>
            <a:r>
              <a:rPr lang="cs-CZ" sz="2000" dirty="0"/>
              <a:t>Publikum</a:t>
            </a:r>
          </a:p>
          <a:p>
            <a:r>
              <a:rPr lang="cs-CZ" sz="2000" dirty="0"/>
              <a:t>Obsah / účel</a:t>
            </a:r>
            <a:endParaRPr lang="en-US" sz="200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BAFA6B3-454E-45AE-921D-A4A514183A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073EFBF-E81D-4538-91F3-CBE3C53AB5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3</a:t>
            </a:fld>
            <a:endParaRPr lang="en-US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3564132-8E68-4B31-AB8B-9E20F16D4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559" y="3785055"/>
            <a:ext cx="2170606" cy="21706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03667CB-A52B-4D20-B930-3A31ED7D2F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2"/>
          <a:stretch/>
        </p:blipFill>
        <p:spPr>
          <a:xfrm>
            <a:off x="2736411" y="1443915"/>
            <a:ext cx="3175685" cy="21706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AB2FC65-ACA6-42E1-96ED-B51F2F3A20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11" y="3787513"/>
            <a:ext cx="3469037" cy="2168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Obrázek 14" descr="Obsah obrázku oranžová&#10;&#10;Popis byl vytvořen automaticky">
            <a:extLst>
              <a:ext uri="{FF2B5EF4-FFF2-40B4-BE49-F238E27FC236}">
                <a16:creationId xmlns:a16="http://schemas.microsoft.com/office/drawing/2014/main" id="{8DA5F849-92F3-4EBC-8B1B-CAF3702BA0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201" y="1443915"/>
            <a:ext cx="2710185" cy="2168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Obrázek 16" descr="Obsah obrázku text, vektorová grafika, vizitka&#10;&#10;Popis byl vytvořen automaticky">
            <a:extLst>
              <a:ext uri="{FF2B5EF4-FFF2-40B4-BE49-F238E27FC236}">
                <a16:creationId xmlns:a16="http://schemas.microsoft.com/office/drawing/2014/main" id="{09D2018A-30A3-4DB3-B521-9D3C51E0118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0" t="12978" r="6764" b="15329"/>
          <a:stretch/>
        </p:blipFill>
        <p:spPr>
          <a:xfrm>
            <a:off x="6191576" y="3787513"/>
            <a:ext cx="2658810" cy="2168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886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Tabulky</a:t>
            </a:r>
            <a:endParaRPr lang="en-US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2393314"/>
              </p:ext>
            </p:extLst>
          </p:nvPr>
        </p:nvGraphicFramePr>
        <p:xfrm>
          <a:off x="539098" y="2395323"/>
          <a:ext cx="8064901" cy="343667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341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01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41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1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80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71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69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5783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6162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727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13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M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Sd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Variační</a:t>
                      </a:r>
                      <a:endParaRPr lang="en-US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koeficient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Md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Q</a:t>
                      </a:r>
                      <a:r>
                        <a:rPr lang="cs-CZ" sz="1000" baseline="-25000">
                          <a:effectLst/>
                        </a:rPr>
                        <a:t>1</a:t>
                      </a:r>
                      <a:r>
                        <a:rPr lang="cs-CZ" sz="1000">
                          <a:effectLst/>
                        </a:rPr>
                        <a:t>-Q</a:t>
                      </a:r>
                      <a:r>
                        <a:rPr lang="cs-CZ" sz="1000" baseline="-250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Min/Max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Zešikmení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Špičatost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N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6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Věk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17.91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8.76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48.93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16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9/82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43.09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9.40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870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6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Délka blogování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21.16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15.47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73.09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18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21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1/96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2.21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10.92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823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6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Self-esteem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28.18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5.60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19.86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28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8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11/40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- 0.98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-2.78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823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6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Publikace informací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4.86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2.87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59.19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0/16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3.65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-1.38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872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05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Otevřenost v osobních </a:t>
                      </a:r>
                      <a:endParaRPr lang="en-US" sz="12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otázkách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5.04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1.68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33.41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2/8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- 0.45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-2.25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865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06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Lepší Já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10.08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3.27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32.45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4/16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-0.71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- 2.15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862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06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Vnímaná obava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4.34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1.63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37.66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2/8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5.86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-2.67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863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06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Vnímaný přínos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14.11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4.36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30.91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6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6/24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-0.84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-1.79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857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33010F4-76B6-4C2C-87CB-329D6638B220}" type="slidenum">
              <a:rPr lang="cs-CZ" smtClean="0"/>
              <a:pPr/>
              <a:t>30</a:t>
            </a:fld>
            <a:endParaRPr lang="cs-CZ"/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65CBEBF1-7196-4EAB-A648-993F25D13D46}"/>
              </a:ext>
            </a:extLst>
          </p:cNvPr>
          <p:cNvSpPr txBox="1">
            <a:spLocks/>
          </p:cNvSpPr>
          <p:nvPr/>
        </p:nvSpPr>
        <p:spPr>
          <a:xfrm>
            <a:off x="540001" y="1692002"/>
            <a:ext cx="8064901" cy="4139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kern="0" dirty="0"/>
              <a:t>Jednoduché (APA?), pouze podstatné </a:t>
            </a:r>
            <a:r>
              <a:rPr lang="cs-CZ" kern="0" dirty="0" err="1"/>
              <a:t>info</a:t>
            </a:r>
            <a:endParaRPr lang="en-US" kern="0" dirty="0"/>
          </a:p>
        </p:txBody>
      </p:sp>
      <p:sp>
        <p:nvSpPr>
          <p:cNvPr id="13" name="Znak násobení 12">
            <a:extLst>
              <a:ext uri="{FF2B5EF4-FFF2-40B4-BE49-F238E27FC236}">
                <a16:creationId xmlns:a16="http://schemas.microsoft.com/office/drawing/2014/main" id="{FE3A6B39-8931-43C1-AF32-CE07BB4EAE11}"/>
              </a:ext>
            </a:extLst>
          </p:cNvPr>
          <p:cNvSpPr/>
          <p:nvPr/>
        </p:nvSpPr>
        <p:spPr bwMode="auto">
          <a:xfrm>
            <a:off x="-1514315" y="1124298"/>
            <a:ext cx="12713617" cy="6048289"/>
          </a:xfrm>
          <a:prstGeom prst="mathMultiply">
            <a:avLst>
              <a:gd name="adj1" fmla="val 3888"/>
            </a:avLst>
          </a:prstGeom>
          <a:solidFill>
            <a:schemeClr val="accent2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A59CC60-579B-48FF-9F90-BEC8D5A6D1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</p:spTree>
    <p:extLst>
      <p:ext uri="{BB962C8B-B14F-4D97-AF65-F5344CB8AC3E}">
        <p14:creationId xmlns:p14="http://schemas.microsoft.com/office/powerpoint/2010/main" val="240071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Tabulky</a:t>
            </a:r>
            <a:endParaRPr lang="en-US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0058001"/>
              </p:ext>
            </p:extLst>
          </p:nvPr>
        </p:nvGraphicFramePr>
        <p:xfrm>
          <a:off x="1519508" y="2630216"/>
          <a:ext cx="6104983" cy="302368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{2D5ABB26-0587-4C30-8999-92F81FD0307C}</a:tableStyleId>
              </a:tblPr>
              <a:tblGrid>
                <a:gridCol w="1948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69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27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91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394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03944">
                  <a:extLst>
                    <a:ext uri="{9D8B030D-6E8A-4147-A177-3AD203B41FA5}">
                      <a16:colId xmlns:a16="http://schemas.microsoft.com/office/drawing/2014/main" val="3177650092"/>
                    </a:ext>
                  </a:extLst>
                </a:gridCol>
              </a:tblGrid>
              <a:tr h="36841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  <a:latin typeface="+mj-lt"/>
                        </a:rPr>
                        <a:t> 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i="1" dirty="0">
                          <a:effectLst/>
                          <a:latin typeface="+mj-lt"/>
                        </a:rPr>
                        <a:t>M</a:t>
                      </a:r>
                      <a:endParaRPr lang="en-US" sz="1400" b="1" i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i="1" dirty="0">
                          <a:effectLst/>
                          <a:latin typeface="+mj-lt"/>
                        </a:rPr>
                        <a:t>SD</a:t>
                      </a:r>
                      <a:endParaRPr lang="en-US" sz="1400" b="1" i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i="1" dirty="0">
                          <a:effectLst/>
                          <a:latin typeface="+mj-lt"/>
                        </a:rPr>
                        <a:t>Min – Max</a:t>
                      </a:r>
                      <a:endParaRPr lang="en-US" sz="1400" b="1" i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i="1" dirty="0">
                          <a:effectLst/>
                          <a:latin typeface="+mj-lt"/>
                        </a:rPr>
                        <a:t>N</a:t>
                      </a:r>
                      <a:endParaRPr lang="en-US" sz="1400" b="1" i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400" b="1" i="0" dirty="0">
                          <a:effectLst/>
                          <a:latin typeface="+mj-lt"/>
                          <a:ea typeface="Times New Roman"/>
                        </a:rPr>
                        <a:t>ω</a:t>
                      </a:r>
                      <a:endParaRPr lang="en-US" sz="1400" b="1" i="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11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Věk</a:t>
                      </a:r>
                      <a:endParaRPr lang="en-US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17.91</a:t>
                      </a:r>
                      <a:endParaRPr lang="en-US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8.76</a:t>
                      </a:r>
                      <a:endParaRPr lang="en-US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9 – 82</a:t>
                      </a:r>
                      <a:endParaRPr lang="en-US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870</a:t>
                      </a:r>
                      <a:endParaRPr lang="en-US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1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Délka blogování</a:t>
                      </a:r>
                      <a:endParaRPr lang="en-US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21.16</a:t>
                      </a:r>
                      <a:endParaRPr lang="en-US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15.47</a:t>
                      </a:r>
                      <a:endParaRPr lang="en-US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1 – 96</a:t>
                      </a:r>
                      <a:endParaRPr lang="en-US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823</a:t>
                      </a:r>
                      <a:endParaRPr lang="en-US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11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1" dirty="0" err="1">
                          <a:effectLst/>
                          <a:latin typeface="+mj-lt"/>
                        </a:rPr>
                        <a:t>Self-esteem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  <a:latin typeface="+mj-lt"/>
                        </a:rPr>
                        <a:t>28.18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  <a:latin typeface="+mj-lt"/>
                        </a:rPr>
                        <a:t>5.60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  <a:latin typeface="+mj-lt"/>
                        </a:rPr>
                        <a:t>11 – 40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  <a:latin typeface="+mj-lt"/>
                        </a:rPr>
                        <a:t>823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  <a:latin typeface="+mj-lt"/>
                          <a:ea typeface="Times New Roman"/>
                        </a:rPr>
                        <a:t>.78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11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  <a:latin typeface="+mj-lt"/>
                        </a:rPr>
                        <a:t>Publikace informací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  <a:latin typeface="+mj-lt"/>
                        </a:rPr>
                        <a:t>4.86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  <a:latin typeface="+mj-lt"/>
                        </a:rPr>
                        <a:t>2.87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  <a:latin typeface="+mj-lt"/>
                        </a:rPr>
                        <a:t>0 – 16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  <a:latin typeface="+mj-lt"/>
                        </a:rPr>
                        <a:t>872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  <a:latin typeface="+mj-lt"/>
                          <a:ea typeface="Times New Roman"/>
                        </a:rPr>
                        <a:t>.67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18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Otevřenost v osobních </a:t>
                      </a:r>
                      <a:endParaRPr lang="en-US" sz="1400" dirty="0">
                        <a:effectLst/>
                        <a:latin typeface="+mj-lt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otázkách</a:t>
                      </a:r>
                      <a:endParaRPr lang="en-US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5.04</a:t>
                      </a:r>
                      <a:endParaRPr lang="en-US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1.68</a:t>
                      </a:r>
                      <a:endParaRPr lang="en-US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2 – 8</a:t>
                      </a:r>
                      <a:endParaRPr lang="en-US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865</a:t>
                      </a:r>
                      <a:endParaRPr lang="en-US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  <a:ea typeface="Times New Roman"/>
                        </a:rPr>
                        <a:t>.89</a:t>
                      </a:r>
                      <a:endParaRPr lang="en-US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11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Lepší Já</a:t>
                      </a:r>
                      <a:endParaRPr lang="en-US" sz="1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10.08</a:t>
                      </a:r>
                      <a:endParaRPr lang="en-US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3.27</a:t>
                      </a:r>
                      <a:endParaRPr lang="en-US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4 – 16</a:t>
                      </a:r>
                      <a:endParaRPr lang="en-US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862</a:t>
                      </a:r>
                      <a:endParaRPr lang="en-US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  <a:ea typeface="Times New Roman"/>
                        </a:rPr>
                        <a:t>.65</a:t>
                      </a:r>
                      <a:endParaRPr lang="en-US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11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+mj-lt"/>
                        </a:rPr>
                        <a:t>Vnímaná obava</a:t>
                      </a:r>
                      <a:endParaRPr lang="en-US" sz="1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4.34</a:t>
                      </a:r>
                      <a:endParaRPr lang="en-US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1.63</a:t>
                      </a:r>
                      <a:endParaRPr lang="en-US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2 – 8</a:t>
                      </a:r>
                      <a:endParaRPr lang="en-US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863</a:t>
                      </a:r>
                      <a:endParaRPr lang="en-US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  <a:ea typeface="Times New Roman"/>
                        </a:rPr>
                        <a:t>.74</a:t>
                      </a:r>
                      <a:endParaRPr lang="en-US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11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Vnímaný přínos</a:t>
                      </a:r>
                      <a:endParaRPr lang="en-US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14.11</a:t>
                      </a:r>
                      <a:endParaRPr lang="en-US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4.36</a:t>
                      </a:r>
                      <a:endParaRPr lang="en-US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6 – 24</a:t>
                      </a:r>
                      <a:endParaRPr lang="en-US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</a:rPr>
                        <a:t>857</a:t>
                      </a:r>
                      <a:endParaRPr lang="en-US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+mj-lt"/>
                          <a:ea typeface="Times New Roman"/>
                        </a:rPr>
                        <a:t>.69</a:t>
                      </a:r>
                      <a:endParaRPr lang="en-US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33010F4-76B6-4C2C-87CB-329D6638B220}" type="slidenum">
              <a:rPr lang="cs-CZ" smtClean="0"/>
              <a:pPr/>
              <a:t>31</a:t>
            </a:fld>
            <a:endParaRPr lang="cs-CZ"/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65CBEBF1-7196-4EAB-A648-993F25D13D46}"/>
              </a:ext>
            </a:extLst>
          </p:cNvPr>
          <p:cNvSpPr txBox="1">
            <a:spLocks/>
          </p:cNvSpPr>
          <p:nvPr/>
        </p:nvSpPr>
        <p:spPr>
          <a:xfrm>
            <a:off x="540001" y="1692002"/>
            <a:ext cx="8064901" cy="4139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kern="0" dirty="0"/>
              <a:t>Jednoduché (APA?), pouze podstatné </a:t>
            </a:r>
            <a:r>
              <a:rPr lang="cs-CZ" kern="0" dirty="0" err="1"/>
              <a:t>info</a:t>
            </a:r>
            <a:endParaRPr lang="en-US" kern="0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3A895B6-A541-41A4-ABD0-7F9ECF88DE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</p:spTree>
    <p:extLst>
      <p:ext uri="{BB962C8B-B14F-4D97-AF65-F5344CB8AC3E}">
        <p14:creationId xmlns:p14="http://schemas.microsoft.com/office/powerpoint/2010/main" val="36921554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accent3"/>
                </a:solidFill>
              </a:rPr>
              <a:t>Metoda – analýza dat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Analýza: Metoda zakotvené teorie</a:t>
            </a:r>
          </a:p>
          <a:p>
            <a:endParaRPr lang="cs-CZ" dirty="0"/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33010F4-76B6-4C2C-87CB-329D6638B220}" type="slidenum">
              <a:rPr lang="cs-CZ" smtClean="0"/>
              <a:pPr/>
              <a:t>32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661B2AE-63C7-40BA-A1E7-BCA326BF3D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</p:spTree>
    <p:extLst>
      <p:ext uri="{BB962C8B-B14F-4D97-AF65-F5344CB8AC3E}">
        <p14:creationId xmlns:p14="http://schemas.microsoft.com/office/powerpoint/2010/main" val="30701933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accent3"/>
                </a:solidFill>
              </a:rPr>
              <a:t>Metoda – analýza dat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Analýza: Metoda zakotvené teorie</a:t>
            </a:r>
          </a:p>
          <a:p>
            <a:r>
              <a:rPr lang="cs-CZ" dirty="0"/>
              <a:t>Všechny tři fáze kódování</a:t>
            </a:r>
          </a:p>
          <a:p>
            <a:endParaRPr lang="cs-CZ" dirty="0"/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33010F4-76B6-4C2C-87CB-329D6638B220}" type="slidenum">
              <a:rPr lang="cs-CZ" smtClean="0"/>
              <a:pPr/>
              <a:t>33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D66ABF0-97BC-4D3C-96C5-2BAEE7BDB7E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</p:spTree>
    <p:extLst>
      <p:ext uri="{BB962C8B-B14F-4D97-AF65-F5344CB8AC3E}">
        <p14:creationId xmlns:p14="http://schemas.microsoft.com/office/powerpoint/2010/main" val="35777293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accent3"/>
                </a:solidFill>
              </a:rPr>
              <a:t>Metoda – analýza dat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cs-CZ" dirty="0"/>
              <a:t>Analýza: Metoda zakotvené teorie</a:t>
            </a:r>
          </a:p>
          <a:p>
            <a:pPr marL="0" indent="0">
              <a:buNone/>
            </a:pPr>
            <a:r>
              <a:rPr lang="cs-CZ" dirty="0"/>
              <a:t>Tři fáze kódování</a:t>
            </a:r>
          </a:p>
          <a:p>
            <a:pPr marL="0" indent="0">
              <a:buNone/>
            </a:pPr>
            <a:r>
              <a:rPr lang="cs-CZ" dirty="0"/>
              <a:t>1) Otevřené kódování</a:t>
            </a:r>
          </a:p>
          <a:p>
            <a:r>
              <a:rPr lang="cs-CZ" dirty="0"/>
              <a:t>nacházení významových jednotek a jejich seskupování do abstraktnějších kategorií. U každé kategorie pak identifikujeme vlastnosti a dimenze. </a:t>
            </a:r>
          </a:p>
          <a:p>
            <a:pPr marL="0" indent="0">
              <a:buNone/>
            </a:pPr>
            <a:r>
              <a:rPr lang="cs-CZ" dirty="0"/>
              <a:t>2) Axiální kódování</a:t>
            </a:r>
          </a:p>
          <a:p>
            <a:r>
              <a:rPr lang="cs-CZ" dirty="0"/>
              <a:t>„je souborem postupů, pomocí nichž jsou údaje po otevřeném kódování znovu uspořádány novým způsobem, prostřednictvím vytváření spojení mezi kategoriemi“ (</a:t>
            </a:r>
            <a:r>
              <a:rPr lang="cs-CZ" dirty="0" err="1"/>
              <a:t>Strauss</a:t>
            </a:r>
            <a:r>
              <a:rPr lang="cs-CZ" dirty="0"/>
              <a:t>, </a:t>
            </a:r>
            <a:r>
              <a:rPr lang="cs-CZ" dirty="0" err="1"/>
              <a:t>Corbin</a:t>
            </a:r>
            <a:r>
              <a:rPr lang="cs-CZ" dirty="0"/>
              <a:t>, 1999, s. 70). </a:t>
            </a:r>
          </a:p>
          <a:p>
            <a:pPr marL="0" indent="0">
              <a:buNone/>
            </a:pPr>
            <a:r>
              <a:rPr lang="cs-CZ" dirty="0"/>
              <a:t>3) Selektivní kódování</a:t>
            </a:r>
          </a:p>
          <a:p>
            <a:r>
              <a:rPr lang="cs-CZ" dirty="0"/>
              <a:t>V poslední fází se snažíme najít centrální kategorii – „ústřední jev, kolem kterého se integrují všechny ostatní kategorie“ (</a:t>
            </a:r>
            <a:r>
              <a:rPr lang="cs-CZ" dirty="0" err="1"/>
              <a:t>Strauss</a:t>
            </a:r>
            <a:r>
              <a:rPr lang="cs-CZ" dirty="0"/>
              <a:t>, </a:t>
            </a:r>
            <a:r>
              <a:rPr lang="cs-CZ" dirty="0" err="1"/>
              <a:t>Corbin</a:t>
            </a:r>
            <a:r>
              <a:rPr lang="cs-CZ" dirty="0"/>
              <a:t>, 1999, s. 86). </a:t>
            </a:r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33010F4-76B6-4C2C-87CB-329D6638B220}" type="slidenum">
              <a:rPr lang="cs-CZ" smtClean="0"/>
              <a:pPr/>
              <a:t>34</a:t>
            </a:fld>
            <a:endParaRPr lang="cs-CZ"/>
          </a:p>
        </p:txBody>
      </p:sp>
      <p:sp>
        <p:nvSpPr>
          <p:cNvPr id="7" name="Znak násobení 6">
            <a:extLst>
              <a:ext uri="{FF2B5EF4-FFF2-40B4-BE49-F238E27FC236}">
                <a16:creationId xmlns:a16="http://schemas.microsoft.com/office/drawing/2014/main" id="{8A2FCC1B-401B-45AA-9D59-B6231A4A5D62}"/>
              </a:ext>
            </a:extLst>
          </p:cNvPr>
          <p:cNvSpPr/>
          <p:nvPr/>
        </p:nvSpPr>
        <p:spPr bwMode="auto">
          <a:xfrm>
            <a:off x="-1784809" y="-834851"/>
            <a:ext cx="12713617" cy="8527702"/>
          </a:xfrm>
          <a:prstGeom prst="mathMultiply">
            <a:avLst>
              <a:gd name="adj1" fmla="val 3888"/>
            </a:avLst>
          </a:prstGeom>
          <a:solidFill>
            <a:schemeClr val="accent2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F85598C-0901-46B8-9333-C65140EB5E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</p:spTree>
    <p:extLst>
      <p:ext uri="{BB962C8B-B14F-4D97-AF65-F5344CB8AC3E}">
        <p14:creationId xmlns:p14="http://schemas.microsoft.com/office/powerpoint/2010/main" val="119292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accent3"/>
                </a:solidFill>
              </a:rPr>
              <a:t>Metoda – analýza dat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Pearsonův</a:t>
            </a:r>
            <a:r>
              <a:rPr lang="cs-CZ" dirty="0"/>
              <a:t> korelační koeficient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33010F4-76B6-4C2C-87CB-329D6638B220}" type="slidenum">
              <a:rPr lang="cs-CZ" smtClean="0"/>
              <a:pPr/>
              <a:t>35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C4D90DD-37C8-4C71-9211-71D80B914D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</p:spTree>
    <p:extLst>
      <p:ext uri="{BB962C8B-B14F-4D97-AF65-F5344CB8AC3E}">
        <p14:creationId xmlns:p14="http://schemas.microsoft.com/office/powerpoint/2010/main" val="19516978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accent3"/>
                </a:solidFill>
              </a:rPr>
              <a:t>Metoda – analýza dat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Pearsonův</a:t>
            </a:r>
            <a:r>
              <a:rPr lang="cs-CZ" dirty="0"/>
              <a:t> korelační koeficient</a:t>
            </a:r>
          </a:p>
          <a:p>
            <a:r>
              <a:rPr lang="cs-CZ" dirty="0"/>
              <a:t>Nabývá hodnot v rozmezí -1 až 1</a:t>
            </a:r>
          </a:p>
          <a:p>
            <a:pPr lvl="1"/>
            <a:r>
              <a:rPr lang="cs-CZ" dirty="0"/>
              <a:t>0 = žádný vztah</a:t>
            </a:r>
          </a:p>
          <a:p>
            <a:pPr lvl="1"/>
            <a:r>
              <a:rPr lang="cs-CZ" dirty="0"/>
              <a:t>1(-1) = dokonalý kladný (záporný) vztah</a:t>
            </a:r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33010F4-76B6-4C2C-87CB-329D6638B220}" type="slidenum">
              <a:rPr lang="cs-CZ" smtClean="0"/>
              <a:pPr/>
              <a:t>36</a:t>
            </a:fld>
            <a:endParaRPr lang="cs-CZ"/>
          </a:p>
        </p:txBody>
      </p:sp>
      <p:sp>
        <p:nvSpPr>
          <p:cNvPr id="7" name="Znak násobení 6">
            <a:extLst>
              <a:ext uri="{FF2B5EF4-FFF2-40B4-BE49-F238E27FC236}">
                <a16:creationId xmlns:a16="http://schemas.microsoft.com/office/drawing/2014/main" id="{DBA798F6-A10C-4D60-AC2E-04D9E369D107}"/>
              </a:ext>
            </a:extLst>
          </p:cNvPr>
          <p:cNvSpPr/>
          <p:nvPr/>
        </p:nvSpPr>
        <p:spPr bwMode="auto">
          <a:xfrm>
            <a:off x="-1784809" y="-834851"/>
            <a:ext cx="12713617" cy="8527702"/>
          </a:xfrm>
          <a:prstGeom prst="mathMultiply">
            <a:avLst>
              <a:gd name="adj1" fmla="val 3888"/>
            </a:avLst>
          </a:prstGeom>
          <a:solidFill>
            <a:schemeClr val="accent2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B12EE80-7B50-4BB0-8FDE-1D0B0D893C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</p:spTree>
    <p:extLst>
      <p:ext uri="{BB962C8B-B14F-4D97-AF65-F5344CB8AC3E}">
        <p14:creationId xmlns:p14="http://schemas.microsoft.com/office/powerpoint/2010/main" val="293020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D4EF688-152A-4784-89B4-0F42F36D3F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0AE11D8-C5C6-44BE-861B-8C27C0743C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37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22305F3-2666-4CC7-B73B-76AB3D73B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vynechat?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8A7422F-A7C1-4E8B-A07E-9976B7BAB4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Není v teorii ani výsledcích </a:t>
            </a:r>
            <a:r>
              <a:rPr lang="cs-CZ" dirty="0">
                <a:sym typeface="Wingdings" panose="05000000000000000000" pitchFamily="2" charset="2"/>
              </a:rPr>
              <a:t> </a:t>
            </a:r>
            <a:r>
              <a:rPr lang="cs-CZ" dirty="0"/>
              <a:t>vynechat</a:t>
            </a:r>
          </a:p>
          <a:p>
            <a:pPr lvl="1"/>
            <a:r>
              <a:rPr lang="cs-CZ" dirty="0"/>
              <a:t>Nebo jen velmi krátce zmínit</a:t>
            </a:r>
          </a:p>
          <a:p>
            <a:pPr lvl="1"/>
            <a:endParaRPr lang="cs-CZ" dirty="0"/>
          </a:p>
          <a:p>
            <a:r>
              <a:rPr lang="cs-CZ" i="1" dirty="0"/>
              <a:t>Co kdyby se na to někdo zeptal?</a:t>
            </a:r>
          </a:p>
          <a:p>
            <a:pPr lvl="1"/>
            <a:r>
              <a:rPr lang="cs-CZ" dirty="0"/>
              <a:t>Slidy za koncem (ještě se k nim dostaneme)</a:t>
            </a:r>
          </a:p>
          <a:p>
            <a:pPr lvl="1"/>
            <a:r>
              <a:rPr lang="cs-CZ" dirty="0"/>
              <a:t>Např. deskriptivy, korelační matice</a:t>
            </a:r>
          </a:p>
        </p:txBody>
      </p:sp>
    </p:spTree>
    <p:extLst>
      <p:ext uri="{BB962C8B-B14F-4D97-AF65-F5344CB8AC3E}">
        <p14:creationId xmlns:p14="http://schemas.microsoft.com/office/powerpoint/2010/main" val="25868243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074BEA4-0582-4F7D-8822-9976B1771F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15726DB-7BA4-4C31-8107-97701D7564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38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91CDD83-3DBC-4069-8D95-8A5FCA29C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9410" y="720000"/>
            <a:ext cx="6935492" cy="451576"/>
          </a:xfrm>
        </p:spPr>
        <p:txBody>
          <a:bodyPr/>
          <a:lstStyle/>
          <a:p>
            <a:r>
              <a:rPr lang="cs-CZ" dirty="0"/>
              <a:t>Výsledky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F645C4D-98A4-47A2-A0D1-2F9280FA6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Tohle je to hlavní </a:t>
            </a:r>
            <a:r>
              <a:rPr lang="cs-CZ" dirty="0"/>
              <a:t>– publikum na ně čeká</a:t>
            </a:r>
          </a:p>
          <a:p>
            <a:r>
              <a:rPr lang="cs-CZ" dirty="0"/>
              <a:t>Měly dostat nejvíce prostoru</a:t>
            </a:r>
          </a:p>
          <a:p>
            <a:r>
              <a:rPr lang="cs-CZ" dirty="0"/>
              <a:t>Není prostor na vše – </a:t>
            </a:r>
            <a:r>
              <a:rPr lang="cs-CZ" dirty="0">
                <a:solidFill>
                  <a:schemeClr val="accent1"/>
                </a:solidFill>
              </a:rPr>
              <a:t>zásadní zjištění</a:t>
            </a:r>
          </a:p>
          <a:p>
            <a:r>
              <a:rPr lang="cs-CZ" dirty="0">
                <a:solidFill>
                  <a:schemeClr val="accent1"/>
                </a:solidFill>
              </a:rPr>
              <a:t>Výsledky interpretujte! </a:t>
            </a:r>
          </a:p>
          <a:p>
            <a:pPr lvl="1"/>
            <a:r>
              <a:rPr lang="cs-CZ" dirty="0"/>
              <a:t>Samotná čísla mnoho neřeknou</a:t>
            </a:r>
          </a:p>
        </p:txBody>
      </p:sp>
      <p:pic>
        <p:nvPicPr>
          <p:cNvPr id="9" name="Grafický objekt 8" descr="Bodový diagram obrys">
            <a:extLst>
              <a:ext uri="{FF2B5EF4-FFF2-40B4-BE49-F238E27FC236}">
                <a16:creationId xmlns:a16="http://schemas.microsoft.com/office/drawing/2014/main" id="{CDDDE2F8-41CB-403F-BCE8-DDFF61E7C0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9099" y="43194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5339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Čísla vs. výsledky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49" y="4309169"/>
            <a:ext cx="8064901" cy="1764627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ALE pozor na přílišné generalizace</a:t>
            </a:r>
          </a:p>
          <a:p>
            <a:r>
              <a:rPr lang="cs-CZ" dirty="0"/>
              <a:t>Čísla čteme rychle, ale</a:t>
            </a:r>
            <a:r>
              <a:rPr lang="cs-CZ" dirty="0">
                <a:sym typeface="Wingdings" panose="05000000000000000000" pitchFamily="2" charset="2"/>
              </a:rPr>
              <a:t> důležitý slovní doprovod</a:t>
            </a:r>
          </a:p>
          <a:p>
            <a:r>
              <a:rPr lang="cs-CZ" dirty="0"/>
              <a:t>Zvažte kombinaci čísel a projevu</a:t>
            </a:r>
          </a:p>
          <a:p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33010F4-76B6-4C2C-87CB-329D6638B220}" type="slidenum">
              <a:rPr lang="cs-CZ" smtClean="0"/>
              <a:pPr/>
              <a:t>39</a:t>
            </a:fld>
            <a:endParaRPr lang="cs-CZ"/>
          </a:p>
        </p:txBody>
      </p:sp>
      <p:sp>
        <p:nvSpPr>
          <p:cNvPr id="7" name="Řečová bublina: obdélníkový bublinový popisek se zakulacenými rohy 6">
            <a:extLst>
              <a:ext uri="{FF2B5EF4-FFF2-40B4-BE49-F238E27FC236}">
                <a16:creationId xmlns:a16="http://schemas.microsoft.com/office/drawing/2014/main" id="{D0E489AA-3C86-4686-AE73-112A53B19612}"/>
              </a:ext>
            </a:extLst>
          </p:cNvPr>
          <p:cNvSpPr/>
          <p:nvPr/>
        </p:nvSpPr>
        <p:spPr bwMode="auto">
          <a:xfrm>
            <a:off x="539549" y="1657377"/>
            <a:ext cx="6498814" cy="1002652"/>
          </a:xfrm>
          <a:prstGeom prst="wedgeRoundRectCallout">
            <a:avLst>
              <a:gd name="adj1" fmla="val -38544"/>
              <a:gd name="adj2" fmla="val 75075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2000" indent="0">
              <a:buNone/>
            </a:pPr>
            <a:r>
              <a:rPr lang="cs-CZ" i="1" dirty="0">
                <a:solidFill>
                  <a:schemeClr val="accent6"/>
                </a:solidFill>
                <a:latin typeface="+mj-lt"/>
              </a:rPr>
              <a:t>Byla nalezena pozitivní korelace mezi </a:t>
            </a:r>
            <a:r>
              <a:rPr lang="cs-CZ" i="1" dirty="0" err="1">
                <a:solidFill>
                  <a:schemeClr val="accent6"/>
                </a:solidFill>
                <a:latin typeface="+mj-lt"/>
              </a:rPr>
              <a:t>self-esteemem</a:t>
            </a:r>
            <a:r>
              <a:rPr lang="cs-CZ" i="1" dirty="0">
                <a:solidFill>
                  <a:schemeClr val="accent6"/>
                </a:solidFill>
                <a:latin typeface="+mj-lt"/>
              </a:rPr>
              <a:t> a vnímáním rizik; r = .30, p = .002</a:t>
            </a:r>
            <a:endParaRPr lang="cs-CZ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8" name="Řečová bublina: obdélníkový bublinový popisek se zakulacenými rohy 7">
            <a:extLst>
              <a:ext uri="{FF2B5EF4-FFF2-40B4-BE49-F238E27FC236}">
                <a16:creationId xmlns:a16="http://schemas.microsoft.com/office/drawing/2014/main" id="{EF8C2FB8-0F5A-49C2-9C34-CE2634C03515}"/>
              </a:ext>
            </a:extLst>
          </p:cNvPr>
          <p:cNvSpPr/>
          <p:nvPr/>
        </p:nvSpPr>
        <p:spPr bwMode="auto">
          <a:xfrm>
            <a:off x="3020036" y="3106601"/>
            <a:ext cx="5777812" cy="858719"/>
          </a:xfrm>
          <a:prstGeom prst="wedgeRoundRectCallout">
            <a:avLst>
              <a:gd name="adj1" fmla="val 35747"/>
              <a:gd name="adj2" fmla="val 79278"/>
              <a:gd name="adj3" fmla="val 16667"/>
            </a:avLst>
          </a:prstGeom>
          <a:noFill/>
          <a:ln w="28575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2000" indent="0">
              <a:buNone/>
            </a:pPr>
            <a:r>
              <a:rPr lang="cs-CZ" i="1" dirty="0">
                <a:solidFill>
                  <a:schemeClr val="tx2"/>
                </a:solidFill>
                <a:latin typeface="+mj-lt"/>
              </a:rPr>
              <a:t>Lidé s vyšším </a:t>
            </a:r>
            <a:r>
              <a:rPr lang="cs-CZ" i="1" dirty="0" err="1">
                <a:solidFill>
                  <a:schemeClr val="tx2"/>
                </a:solidFill>
                <a:latin typeface="+mj-lt"/>
              </a:rPr>
              <a:t>self-esteemem</a:t>
            </a:r>
            <a:r>
              <a:rPr lang="cs-CZ" i="1" dirty="0">
                <a:solidFill>
                  <a:schemeClr val="tx2"/>
                </a:solidFill>
                <a:latin typeface="+mj-lt"/>
              </a:rPr>
              <a:t> více vnímali možná rizika</a:t>
            </a:r>
            <a:endParaRPr lang="cs-CZ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7" name="Znak násobení 16">
            <a:extLst>
              <a:ext uri="{FF2B5EF4-FFF2-40B4-BE49-F238E27FC236}">
                <a16:creationId xmlns:a16="http://schemas.microsoft.com/office/drawing/2014/main" id="{9CD1FB94-BF2D-484E-8B35-412EEA886002}"/>
              </a:ext>
            </a:extLst>
          </p:cNvPr>
          <p:cNvSpPr/>
          <p:nvPr/>
        </p:nvSpPr>
        <p:spPr bwMode="auto">
          <a:xfrm>
            <a:off x="539098" y="846982"/>
            <a:ext cx="5777813" cy="2804190"/>
          </a:xfrm>
          <a:prstGeom prst="mathMultiply">
            <a:avLst>
              <a:gd name="adj1" fmla="val 3888"/>
            </a:avLst>
          </a:prstGeom>
          <a:solidFill>
            <a:schemeClr val="accent2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EF2ED56-66F5-4AC8-82A2-2FA13FD92A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</p:spTree>
    <p:extLst>
      <p:ext uri="{BB962C8B-B14F-4D97-AF65-F5344CB8AC3E}">
        <p14:creationId xmlns:p14="http://schemas.microsoft.com/office/powerpoint/2010/main" val="44609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9B8582-7713-4A35-9F29-2FB9A3799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Není prezentace jako prezentace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51D3A5-7442-4878-94F1-3FAB295E2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1968307" cy="1820713"/>
          </a:xfrm>
        </p:spPr>
        <p:txBody>
          <a:bodyPr/>
          <a:lstStyle/>
          <a:p>
            <a:r>
              <a:rPr lang="cs-CZ" sz="2000" dirty="0"/>
              <a:t>Příležitost</a:t>
            </a:r>
          </a:p>
          <a:p>
            <a:r>
              <a:rPr lang="cs-CZ" sz="2000" dirty="0"/>
              <a:t>Publikum</a:t>
            </a:r>
          </a:p>
          <a:p>
            <a:r>
              <a:rPr lang="cs-CZ" sz="2000" dirty="0"/>
              <a:t>Obsah / účel</a:t>
            </a:r>
            <a:endParaRPr lang="en-US" sz="200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BAFA6B3-454E-45AE-921D-A4A514183A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073EFBF-E81D-4538-91F3-CBE3C53AB5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4</a:t>
            </a:fld>
            <a:endParaRPr lang="en-US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3564132-8E68-4B31-AB8B-9E20F16D4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559" y="3785055"/>
            <a:ext cx="2170606" cy="21706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03667CB-A52B-4D20-B930-3A31ED7D2F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2"/>
          <a:stretch/>
        </p:blipFill>
        <p:spPr>
          <a:xfrm>
            <a:off x="2736411" y="1443915"/>
            <a:ext cx="3175685" cy="21706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AB2FC65-ACA6-42E1-96ED-B51F2F3A20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11" y="3787513"/>
            <a:ext cx="3469037" cy="2168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Obrázek 14" descr="Obsah obrázku oranžová&#10;&#10;Popis byl vytvořen automaticky">
            <a:extLst>
              <a:ext uri="{FF2B5EF4-FFF2-40B4-BE49-F238E27FC236}">
                <a16:creationId xmlns:a16="http://schemas.microsoft.com/office/drawing/2014/main" id="{8DA5F849-92F3-4EBC-8B1B-CAF3702BA0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201" y="1443915"/>
            <a:ext cx="2710185" cy="2168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Obrázek 16" descr="Obsah obrázku text, vektorová grafika, vizitka&#10;&#10;Popis byl vytvořen automaticky">
            <a:extLst>
              <a:ext uri="{FF2B5EF4-FFF2-40B4-BE49-F238E27FC236}">
                <a16:creationId xmlns:a16="http://schemas.microsoft.com/office/drawing/2014/main" id="{09D2018A-30A3-4DB3-B521-9D3C51E0118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0" t="12978" r="6764" b="15329"/>
          <a:stretch/>
        </p:blipFill>
        <p:spPr>
          <a:xfrm>
            <a:off x="6191576" y="3787513"/>
            <a:ext cx="2658810" cy="2168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Obrázek 12" descr="Obsah obrázku text&#10;&#10;Popis byl vytvořen automaticky">
            <a:extLst>
              <a:ext uri="{FF2B5EF4-FFF2-40B4-BE49-F238E27FC236}">
                <a16:creationId xmlns:a16="http://schemas.microsoft.com/office/drawing/2014/main" id="{61415933-73B4-4CAA-B1F2-A4690D8DC0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923" y="1307012"/>
            <a:ext cx="4830988" cy="48309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664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B8C1BE8-5B15-49BB-844B-7271AA6576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FE595E7-FE7A-4A53-A9AF-FC2D39CAC1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40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1C780BD-794F-418B-8872-5EB38766A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Grafy / modely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8AC0727-9232-448B-BD38-AC0935E3F7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Mohou být velmi přehledné</a:t>
            </a:r>
          </a:p>
          <a:p>
            <a:r>
              <a:rPr lang="cs-CZ" dirty="0"/>
              <a:t>Vhodná alternativa ke komplikované tabulce</a:t>
            </a:r>
          </a:p>
          <a:p>
            <a:r>
              <a:rPr lang="cs-CZ" dirty="0"/>
              <a:t>Držte se APA, snažte se o jednoduchost</a:t>
            </a:r>
          </a:p>
          <a:p>
            <a:pPr lvl="1"/>
            <a:r>
              <a:rPr lang="cs-CZ" dirty="0"/>
              <a:t>Nezapomeňte uvést všechny náležitosti (např. SEM model – fit)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389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BBBF432-5AE2-423A-A03C-AAB3EAAF17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41</a:t>
            </a:fld>
            <a:endParaRPr lang="en-US" dirty="0"/>
          </a:p>
        </p:txBody>
      </p:sp>
      <p:graphicFrame>
        <p:nvGraphicFramePr>
          <p:cNvPr id="6" name="Zástupný obsah 6">
            <a:extLst>
              <a:ext uri="{FF2B5EF4-FFF2-40B4-BE49-F238E27FC236}">
                <a16:creationId xmlns:a16="http://schemas.microsoft.com/office/drawing/2014/main" id="{E70B7C80-156D-4630-8891-952309B44E7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6283256"/>
              </p:ext>
            </p:extLst>
          </p:nvPr>
        </p:nvGraphicFramePr>
        <p:xfrm>
          <a:off x="1527300" y="1648158"/>
          <a:ext cx="6089400" cy="9663684"/>
        </p:xfrm>
        <a:graphic>
          <a:graphicData uri="http://schemas.openxmlformats.org/drawingml/2006/table">
            <a:tbl>
              <a:tblPr firstRow="1" firstCol="1" bandRow="1"/>
              <a:tblGrid>
                <a:gridCol w="1679949">
                  <a:extLst>
                    <a:ext uri="{9D8B030D-6E8A-4147-A177-3AD203B41FA5}">
                      <a16:colId xmlns:a16="http://schemas.microsoft.com/office/drawing/2014/main" val="1191419972"/>
                    </a:ext>
                  </a:extLst>
                </a:gridCol>
                <a:gridCol w="750448">
                  <a:extLst>
                    <a:ext uri="{9D8B030D-6E8A-4147-A177-3AD203B41FA5}">
                      <a16:colId xmlns:a16="http://schemas.microsoft.com/office/drawing/2014/main" val="1792557546"/>
                    </a:ext>
                  </a:extLst>
                </a:gridCol>
                <a:gridCol w="471334">
                  <a:extLst>
                    <a:ext uri="{9D8B030D-6E8A-4147-A177-3AD203B41FA5}">
                      <a16:colId xmlns:a16="http://schemas.microsoft.com/office/drawing/2014/main" val="2050233644"/>
                    </a:ext>
                  </a:extLst>
                </a:gridCol>
                <a:gridCol w="449610">
                  <a:extLst>
                    <a:ext uri="{9D8B030D-6E8A-4147-A177-3AD203B41FA5}">
                      <a16:colId xmlns:a16="http://schemas.microsoft.com/office/drawing/2014/main" val="2967406093"/>
                    </a:ext>
                  </a:extLst>
                </a:gridCol>
                <a:gridCol w="148893">
                  <a:extLst>
                    <a:ext uri="{9D8B030D-6E8A-4147-A177-3AD203B41FA5}">
                      <a16:colId xmlns:a16="http://schemas.microsoft.com/office/drawing/2014/main" val="868481250"/>
                    </a:ext>
                  </a:extLst>
                </a:gridCol>
                <a:gridCol w="750448">
                  <a:extLst>
                    <a:ext uri="{9D8B030D-6E8A-4147-A177-3AD203B41FA5}">
                      <a16:colId xmlns:a16="http://schemas.microsoft.com/office/drawing/2014/main" val="446568538"/>
                    </a:ext>
                  </a:extLst>
                </a:gridCol>
                <a:gridCol w="412746">
                  <a:extLst>
                    <a:ext uri="{9D8B030D-6E8A-4147-A177-3AD203B41FA5}">
                      <a16:colId xmlns:a16="http://schemas.microsoft.com/office/drawing/2014/main" val="3999352108"/>
                    </a:ext>
                  </a:extLst>
                </a:gridCol>
                <a:gridCol w="449610">
                  <a:extLst>
                    <a:ext uri="{9D8B030D-6E8A-4147-A177-3AD203B41FA5}">
                      <a16:colId xmlns:a16="http://schemas.microsoft.com/office/drawing/2014/main" val="779011995"/>
                    </a:ext>
                  </a:extLst>
                </a:gridCol>
                <a:gridCol w="148893">
                  <a:extLst>
                    <a:ext uri="{9D8B030D-6E8A-4147-A177-3AD203B41FA5}">
                      <a16:colId xmlns:a16="http://schemas.microsoft.com/office/drawing/2014/main" val="2854683546"/>
                    </a:ext>
                  </a:extLst>
                </a:gridCol>
                <a:gridCol w="394315">
                  <a:extLst>
                    <a:ext uri="{9D8B030D-6E8A-4147-A177-3AD203B41FA5}">
                      <a16:colId xmlns:a16="http://schemas.microsoft.com/office/drawing/2014/main" val="4237078520"/>
                    </a:ext>
                  </a:extLst>
                </a:gridCol>
                <a:gridCol w="433154">
                  <a:extLst>
                    <a:ext uri="{9D8B030D-6E8A-4147-A177-3AD203B41FA5}">
                      <a16:colId xmlns:a16="http://schemas.microsoft.com/office/drawing/2014/main" val="1938723769"/>
                    </a:ext>
                  </a:extLst>
                </a:gridCol>
              </a:tblGrid>
              <a:tr h="228706"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Male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Female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Wald test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50626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 </a:t>
                      </a: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</a:t>
                      </a:r>
                      <a:r>
                        <a:rPr lang="en-US" sz="11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SE</a:t>
                      </a: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β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 </a:t>
                      </a: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</a:t>
                      </a:r>
                      <a:r>
                        <a:rPr lang="en-US" sz="11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SE</a:t>
                      </a: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β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χ</a:t>
                      </a:r>
                      <a:r>
                        <a:rPr lang="en-US" sz="1100" b="1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7052056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Measurement model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5080975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Risk perception 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RP1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1.00 (0.00)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.55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1.00 (0.00)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.65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1680635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Risk perception 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RP2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1.21 (0.13)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.71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1.21 (0.13)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.74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0104376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Risk perception 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RP3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0.90 (0.09)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.49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0.90 (0.09)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.65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1778416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5758673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Structural model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5418317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Risk perception 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Wingdings" panose="05000000000000000000" pitchFamily="2" charset="2"/>
                        </a:rPr>
                        <a:t>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0469714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Age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-0.09 (0.03)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-.21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.011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-0.03 (0.03)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-.06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.311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2.40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.122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7666022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Time spent online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-0.03 (0.02)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-.11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.131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-0.05 (0.02)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-.15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.013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0.33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.563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7338863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Information sources: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679190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Peers with FtF meeting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-0.08 (0.08)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-.07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.320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-0.35 (0.08)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-.29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6.00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.014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5485085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Peers without FtF meeting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0.08 (0.09)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.383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0.06 (0.08)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.417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.887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0999952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Parents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0.04 (0.09)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.631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0.22 (0.08)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.18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.007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1.98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.159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6689879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Teachers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0.03 (0.10)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.02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.791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-0.07 (0.08)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-.05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.421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0.54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.462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2944110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Preventive programs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0.00 (0.09)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.994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0.02 (0.08)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.758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.837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7093477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News media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0.00 (0.09)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.987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-0.01 (0.07)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-.01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.913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.934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4460953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9926924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FtF meeting 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Wingdings" panose="05000000000000000000" pitchFamily="2" charset="2"/>
                        </a:rPr>
                        <a:t>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0825657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Risk perception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-0.50 (0.26)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-.23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.030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-1.03 (0.16)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-.56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5.60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.018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1134244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Age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0.16 (0.08)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.18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.033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0.12 (0.05)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.15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.017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0.21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.650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3794011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Time spent online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0.24 (0.06)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.38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0.10 (0.04)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.16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.013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4.07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.044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0050062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4175338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Indirect effects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5738958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Age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0.04 (0.03)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.135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0.03 (0.03)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.326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0.23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.629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9554678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Time spent online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0.02 (0.02)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.256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0.05 (0.02)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.019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2.23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.136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6682721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Information sources: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4924061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Peers with FtF meeting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0.04 (0.05)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.431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0.36 (0.09)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.16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13.27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5099453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Peers without FtF meeting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-0.04 (0.05)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-.02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.451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-0.06 (0.08)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-.03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.426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.789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5016366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Parents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-0.02 (0.05)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-.01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.680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-0.23 (0.10)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-.10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.015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4.37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.037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7717134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Teachers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-0.01 (0.06)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-.01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.820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0.07 (0.09)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.432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0.72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.397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5506919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Preventive programs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 (0.05)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.995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-0.02 (0.08)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-.01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.761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.779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8880099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News media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 (0.05)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.988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0.01 (0.08)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.915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.919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5210878"/>
                  </a:ext>
                </a:extLst>
              </a:tr>
            </a:tbl>
          </a:graphicData>
        </a:graphic>
      </p:graphicFrame>
      <p:sp>
        <p:nvSpPr>
          <p:cNvPr id="7" name="Nadpis 3">
            <a:extLst>
              <a:ext uri="{FF2B5EF4-FFF2-40B4-BE49-F238E27FC236}">
                <a16:creationId xmlns:a16="http://schemas.microsoft.com/office/drawing/2014/main" id="{FED25504-C5E9-4E06-AA57-10232A766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720000"/>
            <a:ext cx="8064901" cy="451576"/>
          </a:xfrm>
        </p:spPr>
        <p:txBody>
          <a:bodyPr/>
          <a:lstStyle/>
          <a:p>
            <a:r>
              <a:rPr lang="cs-CZ" dirty="0"/>
              <a:t>Grafy / modely - příklad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3981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97D7A7B-9982-4644-94D2-FC8DAC2C68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7C8535B-4F1C-4A96-B7F1-2E8E5FEC28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42</a:t>
            </a:fld>
            <a:endParaRPr lang="en-US"/>
          </a:p>
        </p:txBody>
      </p:sp>
      <p:graphicFrame>
        <p:nvGraphicFramePr>
          <p:cNvPr id="7" name="Zástupný obsah 6">
            <a:extLst>
              <a:ext uri="{FF2B5EF4-FFF2-40B4-BE49-F238E27FC236}">
                <a16:creationId xmlns:a16="http://schemas.microsoft.com/office/drawing/2014/main" id="{3B195C4C-D3E7-440C-A255-0A692B1E97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9184768"/>
              </p:ext>
            </p:extLst>
          </p:nvPr>
        </p:nvGraphicFramePr>
        <p:xfrm>
          <a:off x="1527300" y="-5215128"/>
          <a:ext cx="6089400" cy="9663684"/>
        </p:xfrm>
        <a:graphic>
          <a:graphicData uri="http://schemas.openxmlformats.org/drawingml/2006/table">
            <a:tbl>
              <a:tblPr firstRow="1" firstCol="1" bandRow="1"/>
              <a:tblGrid>
                <a:gridCol w="1679949">
                  <a:extLst>
                    <a:ext uri="{9D8B030D-6E8A-4147-A177-3AD203B41FA5}">
                      <a16:colId xmlns:a16="http://schemas.microsoft.com/office/drawing/2014/main" val="1191419972"/>
                    </a:ext>
                  </a:extLst>
                </a:gridCol>
                <a:gridCol w="750448">
                  <a:extLst>
                    <a:ext uri="{9D8B030D-6E8A-4147-A177-3AD203B41FA5}">
                      <a16:colId xmlns:a16="http://schemas.microsoft.com/office/drawing/2014/main" val="1792557546"/>
                    </a:ext>
                  </a:extLst>
                </a:gridCol>
                <a:gridCol w="471334">
                  <a:extLst>
                    <a:ext uri="{9D8B030D-6E8A-4147-A177-3AD203B41FA5}">
                      <a16:colId xmlns:a16="http://schemas.microsoft.com/office/drawing/2014/main" val="2050233644"/>
                    </a:ext>
                  </a:extLst>
                </a:gridCol>
                <a:gridCol w="449610">
                  <a:extLst>
                    <a:ext uri="{9D8B030D-6E8A-4147-A177-3AD203B41FA5}">
                      <a16:colId xmlns:a16="http://schemas.microsoft.com/office/drawing/2014/main" val="2967406093"/>
                    </a:ext>
                  </a:extLst>
                </a:gridCol>
                <a:gridCol w="148893">
                  <a:extLst>
                    <a:ext uri="{9D8B030D-6E8A-4147-A177-3AD203B41FA5}">
                      <a16:colId xmlns:a16="http://schemas.microsoft.com/office/drawing/2014/main" val="868481250"/>
                    </a:ext>
                  </a:extLst>
                </a:gridCol>
                <a:gridCol w="750448">
                  <a:extLst>
                    <a:ext uri="{9D8B030D-6E8A-4147-A177-3AD203B41FA5}">
                      <a16:colId xmlns:a16="http://schemas.microsoft.com/office/drawing/2014/main" val="446568538"/>
                    </a:ext>
                  </a:extLst>
                </a:gridCol>
                <a:gridCol w="412746">
                  <a:extLst>
                    <a:ext uri="{9D8B030D-6E8A-4147-A177-3AD203B41FA5}">
                      <a16:colId xmlns:a16="http://schemas.microsoft.com/office/drawing/2014/main" val="3999352108"/>
                    </a:ext>
                  </a:extLst>
                </a:gridCol>
                <a:gridCol w="449610">
                  <a:extLst>
                    <a:ext uri="{9D8B030D-6E8A-4147-A177-3AD203B41FA5}">
                      <a16:colId xmlns:a16="http://schemas.microsoft.com/office/drawing/2014/main" val="779011995"/>
                    </a:ext>
                  </a:extLst>
                </a:gridCol>
                <a:gridCol w="148893">
                  <a:extLst>
                    <a:ext uri="{9D8B030D-6E8A-4147-A177-3AD203B41FA5}">
                      <a16:colId xmlns:a16="http://schemas.microsoft.com/office/drawing/2014/main" val="2854683546"/>
                    </a:ext>
                  </a:extLst>
                </a:gridCol>
                <a:gridCol w="394315">
                  <a:extLst>
                    <a:ext uri="{9D8B030D-6E8A-4147-A177-3AD203B41FA5}">
                      <a16:colId xmlns:a16="http://schemas.microsoft.com/office/drawing/2014/main" val="4237078520"/>
                    </a:ext>
                  </a:extLst>
                </a:gridCol>
                <a:gridCol w="433154">
                  <a:extLst>
                    <a:ext uri="{9D8B030D-6E8A-4147-A177-3AD203B41FA5}">
                      <a16:colId xmlns:a16="http://schemas.microsoft.com/office/drawing/2014/main" val="1938723769"/>
                    </a:ext>
                  </a:extLst>
                </a:gridCol>
              </a:tblGrid>
              <a:tr h="228706"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Male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Female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Wald test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50626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 </a:t>
                      </a: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</a:t>
                      </a:r>
                      <a:r>
                        <a:rPr lang="en-US" sz="11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SE</a:t>
                      </a: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β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 </a:t>
                      </a: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</a:t>
                      </a:r>
                      <a:r>
                        <a:rPr lang="en-US" sz="11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SE</a:t>
                      </a: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β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χ</a:t>
                      </a:r>
                      <a:r>
                        <a:rPr lang="en-US" sz="1100" b="1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7052056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Measurement model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5080975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Risk perception 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RP1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1.00 (0.00)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.55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1.00 (0.00)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.65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1680635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Risk perception 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RP2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1.21 (0.13)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.71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1.21 (0.13)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.74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0104376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Risk perception 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RP3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0.90 (0.09)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.49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0.90 (0.09)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.65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1778416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5758673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Structural model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5418317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Risk perception 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Wingdings" panose="05000000000000000000" pitchFamily="2" charset="2"/>
                        </a:rPr>
                        <a:t>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0469714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Age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-0.09 (0.03)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-.21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.011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-0.03 (0.03)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-.06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.311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2.40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.122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7666022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Time spent online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-0.03 (0.02)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-.11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.131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-0.05 (0.02)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-.15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.013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0.33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.563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7338863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Information sources: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679190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Peers with FtF meeting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-0.08 (0.08)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-.07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.320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-0.35 (0.08)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-.29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6.00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.014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5485085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Peers without FtF meeting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0.08 (0.09)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.383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0.06 (0.08)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.417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.887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0999952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Parents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0.04 (0.09)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.631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0.22 (0.08)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.18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.007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1.98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.159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6689879"/>
                  </a:ext>
                </a:extLst>
              </a:tr>
              <a:tr h="219943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Teachers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0.03 (0.10)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.02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.791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-0.07 (0.08)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-.05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.421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0.54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.462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2944110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Preventive programs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0.00 (0.09)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.994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0.02 (0.08)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.758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.837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7093477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News media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0.00 (0.09)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.987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-0.01 (0.07)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-.01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.913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.934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4460953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9926924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FtF meeting 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Wingdings" panose="05000000000000000000" pitchFamily="2" charset="2"/>
                        </a:rPr>
                        <a:t>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0825657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Risk perception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-0.50 (0.26)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-.23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.030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-1.03 (0.16)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-.56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5.60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.018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1134244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Age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0.16 (0.08)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.18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.033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0.12 (0.05)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.15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.017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0.21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.650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3794011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Time spent online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0.24 (0.06)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.38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0.10 (0.04)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.16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.013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4.07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.044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0050062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4175338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Indirect effects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5738958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Age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0.04 (0.03)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.135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0.03 (0.03)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.326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0.23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.629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9554678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Time spent online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0.02 (0.02)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.256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0.05 (0.02)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.019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2.23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.136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6682721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Information sources: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4924061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Peers with FtF meeting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0.04 (0.05)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.02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.431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0.36 (0.09)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.16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13.27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5099453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Peers without FtF meeting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-0.04 (0.05)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-.02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.451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-0.06 (0.08)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-.03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.426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.789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5016366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Parents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-0.02 (0.05)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-.01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.680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-0.23 (0.10)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-.10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.015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4.37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.037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7717134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Teachers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-0.01 (0.06)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-.01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.820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0.07 (0.09)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.432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0.72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.397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5506919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Preventive programs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 (0.05)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.995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-0.02 (0.08)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-.01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.761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.779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8880099"/>
                  </a:ext>
                </a:extLst>
              </a:tr>
              <a:tr h="22870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News media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 (0.05)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.988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0.01 (0.08)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.915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0.01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.919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52108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0500508"/>
      </p:ext>
    </p:extLst>
  </p:cSld>
  <p:clrMapOvr>
    <a:masterClrMapping/>
  </p:clrMapOvr>
  <p:transition spd="slow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0020FB3-9E51-4C8F-90B7-2C66B97F78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AAEF9B0-FB20-4284-B0B4-5210E001F3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43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2243110-4761-405F-ACD3-1F481F7D2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Grafy / modely - příklad</a:t>
            </a:r>
            <a:endParaRPr lang="en-US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F362DCFB-0621-44D1-AE70-8B5C45FBF26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0402" y="1641938"/>
            <a:ext cx="8064500" cy="344077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C98855E9-BF86-4CD3-A237-FDD4B7031FB2}"/>
              </a:ext>
            </a:extLst>
          </p:cNvPr>
          <p:cNvSpPr txBox="1"/>
          <p:nvPr/>
        </p:nvSpPr>
        <p:spPr>
          <a:xfrm>
            <a:off x="326325" y="5368407"/>
            <a:ext cx="84913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Model fit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χ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r>
              <a:rPr lang="en-US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52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= 70.39,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= .046,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RMSEA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= .03,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CFI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= .95,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TLI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= .93,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SRMR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= .14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900243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71CD63-C2ED-4918-8E4A-49E61C3EC7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4A14BDA-AA0D-4DE9-AC1A-8329506F28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44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1FAC352-7443-4D02-AFF0-5723628DE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Výsledky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7F902DC-3911-4A15-93E0-B18B61FB2B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Strukturovat</a:t>
            </a:r>
          </a:p>
          <a:p>
            <a:pPr lvl="1"/>
            <a:r>
              <a:rPr lang="cs-CZ" dirty="0"/>
              <a:t>Může být i jinak, než v textu</a:t>
            </a:r>
          </a:p>
          <a:p>
            <a:r>
              <a:rPr lang="cs-CZ" dirty="0"/>
              <a:t>Zvažte známost metody/postupu</a:t>
            </a:r>
          </a:p>
          <a:p>
            <a:pPr lvl="1"/>
            <a:r>
              <a:rPr lang="cs-CZ" dirty="0"/>
              <a:t>Je potřeba něco víc dovysvětlit?</a:t>
            </a:r>
          </a:p>
          <a:p>
            <a:r>
              <a:rPr lang="cs-CZ" dirty="0"/>
              <a:t>Nezapomeňte - co to znamená?</a:t>
            </a:r>
          </a:p>
          <a:p>
            <a:pPr lvl="1"/>
            <a:r>
              <a:rPr lang="cs-CZ" dirty="0"/>
              <a:t>Postupně shrnujte zjištění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4026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16DE645-AD37-4669-AD9E-4EF369DCE5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E912BD0-7290-4AB2-9A91-747F472867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45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0475EED-B133-4036-9832-082631B06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295" y="720000"/>
            <a:ext cx="7153607" cy="451576"/>
          </a:xfrm>
        </p:spPr>
        <p:txBody>
          <a:bodyPr/>
          <a:lstStyle/>
          <a:p>
            <a:r>
              <a:rPr lang="cs-CZ" dirty="0"/>
              <a:t>Diskuze / závěr</a:t>
            </a:r>
            <a:endParaRPr lang="en-US" dirty="0"/>
          </a:p>
        </p:txBody>
      </p:sp>
      <p:pic>
        <p:nvPicPr>
          <p:cNvPr id="7" name="Zástupný obsah 6" descr="Aspirace obrys">
            <a:extLst>
              <a:ext uri="{FF2B5EF4-FFF2-40B4-BE49-F238E27FC236}">
                <a16:creationId xmlns:a16="http://schemas.microsoft.com/office/drawing/2014/main" id="{0C80079C-8BBA-4796-9860-F48E4EEAEC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5001" y="378000"/>
            <a:ext cx="914400" cy="914400"/>
          </a:xfrm>
        </p:spPr>
      </p:pic>
      <p:sp>
        <p:nvSpPr>
          <p:cNvPr id="8" name="Zástupný obsah 4">
            <a:extLst>
              <a:ext uri="{FF2B5EF4-FFF2-40B4-BE49-F238E27FC236}">
                <a16:creationId xmlns:a16="http://schemas.microsoft.com/office/drawing/2014/main" id="{28053AF1-FE9E-4347-AF7E-FE98A4D948CC}"/>
              </a:ext>
            </a:extLst>
          </p:cNvPr>
          <p:cNvSpPr txBox="1">
            <a:spLocks/>
          </p:cNvSpPr>
          <p:nvPr/>
        </p:nvSpPr>
        <p:spPr>
          <a:xfrm>
            <a:off x="540001" y="1692002"/>
            <a:ext cx="8064901" cy="4139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kern="0" dirty="0"/>
              <a:t>Co to vše znamená?</a:t>
            </a:r>
          </a:p>
          <a:p>
            <a:r>
              <a:rPr lang="cs-CZ" kern="0" dirty="0"/>
              <a:t>Na co Váš výzkum zodpověděl?</a:t>
            </a:r>
          </a:p>
          <a:p>
            <a:r>
              <a:rPr lang="cs-CZ" kern="0" dirty="0"/>
              <a:t>Několik základních sdělení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7332144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F019F50-B322-4D2F-AB21-C629BAC7DF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76DDF26-BE31-421A-A579-ACB86F31BB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46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D57DFDD-5D8C-4B0F-BF55-A00384535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Limity / implikace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83C5F4D-0531-4442-AC32-89C55BFEB4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Limity</a:t>
            </a:r>
          </a:p>
          <a:p>
            <a:pPr lvl="1"/>
            <a:r>
              <a:rPr lang="cs-CZ" dirty="0"/>
              <a:t>Věnujte se pouze opravdu důležitým</a:t>
            </a:r>
          </a:p>
          <a:p>
            <a:pPr lvl="1"/>
            <a:r>
              <a:rPr lang="cs-CZ" dirty="0"/>
              <a:t>Velmi stručně a konkrétně</a:t>
            </a:r>
          </a:p>
          <a:p>
            <a:pPr lvl="1"/>
            <a:r>
              <a:rPr lang="cs-CZ" dirty="0"/>
              <a:t>V čem limitují?</a:t>
            </a:r>
          </a:p>
          <a:p>
            <a:pPr lvl="1"/>
            <a:r>
              <a:rPr lang="cs-CZ" dirty="0"/>
              <a:t>Jak by to šlo udělat lépe?</a:t>
            </a:r>
          </a:p>
          <a:p>
            <a:pPr lvl="1"/>
            <a:r>
              <a:rPr lang="cs-CZ" dirty="0"/>
              <a:t>Další výzkum</a:t>
            </a:r>
          </a:p>
          <a:p>
            <a:pPr lvl="1"/>
            <a:endParaRPr lang="cs-CZ" dirty="0"/>
          </a:p>
          <a:p>
            <a:r>
              <a:rPr lang="cs-CZ" dirty="0"/>
              <a:t>Implikace</a:t>
            </a:r>
          </a:p>
          <a:p>
            <a:pPr lvl="1"/>
            <a:r>
              <a:rPr lang="cs-CZ" dirty="0"/>
              <a:t>Co to znamená pro praxi? Teorii?</a:t>
            </a:r>
          </a:p>
          <a:p>
            <a:pPr lvl="1"/>
            <a:r>
              <a:rPr lang="cs-CZ" dirty="0"/>
              <a:t>Jaké to vyvolává otázky</a:t>
            </a:r>
            <a:endParaRPr lang="en-US" dirty="0"/>
          </a:p>
        </p:txBody>
      </p:sp>
      <p:sp>
        <p:nvSpPr>
          <p:cNvPr id="6" name="Řečová bublina: obdélníkový bublinový popisek se zakulacenými rohy 5">
            <a:extLst>
              <a:ext uri="{FF2B5EF4-FFF2-40B4-BE49-F238E27FC236}">
                <a16:creationId xmlns:a16="http://schemas.microsoft.com/office/drawing/2014/main" id="{551C9C6C-17BF-49C4-83EF-E8F13242E4C6}"/>
              </a:ext>
            </a:extLst>
          </p:cNvPr>
          <p:cNvSpPr/>
          <p:nvPr/>
        </p:nvSpPr>
        <p:spPr bwMode="auto">
          <a:xfrm>
            <a:off x="6233018" y="1322304"/>
            <a:ext cx="2757775" cy="739396"/>
          </a:xfrm>
          <a:prstGeom prst="wedgeRoundRectCallout">
            <a:avLst>
              <a:gd name="adj1" fmla="val 35747"/>
              <a:gd name="adj2" fmla="val 79278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2000" indent="0">
              <a:buNone/>
            </a:pPr>
            <a:r>
              <a:rPr lang="cs-CZ" sz="1800" i="1" dirty="0">
                <a:solidFill>
                  <a:schemeClr val="accent6"/>
                </a:solidFill>
                <a:latin typeface="+mj-lt"/>
              </a:rPr>
              <a:t>V dotazníku respondenti mohli lhát</a:t>
            </a:r>
            <a:endParaRPr lang="cs-CZ" sz="1800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7" name="Řečová bublina: obdélníkový bublinový popisek se zakulacenými rohy 6">
            <a:extLst>
              <a:ext uri="{FF2B5EF4-FFF2-40B4-BE49-F238E27FC236}">
                <a16:creationId xmlns:a16="http://schemas.microsoft.com/office/drawing/2014/main" id="{1BC54A9D-E817-4E7D-A21E-C6426CACDB32}"/>
              </a:ext>
            </a:extLst>
          </p:cNvPr>
          <p:cNvSpPr/>
          <p:nvPr/>
        </p:nvSpPr>
        <p:spPr bwMode="auto">
          <a:xfrm>
            <a:off x="5285062" y="2212428"/>
            <a:ext cx="2757775" cy="2214384"/>
          </a:xfrm>
          <a:prstGeom prst="wedgeRoundRectCallout">
            <a:avLst>
              <a:gd name="adj1" fmla="val -37564"/>
              <a:gd name="adj2" fmla="val 59199"/>
              <a:gd name="adj3" fmla="val 16667"/>
            </a:avLst>
          </a:prstGeom>
          <a:noFill/>
          <a:ln w="28575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2000" indent="0">
              <a:buNone/>
            </a:pPr>
            <a:r>
              <a:rPr lang="cs-CZ" sz="1800" i="1" dirty="0">
                <a:solidFill>
                  <a:schemeClr val="tx2"/>
                </a:solidFill>
                <a:latin typeface="+mj-lt"/>
              </a:rPr>
              <a:t>Otázka byla poměrně návodná  a je nutné zvážit, že se na podílu pozitivních odpovědí mohla do větší míry projevit sociální žádoucnost</a:t>
            </a:r>
            <a:endParaRPr lang="cs-CZ" sz="1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1" name="Znak násobení 10">
            <a:extLst>
              <a:ext uri="{FF2B5EF4-FFF2-40B4-BE49-F238E27FC236}">
                <a16:creationId xmlns:a16="http://schemas.microsoft.com/office/drawing/2014/main" id="{1F784A17-413D-4DBC-B390-274BCC8BC648}"/>
              </a:ext>
            </a:extLst>
          </p:cNvPr>
          <p:cNvSpPr/>
          <p:nvPr/>
        </p:nvSpPr>
        <p:spPr bwMode="auto">
          <a:xfrm>
            <a:off x="5848349" y="853089"/>
            <a:ext cx="3423283" cy="1735935"/>
          </a:xfrm>
          <a:prstGeom prst="mathMultiply">
            <a:avLst>
              <a:gd name="adj1" fmla="val 3888"/>
            </a:avLst>
          </a:prstGeom>
          <a:solidFill>
            <a:schemeClr val="accent2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50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599490C-7F33-4B92-9C90-CBA515F294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  <a:endParaRPr lang="en-US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8E182D7-28B8-4FBC-92D8-F04B329421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47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53A9F2F-BA22-4972-AB10-63D312CCD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Reference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234BA02-5C18-4962-A4AE-C2660655D4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Nemusí být všude – tam kde jsou potřeba</a:t>
            </a:r>
          </a:p>
          <a:p>
            <a:pPr lvl="1"/>
            <a:r>
              <a:rPr lang="cs-CZ" dirty="0"/>
              <a:t>Např. konkrétní teorie, zásadní argument, rozpor mezi perspektivami, převzatá škála, …</a:t>
            </a:r>
          </a:p>
          <a:p>
            <a:pPr lvl="1"/>
            <a:endParaRPr lang="cs-CZ" dirty="0"/>
          </a:p>
          <a:p>
            <a:r>
              <a:rPr lang="cs-CZ" dirty="0"/>
              <a:t>APA 7 – 3+ autorů </a:t>
            </a:r>
            <a:r>
              <a:rPr lang="cs-CZ" dirty="0">
                <a:sym typeface="Wingdings" panose="05000000000000000000" pitchFamily="2" charset="2"/>
              </a:rPr>
              <a:t> et al.</a:t>
            </a:r>
          </a:p>
          <a:p>
            <a:pPr lvl="1"/>
            <a:r>
              <a:rPr lang="cs-CZ" dirty="0">
                <a:sym typeface="Wingdings" panose="05000000000000000000" pitchFamily="2" charset="2"/>
              </a:rPr>
              <a:t>Např. (Mýlek, Dědková, Macháčková, 2020)  (Mýlek et al., 2020)</a:t>
            </a:r>
          </a:p>
          <a:p>
            <a:pPr lvl="1"/>
            <a:endParaRPr lang="cs-CZ" dirty="0">
              <a:sym typeface="Wingdings" panose="05000000000000000000" pitchFamily="2" charset="2"/>
            </a:endParaRPr>
          </a:p>
          <a:p>
            <a:r>
              <a:rPr lang="cs-CZ" dirty="0">
                <a:sym typeface="Wingdings" panose="05000000000000000000" pitchFamily="2" charset="2"/>
              </a:rPr>
              <a:t>Lze je „</a:t>
            </a:r>
            <a:r>
              <a:rPr lang="cs-CZ" dirty="0" err="1">
                <a:sym typeface="Wingdings" panose="05000000000000000000" pitchFamily="2" charset="2"/>
              </a:rPr>
              <a:t>znenápadnit</a:t>
            </a:r>
            <a:r>
              <a:rPr lang="cs-CZ" dirty="0">
                <a:sym typeface="Wingdings" panose="05000000000000000000" pitchFamily="2" charset="2"/>
              </a:rPr>
              <a:t>“</a:t>
            </a:r>
          </a:p>
          <a:p>
            <a:pPr lvl="1"/>
            <a:r>
              <a:rPr lang="cs-CZ" dirty="0">
                <a:sym typeface="Wingdings" panose="05000000000000000000" pitchFamily="2" charset="2"/>
              </a:rPr>
              <a:t>(Mýlek et al., 2020)  </a:t>
            </a:r>
            <a:r>
              <a:rPr lang="cs-CZ" sz="1800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(Mýlek et al., 2020)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6343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0711905-8B86-4EC5-A54E-FADF7CD28E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F4D3EDE-BCBF-48CB-9EE0-CFF2A50E08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48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74972C2-C505-4201-9873-96C1485C2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Slidy za koncem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733B2C3-210D-493A-BE5B-85C09CEA66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Věci, které se „nevešly“ do prezentace</a:t>
            </a:r>
          </a:p>
          <a:p>
            <a:pPr lvl="1"/>
            <a:r>
              <a:rPr lang="cs-CZ" dirty="0"/>
              <a:t>Ale mohly by se hodit v diskuzi</a:t>
            </a:r>
          </a:p>
          <a:p>
            <a:pPr lvl="1"/>
            <a:r>
              <a:rPr lang="cs-CZ" dirty="0"/>
              <a:t>Věci z teorie, metody i výsledků</a:t>
            </a:r>
          </a:p>
          <a:p>
            <a:pPr lvl="1"/>
            <a:r>
              <a:rPr lang="cs-CZ" dirty="0"/>
              <a:t>Např. hypotézy, deskriptivy, tabulka kompletních výsledků</a:t>
            </a:r>
          </a:p>
          <a:p>
            <a:pPr lvl="1"/>
            <a:r>
              <a:rPr lang="cs-CZ" dirty="0"/>
              <a:t>Nepřehánět</a:t>
            </a:r>
          </a:p>
          <a:p>
            <a:pPr lvl="1"/>
            <a:endParaRPr lang="cs-CZ" dirty="0"/>
          </a:p>
          <a:p>
            <a:r>
              <a:rPr lang="cs-CZ" dirty="0"/>
              <a:t>Odpovědi na otázky z posudků</a:t>
            </a:r>
          </a:p>
        </p:txBody>
      </p:sp>
    </p:spTree>
    <p:extLst>
      <p:ext uri="{BB962C8B-B14F-4D97-AF65-F5344CB8AC3E}">
        <p14:creationId xmlns:p14="http://schemas.microsoft.com/office/powerpoint/2010/main" val="9216781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8473860-E780-482C-A983-4EC778E327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399006C-2702-413F-980B-3E647A7C7E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49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7A41E53-921E-4C16-BA34-6707E9B22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Shrnutí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3739966-1CF7-489E-9B9A-C22800E9CF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Velmi omezený prostor</a:t>
            </a:r>
          </a:p>
          <a:p>
            <a:r>
              <a:rPr lang="cs-CZ" dirty="0"/>
              <a:t>Nutno hodně zkracovat</a:t>
            </a:r>
          </a:p>
          <a:p>
            <a:r>
              <a:rPr lang="cs-CZ" dirty="0"/>
              <a:t>Zaměřte se na </a:t>
            </a:r>
            <a:r>
              <a:rPr lang="cs-CZ" b="1" dirty="0">
                <a:solidFill>
                  <a:schemeClr val="accent1"/>
                </a:solidFill>
              </a:rPr>
              <a:t>nejpodstatnější zjištění</a:t>
            </a:r>
          </a:p>
          <a:p>
            <a:r>
              <a:rPr lang="cs-CZ" dirty="0"/>
              <a:t>Vyhýbejte se trivialitám a odbočkám</a:t>
            </a:r>
          </a:p>
          <a:p>
            <a:r>
              <a:rPr lang="cs-CZ" dirty="0"/>
              <a:t>Jednoduše, stručně, jasně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571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7C8834B-B62E-4B84-B818-DA2FE53DD2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FBCC9ED-362A-4DCF-928C-6538A05BE3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5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9B687B1-D79F-4210-A845-85AB23E1E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Obhajoba závěrečné práce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61E0DCB-9702-4D25-AB5E-FDDEE9E76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1" y="1692002"/>
            <a:ext cx="3864219" cy="4139998"/>
          </a:xfrm>
        </p:spPr>
        <p:txBody>
          <a:bodyPr/>
          <a:lstStyle/>
          <a:p>
            <a:r>
              <a:rPr lang="cs-CZ" sz="2400" dirty="0"/>
              <a:t>Publikum</a:t>
            </a:r>
          </a:p>
          <a:p>
            <a:pPr lvl="1"/>
            <a:r>
              <a:rPr lang="cs-CZ" dirty="0">
                <a:solidFill>
                  <a:schemeClr val="tx2"/>
                </a:solidFill>
              </a:rPr>
              <a:t>Komise</a:t>
            </a:r>
            <a:r>
              <a:rPr lang="cs-CZ" dirty="0"/>
              <a:t> (vyučující)</a:t>
            </a:r>
          </a:p>
          <a:p>
            <a:pPr lvl="1"/>
            <a:r>
              <a:rPr lang="cs-CZ" dirty="0"/>
              <a:t>Oponent, vedoucí</a:t>
            </a:r>
          </a:p>
          <a:p>
            <a:pPr lvl="1"/>
            <a:r>
              <a:rPr lang="cs-CZ" dirty="0"/>
              <a:t>Spolužáci, veřejnost</a:t>
            </a:r>
          </a:p>
          <a:p>
            <a:endParaRPr lang="cs-CZ" sz="2400" dirty="0"/>
          </a:p>
          <a:p>
            <a:r>
              <a:rPr lang="cs-CZ" sz="2400" dirty="0"/>
              <a:t>Obsah a cíl</a:t>
            </a:r>
          </a:p>
          <a:p>
            <a:pPr lvl="1"/>
            <a:r>
              <a:rPr lang="cs-CZ" dirty="0"/>
              <a:t>Prezentovat </a:t>
            </a:r>
            <a:r>
              <a:rPr lang="cs-CZ" dirty="0">
                <a:solidFill>
                  <a:schemeClr val="tx2"/>
                </a:solidFill>
              </a:rPr>
              <a:t>již vzniklou</a:t>
            </a:r>
            <a:r>
              <a:rPr lang="cs-CZ" dirty="0"/>
              <a:t> práci (2 kopie jsou na stole)</a:t>
            </a:r>
          </a:p>
          <a:p>
            <a:pPr lvl="1"/>
            <a:r>
              <a:rPr lang="cs-CZ" dirty="0"/>
              <a:t>Reagovat na otázky a komentáře</a:t>
            </a:r>
          </a:p>
        </p:txBody>
      </p: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3437D804-36BC-4162-9D42-66167697BB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29789"/>
            <a:ext cx="4139998" cy="41399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81350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7BAFB14-2FB3-4FD0-96D8-C705199831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9615675-D3E4-4DF6-AF05-2679171AF1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50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FD3FB-4526-4BF2-ACC3-F6D90E0FD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1053375"/>
            <a:ext cx="8064901" cy="451576"/>
          </a:xfrm>
        </p:spPr>
        <p:txBody>
          <a:bodyPr/>
          <a:lstStyle/>
          <a:p>
            <a:pPr algn="ctr"/>
            <a:r>
              <a:rPr lang="cs-CZ" dirty="0"/>
              <a:t>Diskuze s komisí</a:t>
            </a:r>
            <a:endParaRPr lang="en-US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0F14DC9-9298-47BF-A5FC-B419F4A46B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714" y="1952200"/>
            <a:ext cx="5588571" cy="4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0463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Diskuze s komisí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jde o běžnou součást vědecké komunikace </a:t>
            </a:r>
          </a:p>
          <a:p>
            <a:r>
              <a:rPr lang="cs-CZ" dirty="0"/>
              <a:t>spousta věcí komisi </a:t>
            </a:r>
            <a:r>
              <a:rPr lang="cs-CZ" b="1" dirty="0"/>
              <a:t>opravdu</a:t>
            </a:r>
            <a:r>
              <a:rPr lang="cs-CZ" dirty="0"/>
              <a:t> přijde zajímavá</a:t>
            </a:r>
          </a:p>
          <a:p>
            <a:r>
              <a:rPr lang="cs-CZ" dirty="0"/>
              <a:t>kritika je míněna konstruktivně, a je nutná k zhodnocení práce</a:t>
            </a:r>
          </a:p>
          <a:p>
            <a:r>
              <a:rPr lang="cs-CZ" dirty="0"/>
              <a:t>žádný výzkum nikdy není dokonalý </a:t>
            </a:r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33010F4-76B6-4C2C-87CB-329D6638B220}" type="slidenum">
              <a:rPr lang="cs-CZ" smtClean="0"/>
              <a:pPr/>
              <a:t>51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985FDB4-8E87-478F-9757-379F00C6D7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</p:spTree>
    <p:extLst>
      <p:ext uri="{BB962C8B-B14F-4D97-AF65-F5344CB8AC3E}">
        <p14:creationId xmlns:p14="http://schemas.microsoft.com/office/powerpoint/2010/main" val="35012566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A7C1D4D-0C08-4CD0-B1AF-D4341F68F9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93CA7DF-FF0F-4346-8344-20688D968E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52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586907E-18E0-48C1-A437-44434005E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probíhá?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52E8583-A996-4C4E-B5F0-1FFB5FD223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dirty="0"/>
              <a:t>Většinou:</a:t>
            </a:r>
          </a:p>
          <a:p>
            <a:pPr marL="586350" indent="-514350">
              <a:buFont typeface="+mj-lt"/>
              <a:buAutoNum type="arabicPeriod"/>
            </a:pPr>
            <a:r>
              <a:rPr lang="cs-CZ" dirty="0"/>
              <a:t>Po vaší prezentaci se přečtou posudky</a:t>
            </a:r>
          </a:p>
          <a:p>
            <a:pPr marL="586350" indent="-514350">
              <a:buFont typeface="+mj-lt"/>
              <a:buAutoNum type="arabicPeriod"/>
            </a:pPr>
            <a:r>
              <a:rPr lang="cs-CZ" dirty="0"/>
              <a:t>Dostanete prostor odpovědět na otázky oponenta (/ vedoucího)</a:t>
            </a:r>
          </a:p>
          <a:p>
            <a:pPr marL="586350" indent="-514350">
              <a:buFont typeface="+mj-lt"/>
              <a:buAutoNum type="arabicPeriod"/>
            </a:pPr>
            <a:r>
              <a:rPr lang="cs-CZ" dirty="0"/>
              <a:t>Volná diskuze se všemi členy komise</a:t>
            </a:r>
          </a:p>
          <a:p>
            <a:endParaRPr lang="cs-CZ" dirty="0"/>
          </a:p>
          <a:p>
            <a:pPr marL="720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3460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78CC859-9319-418F-919A-92C8FED76D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A774D15-1E36-43E9-BE51-AC6C64AA16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53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E764E20-017C-4E20-9D87-7E0187069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Posudky - otázky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323251A-9B6D-4400-AD5E-EC88EBE292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Nachystejte si reakce na posudky</a:t>
            </a:r>
          </a:p>
          <a:p>
            <a:pPr lvl="1"/>
            <a:r>
              <a:rPr lang="cs-CZ" dirty="0"/>
              <a:t>Počkejte, co na obhajobě opravdu zazní</a:t>
            </a:r>
          </a:p>
          <a:p>
            <a:pPr lvl="1"/>
            <a:r>
              <a:rPr lang="cs-CZ" dirty="0"/>
              <a:t>Pokud se k něčemu ale chcete vyjádřit, klidně tak učiňte</a:t>
            </a:r>
          </a:p>
          <a:p>
            <a:pPr lvl="1"/>
            <a:endParaRPr lang="cs-CZ" dirty="0"/>
          </a:p>
          <a:p>
            <a:r>
              <a:rPr lang="cs-CZ" dirty="0"/>
              <a:t>Komise bude mít také otázky</a:t>
            </a:r>
          </a:p>
          <a:p>
            <a:pPr lvl="1"/>
            <a:r>
              <a:rPr lang="cs-CZ" dirty="0"/>
              <a:t>Nejde o to Vás nachytat</a:t>
            </a:r>
          </a:p>
          <a:p>
            <a:pPr lvl="1"/>
            <a:r>
              <a:rPr lang="cs-CZ" dirty="0"/>
              <a:t>Jde o to umět nad studií diskutovat</a:t>
            </a:r>
          </a:p>
        </p:txBody>
      </p:sp>
    </p:spTree>
    <p:extLst>
      <p:ext uri="{BB962C8B-B14F-4D97-AF65-F5344CB8AC3E}">
        <p14:creationId xmlns:p14="http://schemas.microsoft.com/office/powerpoint/2010/main" val="26347527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478B9A8-0F06-4FD9-90CC-97BF34F684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  <a:endParaRPr lang="en-US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55456D9-E253-4179-9EAF-BE2045DF87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54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2FFCB09-2EC3-4E3A-BC05-8926CE280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když nevím?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C2EB9B8-EC9E-4599-B82F-5F15544194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Pokud něco nevíte, přiznejte to </a:t>
            </a:r>
          </a:p>
          <a:p>
            <a:pPr lvl="1"/>
            <a:r>
              <a:rPr lang="cs-CZ" dirty="0"/>
              <a:t>nejde o nic špatného – nepřemýšlíme nad vším</a:t>
            </a:r>
          </a:p>
          <a:p>
            <a:pPr lvl="1"/>
            <a:r>
              <a:rPr lang="cs-CZ" dirty="0"/>
              <a:t>dejte si pár vteřin na to se nad věcí zamyslet</a:t>
            </a:r>
          </a:p>
          <a:p>
            <a:pPr lvl="1"/>
            <a:r>
              <a:rPr lang="cs-CZ" dirty="0"/>
              <a:t>a zkuste odpovědět</a:t>
            </a:r>
          </a:p>
          <a:p>
            <a:pPr lvl="1"/>
            <a:r>
              <a:rPr lang="cs-CZ" dirty="0"/>
              <a:t>nezkoušejte to „jen okecat“ – nezabírá to</a:t>
            </a:r>
          </a:p>
          <a:p>
            <a:endParaRPr lang="cs-CZ" dirty="0"/>
          </a:p>
          <a:p>
            <a:r>
              <a:rPr lang="cs-CZ" dirty="0"/>
              <a:t>Pokud si nejste jistí - ujistěte se, že jste skutečně odpověděli na otázku</a:t>
            </a:r>
          </a:p>
        </p:txBody>
      </p:sp>
    </p:spTree>
    <p:extLst>
      <p:ext uri="{BB962C8B-B14F-4D97-AF65-F5344CB8AC3E}">
        <p14:creationId xmlns:p14="http://schemas.microsoft.com/office/powerpoint/2010/main" val="26636424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C03EC4E-CABA-4AF4-B159-2F0B4B45B4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19DEDD0-11CF-4381-B148-EC3EA8408C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55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C4D44F0-B870-44DE-829A-BDA9F2921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na to?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97F090E-01C7-46BB-9D4B-6761135C8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Hlavně s klidem</a:t>
            </a:r>
          </a:p>
          <a:p>
            <a:r>
              <a:rPr lang="cs-CZ" dirty="0"/>
              <a:t>Zkuste si to užít </a:t>
            </a:r>
            <a:r>
              <a:rPr lang="cs-CZ" dirty="0">
                <a:sym typeface="Wingdings" panose="05000000000000000000" pitchFamily="2" charset="2"/>
              </a:rPr>
              <a:t></a:t>
            </a:r>
            <a:endParaRPr lang="cs-CZ" dirty="0"/>
          </a:p>
        </p:txBody>
      </p:sp>
      <p:pic>
        <p:nvPicPr>
          <p:cNvPr id="7" name="Obrázek 6" descr="Obsah obrázku text, interiér, osoba, okno&#10;&#10;Popis byl vytvořen automaticky">
            <a:extLst>
              <a:ext uri="{FF2B5EF4-FFF2-40B4-BE49-F238E27FC236}">
                <a16:creationId xmlns:a16="http://schemas.microsoft.com/office/drawing/2014/main" id="{C171BEEC-1E20-45FA-AB64-ECC2289F5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00" y="1692002"/>
            <a:ext cx="3968602" cy="33330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78530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CE9EB835-821F-4F51-AECF-F169313B25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5" t="11533" r="20937" b="7704"/>
          <a:stretch/>
        </p:blipFill>
        <p:spPr>
          <a:xfrm>
            <a:off x="2014537" y="2008425"/>
            <a:ext cx="5114925" cy="4219575"/>
          </a:xfrm>
          <a:prstGeom prst="rect">
            <a:avLst/>
          </a:prstGeo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C756781-BCB2-45DC-B44C-F17BC8D823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AB79424-EC95-4B37-88B5-591629F0A5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56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F833D15-81CC-4EC7-BD00-B71950659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501" y="1304849"/>
            <a:ext cx="8064901" cy="451576"/>
          </a:xfrm>
        </p:spPr>
        <p:txBody>
          <a:bodyPr/>
          <a:lstStyle/>
          <a:p>
            <a:pPr algn="ctr"/>
            <a:r>
              <a:rPr lang="cs-CZ" dirty="0"/>
              <a:t>Příprava na obhajobu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3279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F08A8FE-3242-49B9-A82B-3325E5289E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E9E4349-B021-4536-B983-8A9C218901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57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A2FB9E0-D7E5-4B35-BDEC-37622F2CB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se připravovat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985B3F4-9014-42A0-A0CB-A6C30464BB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PowerPoint / </a:t>
            </a:r>
            <a:r>
              <a:rPr lang="cs-CZ" dirty="0" err="1"/>
              <a:t>Prezi</a:t>
            </a:r>
            <a:r>
              <a:rPr lang="cs-CZ" dirty="0"/>
              <a:t> je jen první krok!</a:t>
            </a:r>
          </a:p>
          <a:p>
            <a:r>
              <a:rPr lang="cs-CZ" dirty="0"/>
              <a:t>Probírejte to s kolegy</a:t>
            </a:r>
          </a:p>
          <a:p>
            <a:r>
              <a:rPr lang="cs-CZ" dirty="0"/>
              <a:t>Zeptejte se vedoucí*ho</a:t>
            </a:r>
          </a:p>
          <a:p>
            <a:r>
              <a:rPr lang="cs-CZ" dirty="0"/>
              <a:t>Zajděte se podívat na obhajoby</a:t>
            </a:r>
          </a:p>
          <a:p>
            <a:pPr lvl="1"/>
            <a:r>
              <a:rPr lang="cs-CZ" dirty="0"/>
              <a:t>Se studentem se dopředu domluvte</a:t>
            </a:r>
          </a:p>
          <a:p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485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CFB85C6-CABE-46DE-823B-CAA3BFD848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E4FC31E-EAB0-46B9-994D-7C3BC5F262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58</a:t>
            </a:fld>
            <a:endParaRPr lang="en-US"/>
          </a:p>
        </p:txBody>
      </p:sp>
      <p:sp>
        <p:nvSpPr>
          <p:cNvPr id="6" name="Nadpis 3">
            <a:extLst>
              <a:ext uri="{FF2B5EF4-FFF2-40B4-BE49-F238E27FC236}">
                <a16:creationId xmlns:a16="http://schemas.microsoft.com/office/drawing/2014/main" id="{59486949-B89B-4086-97D8-74ED93004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719999"/>
            <a:ext cx="8064901" cy="43187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8000" spc="300" dirty="0"/>
              <a:t>PREZENTACI</a:t>
            </a:r>
            <a:br>
              <a:rPr lang="cs-CZ" sz="8000" spc="300" dirty="0"/>
            </a:br>
            <a:r>
              <a:rPr lang="cs-CZ" sz="8000" spc="300" dirty="0"/>
              <a:t>SI MUSÍTE</a:t>
            </a:r>
            <a:br>
              <a:rPr lang="cs-CZ" sz="8000" spc="300" dirty="0"/>
            </a:br>
            <a:r>
              <a:rPr lang="cs-CZ" sz="8000" spc="300" dirty="0"/>
              <a:t>VYZKOUŠET</a:t>
            </a:r>
            <a:br>
              <a:rPr lang="cs-CZ" sz="8000" spc="300" dirty="0"/>
            </a:br>
            <a:r>
              <a:rPr lang="cs-CZ" sz="8000" spc="300" dirty="0"/>
              <a:t>NAHLAS!!!</a:t>
            </a:r>
            <a:endParaRPr lang="en-US" sz="8000" spc="300" dirty="0"/>
          </a:p>
        </p:txBody>
      </p:sp>
    </p:spTree>
    <p:extLst>
      <p:ext uri="{BB962C8B-B14F-4D97-AF65-F5344CB8AC3E}">
        <p14:creationId xmlns:p14="http://schemas.microsoft.com/office/powerpoint/2010/main" val="15343880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ACC522F-63A0-49A0-9B64-DA68B787CB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ECE496B-EC21-4FAA-A679-F22DD05F73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59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60B8313-91A0-4A32-BA14-17F24371F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Vážně - zkuste si to!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EC94CDD-E341-44E5-92A3-EC4CCED11A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Časování !!!</a:t>
            </a:r>
          </a:p>
          <a:p>
            <a:r>
              <a:rPr lang="cs-CZ" dirty="0"/>
              <a:t>Na čem se zasekáváte</a:t>
            </a:r>
          </a:p>
          <a:p>
            <a:pPr lvl="1"/>
            <a:r>
              <a:rPr lang="cs-CZ" dirty="0"/>
              <a:t>Změňte slova, která nejdou vyslovit</a:t>
            </a:r>
          </a:p>
          <a:p>
            <a:pPr lvl="1"/>
            <a:r>
              <a:rPr lang="cs-CZ" dirty="0"/>
              <a:t>Upravte prezentaci, ať Vám sedí k výkladu</a:t>
            </a:r>
          </a:p>
          <a:p>
            <a:r>
              <a:rPr lang="cs-CZ" dirty="0"/>
              <a:t>Co přeskakujete – zpravidla smazat</a:t>
            </a:r>
          </a:p>
          <a:p>
            <a:r>
              <a:rPr lang="cs-CZ" dirty="0"/>
              <a:t>Ideálně před publikem</a:t>
            </a:r>
          </a:p>
          <a:p>
            <a:pPr lvl="1"/>
            <a:r>
              <a:rPr lang="cs-CZ" dirty="0"/>
              <a:t>Kolegové Vám poskytnou cenný feedback</a:t>
            </a:r>
          </a:p>
          <a:p>
            <a:pPr lvl="1"/>
            <a:r>
              <a:rPr lang="cs-CZ" dirty="0"/>
              <a:t>Je to srozumitelné? Co je </a:t>
            </a:r>
            <a:r>
              <a:rPr lang="cs-CZ" dirty="0" err="1"/>
              <a:t>obvi</a:t>
            </a:r>
            <a:r>
              <a:rPr lang="cs-CZ" dirty="0"/>
              <a:t> a co chce dovysvětlit?</a:t>
            </a:r>
          </a:p>
          <a:p>
            <a:r>
              <a:rPr lang="cs-CZ" dirty="0"/>
              <a:t>Ale neučte se to nazpaměť </a:t>
            </a:r>
            <a:r>
              <a:rPr lang="cs-CZ" dirty="0">
                <a:sym typeface="Wingdings" panose="05000000000000000000" pitchFamily="2" charset="2"/>
              </a:rPr>
              <a:t>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82881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7F89783-A0F9-4A43-8DBE-DBD3DDE5C0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77391DA-6107-4601-AB61-B80B4E275D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6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0133A3E-5F9F-4DF5-B526-A7EA3E603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Proč je obhajoba důležitá?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E0A022D-471F-4A6D-8A14-E6DF0A6EFC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Testuje důležité dovednosti:</a:t>
            </a:r>
          </a:p>
          <a:p>
            <a:pPr lvl="1"/>
            <a:r>
              <a:rPr lang="cs-CZ" dirty="0"/>
              <a:t>Umět předat výsledky výzkumu</a:t>
            </a:r>
          </a:p>
          <a:p>
            <a:pPr lvl="1"/>
            <a:r>
              <a:rPr lang="cs-CZ" dirty="0"/>
              <a:t>Umět reagovat na dotazy / komentáře</a:t>
            </a:r>
          </a:p>
          <a:p>
            <a:pPr lvl="1"/>
            <a:endParaRPr lang="cs-CZ" dirty="0"/>
          </a:p>
          <a:p>
            <a:r>
              <a:rPr lang="cs-CZ" dirty="0"/>
              <a:t>Je součástí hodnocení – ne pouze text</a:t>
            </a:r>
          </a:p>
          <a:p>
            <a:r>
              <a:rPr lang="cs-CZ" dirty="0"/>
              <a:t>Hodnocení určuje </a:t>
            </a:r>
            <a:r>
              <a:rPr lang="cs-CZ" dirty="0">
                <a:solidFill>
                  <a:schemeClr val="accent1"/>
                </a:solidFill>
              </a:rPr>
              <a:t>KOMISE</a:t>
            </a:r>
          </a:p>
          <a:p>
            <a:pPr lvl="1"/>
            <a:r>
              <a:rPr lang="cs-CZ" dirty="0"/>
              <a:t>Vedoucí a oponent – poradní hlasy</a:t>
            </a:r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FE05CA6A-49E3-4A81-9241-A60322C50974}"/>
              </a:ext>
            </a:extLst>
          </p:cNvPr>
          <p:cNvSpPr/>
          <p:nvPr/>
        </p:nvSpPr>
        <p:spPr bwMode="auto">
          <a:xfrm>
            <a:off x="5578679" y="4347001"/>
            <a:ext cx="2608976" cy="1484999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dirty="0">
                <a:solidFill>
                  <a:schemeClr val="bg1"/>
                </a:solidFill>
                <a:latin typeface="+mj-lt"/>
              </a:rPr>
              <a:t>POZOR!</a:t>
            </a:r>
          </a:p>
          <a:p>
            <a:pPr algn="ctr"/>
            <a:r>
              <a:rPr lang="cs-CZ" dirty="0">
                <a:solidFill>
                  <a:schemeClr val="bg1"/>
                </a:solidFill>
              </a:rPr>
              <a:t>(C + E) / 2 </a:t>
            </a:r>
            <a:r>
              <a:rPr lang="cs-CZ" dirty="0">
                <a:solidFill>
                  <a:schemeClr val="bg2"/>
                </a:solidFill>
              </a:rPr>
              <a:t>≠</a:t>
            </a:r>
            <a:r>
              <a:rPr lang="cs-CZ" dirty="0">
                <a:solidFill>
                  <a:schemeClr val="bg1"/>
                </a:solidFill>
              </a:rPr>
              <a:t> D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912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34FC880-74BC-4F8A-B991-EE21016981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96C22C9-683A-4FF4-B167-1F0C510968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60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8A5430C-3FA4-4350-9D24-AEE0634CC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Nervozita / stres - strategie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6C995CE-5DB9-4543-85DA-36B60EBF1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Návrhy?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2878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34FC880-74BC-4F8A-B991-EE21016981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96C22C9-683A-4FF4-B167-1F0C510968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61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8A5430C-3FA4-4350-9D24-AEE0634CC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Nervozita / stres - strategie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6C995CE-5DB9-4543-85DA-36B60EBF1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Dechová cvičení</a:t>
            </a:r>
          </a:p>
          <a:p>
            <a:pPr lvl="1"/>
            <a:r>
              <a:rPr lang="cs-CZ" dirty="0"/>
              <a:t>nádech + výdech pomůže i během obhajoby</a:t>
            </a:r>
          </a:p>
          <a:p>
            <a:r>
              <a:rPr lang="cs-CZ" dirty="0"/>
              <a:t>Vyzkoušet si to / zajít se podívat na obhajobu</a:t>
            </a:r>
          </a:p>
          <a:p>
            <a:r>
              <a:rPr lang="cs-CZ" dirty="0"/>
              <a:t>Omrknout si místnost / připravit si zázemí</a:t>
            </a:r>
          </a:p>
          <a:p>
            <a:r>
              <a:rPr lang="cs-CZ" dirty="0"/>
              <a:t>Vezměte si podporu s sebou</a:t>
            </a:r>
          </a:p>
          <a:p>
            <a:r>
              <a:rPr lang="cs-CZ" dirty="0"/>
              <a:t>Vynahraďte si dost času na přípravu (náročné)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1210339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355A36D-3FB0-4AB5-9D19-2A0227EF91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F8281C-0FB4-4781-9E4E-88AD0D08B1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62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B62D1CF-A29E-4A72-B93B-7562ACFDC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964837"/>
            <a:ext cx="8064901" cy="451576"/>
          </a:xfrm>
        </p:spPr>
        <p:txBody>
          <a:bodyPr/>
          <a:lstStyle/>
          <a:p>
            <a:pPr algn="ctr"/>
            <a:r>
              <a:rPr lang="cs-CZ" dirty="0"/>
              <a:t>Forma prezentace</a:t>
            </a:r>
            <a:endParaRPr lang="en-US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F52198D-9842-490B-B73A-C184FF088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998" y="1631775"/>
            <a:ext cx="4848225" cy="48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2423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92C789-4F36-4D5D-9D84-0F49BA0ED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Prezentace (odborná)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D4C809-8A91-4411-BC19-5DA10E0864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Plynulé přednesení obsahu</a:t>
            </a:r>
          </a:p>
          <a:p>
            <a:r>
              <a:rPr lang="cs-CZ" dirty="0"/>
              <a:t>Publikum se </a:t>
            </a:r>
            <a:r>
              <a:rPr lang="cs-CZ" dirty="0">
                <a:solidFill>
                  <a:schemeClr val="tx2"/>
                </a:solidFill>
              </a:rPr>
              <a:t>nemůže k ničemu vrátit</a:t>
            </a:r>
          </a:p>
          <a:p>
            <a:r>
              <a:rPr lang="cs-CZ" dirty="0"/>
              <a:t>Zapamatuje si </a:t>
            </a:r>
            <a:r>
              <a:rPr lang="cs-CZ" dirty="0">
                <a:solidFill>
                  <a:schemeClr val="tx2"/>
                </a:solidFill>
              </a:rPr>
              <a:t>menší množství informací</a:t>
            </a:r>
          </a:p>
          <a:p>
            <a:endParaRPr lang="cs-CZ" dirty="0">
              <a:solidFill>
                <a:schemeClr val="tx2"/>
              </a:solidFill>
            </a:endParaRPr>
          </a:p>
          <a:p>
            <a:r>
              <a:rPr lang="cs-CZ" b="1" dirty="0"/>
              <a:t>Forma pomáhá se v obsahu orientovat</a:t>
            </a:r>
            <a:endParaRPr lang="en-US" b="1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0588D65-4F91-45F8-9611-6B03D2EDE3B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8AB2B67-7DC4-4A00-B9F7-F13EA433EB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4004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B3949C4-3EF7-4F5D-91BD-F089934B8C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4F1296E-A678-4AB9-8D7B-8C88D0E492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64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1816181-32B8-416D-8232-EC4C57D87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Mluvený projev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0BAD4AA-0D07-435C-976C-5F102E0EB8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Intonace a důraz v řeči</a:t>
            </a:r>
          </a:p>
          <a:p>
            <a:r>
              <a:rPr lang="cs-CZ" dirty="0"/>
              <a:t>Rychlost řeči</a:t>
            </a:r>
          </a:p>
          <a:p>
            <a:pPr lvl="1"/>
            <a:r>
              <a:rPr lang="cs-CZ" dirty="0"/>
              <a:t>Raději pomaleji – respektovat limity publika</a:t>
            </a:r>
          </a:p>
          <a:p>
            <a:pPr lvl="1"/>
            <a:r>
              <a:rPr lang="cs-CZ" dirty="0"/>
              <a:t>Nejde o to říct toho co nejvíce</a:t>
            </a:r>
          </a:p>
          <a:p>
            <a:pPr lvl="1"/>
            <a:endParaRPr lang="cs-CZ" dirty="0"/>
          </a:p>
          <a:p>
            <a:r>
              <a:rPr lang="cs-CZ" dirty="0"/>
              <a:t>U obhajoby s tím moc nestresujte</a:t>
            </a:r>
          </a:p>
          <a:p>
            <a:pPr lvl="1"/>
            <a:r>
              <a:rPr lang="cs-CZ" dirty="0"/>
              <a:t>Publikum bude vstřícné – všichni chápou, že Vám pracují nervy</a:t>
            </a:r>
          </a:p>
          <a:p>
            <a:pPr lvl="1"/>
            <a:r>
              <a:rPr lang="cs-CZ" dirty="0"/>
              <a:t>Akademická obec většinou velmi vstřícná</a:t>
            </a:r>
          </a:p>
          <a:p>
            <a:pPr lvl="1"/>
            <a:r>
              <a:rPr lang="cs-CZ" dirty="0"/>
              <a:t>Ale v jiných situacích může být zásadní</a:t>
            </a:r>
          </a:p>
        </p:txBody>
      </p:sp>
    </p:spTree>
    <p:extLst>
      <p:ext uri="{BB962C8B-B14F-4D97-AF65-F5344CB8AC3E}">
        <p14:creationId xmlns:p14="http://schemas.microsoft.com/office/powerpoint/2010/main" val="397647200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FA69457-8234-4821-B1EB-210079E7D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1" y="6228000"/>
            <a:ext cx="5940001" cy="252000"/>
          </a:xfrm>
        </p:spPr>
        <p:txBody>
          <a:bodyPr/>
          <a:lstStyle/>
          <a:p>
            <a:r>
              <a:rPr lang="en-US"/>
              <a:t>PSYb2540, PS2021</a:t>
            </a:r>
            <a:endParaRPr lang="en-US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6100EF4-FC02-449D-AD44-8D92988922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65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43B8471-3FB4-4AD4-AC98-7BDD93767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Prezentace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4694E49-A4A1-43E1-B3B0-9C1EDF3F3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1" y="1692002"/>
            <a:ext cx="8064901" cy="1736998"/>
          </a:xfrm>
        </p:spPr>
        <p:txBody>
          <a:bodyPr/>
          <a:lstStyle/>
          <a:p>
            <a:r>
              <a:rPr lang="cs-CZ" dirty="0"/>
              <a:t>Většinou textově-vizuální doprovod</a:t>
            </a:r>
          </a:p>
          <a:p>
            <a:pPr lvl="1"/>
            <a:r>
              <a:rPr lang="cs-CZ" dirty="0"/>
              <a:t>PowerPoint, </a:t>
            </a:r>
            <a:r>
              <a:rPr lang="cs-CZ" dirty="0" err="1"/>
              <a:t>Prezi</a:t>
            </a:r>
            <a:r>
              <a:rPr lang="cs-CZ" dirty="0"/>
              <a:t>, …</a:t>
            </a:r>
          </a:p>
          <a:p>
            <a:r>
              <a:rPr lang="cs-CZ" dirty="0"/>
              <a:t>Dvě centra pozornosti (minimálně)</a:t>
            </a:r>
            <a:endParaRPr lang="en-US" dirty="0"/>
          </a:p>
        </p:txBody>
      </p:sp>
      <p:sp>
        <p:nvSpPr>
          <p:cNvPr id="6" name="Zástupný obsah 4">
            <a:extLst>
              <a:ext uri="{FF2B5EF4-FFF2-40B4-BE49-F238E27FC236}">
                <a16:creationId xmlns:a16="http://schemas.microsoft.com/office/drawing/2014/main" id="{E3CCDB0F-FD67-415C-90C7-2773D440EE06}"/>
              </a:ext>
            </a:extLst>
          </p:cNvPr>
          <p:cNvSpPr txBox="1">
            <a:spLocks/>
          </p:cNvSpPr>
          <p:nvPr/>
        </p:nvSpPr>
        <p:spPr>
          <a:xfrm>
            <a:off x="405001" y="3429000"/>
            <a:ext cx="4031999" cy="2764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72000" indent="0" algn="ctr">
              <a:buNone/>
            </a:pPr>
            <a:r>
              <a:rPr lang="cs-CZ" sz="3200" b="1" kern="0" dirty="0">
                <a:solidFill>
                  <a:schemeClr val="tx2"/>
                </a:solidFill>
              </a:rPr>
              <a:t>+</a:t>
            </a:r>
          </a:p>
          <a:p>
            <a:pPr marL="72000" indent="0" algn="ctr">
              <a:buNone/>
            </a:pPr>
            <a:r>
              <a:rPr lang="cs-CZ" sz="2400" kern="0" dirty="0">
                <a:solidFill>
                  <a:schemeClr val="tx2"/>
                </a:solidFill>
              </a:rPr>
              <a:t>Vodítka (my i publikum)</a:t>
            </a:r>
          </a:p>
          <a:p>
            <a:pPr marL="72000" indent="0" algn="ctr">
              <a:buNone/>
            </a:pPr>
            <a:r>
              <a:rPr lang="cs-CZ" sz="2400" kern="0" dirty="0">
                <a:solidFill>
                  <a:schemeClr val="tx2"/>
                </a:solidFill>
              </a:rPr>
              <a:t>Textová osnova</a:t>
            </a:r>
          </a:p>
          <a:p>
            <a:pPr marL="72000" indent="0" algn="ctr">
              <a:buNone/>
            </a:pPr>
            <a:r>
              <a:rPr lang="cs-CZ" sz="2400" kern="0" dirty="0">
                <a:solidFill>
                  <a:schemeClr val="tx2"/>
                </a:solidFill>
              </a:rPr>
              <a:t>Vizuální zkratky (graf)</a:t>
            </a:r>
          </a:p>
        </p:txBody>
      </p:sp>
      <p:sp>
        <p:nvSpPr>
          <p:cNvPr id="7" name="Zástupný obsah 4">
            <a:extLst>
              <a:ext uri="{FF2B5EF4-FFF2-40B4-BE49-F238E27FC236}">
                <a16:creationId xmlns:a16="http://schemas.microsoft.com/office/drawing/2014/main" id="{C9D59DC9-B2BF-46D8-826A-F395D8BF475C}"/>
              </a:ext>
            </a:extLst>
          </p:cNvPr>
          <p:cNvSpPr txBox="1">
            <a:spLocks/>
          </p:cNvSpPr>
          <p:nvPr/>
        </p:nvSpPr>
        <p:spPr>
          <a:xfrm>
            <a:off x="4571999" y="3429000"/>
            <a:ext cx="4032000" cy="2709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324000" lvl="1" indent="0" algn="ctr">
              <a:lnSpc>
                <a:spcPct val="150000"/>
              </a:lnSpc>
              <a:buNone/>
            </a:pPr>
            <a:r>
              <a:rPr lang="cs-CZ" sz="3200" i="1" kern="0" dirty="0">
                <a:solidFill>
                  <a:schemeClr val="accent6"/>
                </a:solidFill>
              </a:rPr>
              <a:t>–</a:t>
            </a:r>
          </a:p>
          <a:p>
            <a:pPr marL="324000" lvl="1" indent="0" algn="ctr">
              <a:lnSpc>
                <a:spcPct val="150000"/>
              </a:lnSpc>
              <a:buNone/>
            </a:pPr>
            <a:r>
              <a:rPr lang="cs-CZ" sz="2400" kern="0" dirty="0">
                <a:solidFill>
                  <a:schemeClr val="accent6"/>
                </a:solidFill>
              </a:rPr>
              <a:t>Oscilace pozornosti</a:t>
            </a:r>
          </a:p>
          <a:p>
            <a:pPr marL="324000" lvl="1" indent="0" algn="ctr">
              <a:lnSpc>
                <a:spcPct val="150000"/>
              </a:lnSpc>
              <a:buNone/>
            </a:pPr>
            <a:r>
              <a:rPr lang="cs-CZ" sz="2400" kern="0" dirty="0">
                <a:solidFill>
                  <a:schemeClr val="accent6"/>
                </a:solidFill>
              </a:rPr>
              <a:t>Zahlcení publika</a:t>
            </a:r>
          </a:p>
          <a:p>
            <a:pPr marL="324000" lvl="1" indent="0" algn="ctr">
              <a:lnSpc>
                <a:spcPct val="150000"/>
              </a:lnSpc>
              <a:buNone/>
            </a:pPr>
            <a:r>
              <a:rPr lang="cs-CZ" sz="2400" kern="0" dirty="0">
                <a:solidFill>
                  <a:schemeClr val="accent6"/>
                </a:solidFill>
              </a:rPr>
              <a:t>Čtení slidů</a:t>
            </a:r>
          </a:p>
          <a:p>
            <a:pPr marL="324000" lvl="1" indent="0" algn="ctr">
              <a:buNone/>
            </a:pP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7017136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5725DC7-7A73-4EE7-BEF9-33E49BCEBA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ACEB34C-D73C-45A2-96DD-7C42154EFF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66</a:t>
            </a:fld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72AA198-185E-4BCF-B2B7-CD2E2EFA52A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40000" y="1290515"/>
            <a:ext cx="3915000" cy="781050"/>
          </a:xfrm>
        </p:spPr>
        <p:txBody>
          <a:bodyPr anchor="ctr"/>
          <a:lstStyle/>
          <a:p>
            <a:r>
              <a:rPr lang="cs-CZ" sz="2800" b="1" spc="300" dirty="0">
                <a:solidFill>
                  <a:schemeClr val="tx1"/>
                </a:solidFill>
              </a:rPr>
              <a:t>Maximalismus</a:t>
            </a:r>
            <a:endParaRPr lang="en-US" b="1" spc="300" dirty="0">
              <a:solidFill>
                <a:schemeClr val="tx1"/>
              </a:solidFill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9207DFA-0A77-4835-86D2-3860815FC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Kolik informací na slide?</a:t>
            </a:r>
            <a:endParaRPr lang="en-US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27A743F-3658-4828-8FE9-B549D607641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688459" y="1285875"/>
            <a:ext cx="3915000" cy="781050"/>
          </a:xfrm>
        </p:spPr>
        <p:txBody>
          <a:bodyPr anchor="ctr"/>
          <a:lstStyle/>
          <a:p>
            <a:r>
              <a:rPr lang="cs-CZ" sz="2800" b="1" spc="300" dirty="0">
                <a:solidFill>
                  <a:schemeClr val="tx1"/>
                </a:solidFill>
              </a:rPr>
              <a:t>Minimalismus</a:t>
            </a:r>
            <a:endParaRPr lang="en-US" sz="2800" b="1" spc="300" dirty="0">
              <a:solidFill>
                <a:schemeClr val="tx1"/>
              </a:solidFill>
            </a:endParaRP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91A92FE8-F7B3-472E-8520-2D2AE3392B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1" y="2066925"/>
            <a:ext cx="3914998" cy="3765076"/>
          </a:xfrm>
        </p:spPr>
        <p:txBody>
          <a:bodyPr/>
          <a:lstStyle/>
          <a:p>
            <a:r>
              <a:rPr lang="cs-CZ" sz="2400" dirty="0">
                <a:solidFill>
                  <a:schemeClr val="tx2"/>
                </a:solidFill>
              </a:rPr>
              <a:t>Nic nevynecháme</a:t>
            </a:r>
          </a:p>
          <a:p>
            <a:r>
              <a:rPr lang="cs-CZ" sz="2400" dirty="0">
                <a:solidFill>
                  <a:schemeClr val="tx2"/>
                </a:solidFill>
              </a:rPr>
              <a:t>V krizi můžeme začít číst</a:t>
            </a:r>
          </a:p>
          <a:p>
            <a:endParaRPr lang="cs-CZ" sz="2400" dirty="0"/>
          </a:p>
          <a:p>
            <a:r>
              <a:rPr lang="cs-CZ" sz="2400" dirty="0">
                <a:solidFill>
                  <a:schemeClr val="accent6"/>
                </a:solidFill>
              </a:rPr>
              <a:t>Můžeme se v tom ztratit</a:t>
            </a:r>
          </a:p>
          <a:p>
            <a:r>
              <a:rPr lang="cs-CZ" sz="2400" dirty="0">
                <a:solidFill>
                  <a:schemeClr val="accent6"/>
                </a:solidFill>
              </a:rPr>
              <a:t>Publikum buď čte, nebo poslouchá - ne oboje</a:t>
            </a:r>
            <a:endParaRPr lang="en-US" sz="2400" dirty="0">
              <a:solidFill>
                <a:schemeClr val="accent6"/>
              </a:solidFill>
            </a:endParaRP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52BAA46A-D96C-412D-833E-12AF66FE3E89}"/>
              </a:ext>
            </a:extLst>
          </p:cNvPr>
          <p:cNvSpPr>
            <a:spLocks noGrp="1"/>
          </p:cNvSpPr>
          <p:nvPr>
            <p:ph idx="28"/>
          </p:nvPr>
        </p:nvSpPr>
        <p:spPr>
          <a:xfrm>
            <a:off x="4688460" y="2071565"/>
            <a:ext cx="3914998" cy="3758706"/>
          </a:xfrm>
        </p:spPr>
        <p:txBody>
          <a:bodyPr/>
          <a:lstStyle/>
          <a:p>
            <a:r>
              <a:rPr lang="cs-CZ" sz="2400" dirty="0">
                <a:solidFill>
                  <a:schemeClr val="tx2"/>
                </a:solidFill>
              </a:rPr>
              <a:t>Plná pozornost publika</a:t>
            </a:r>
          </a:p>
          <a:p>
            <a:r>
              <a:rPr lang="cs-CZ" sz="2400" dirty="0">
                <a:solidFill>
                  <a:schemeClr val="tx2"/>
                </a:solidFill>
              </a:rPr>
              <a:t>Lépe se improvizuje</a:t>
            </a:r>
          </a:p>
          <a:p>
            <a:endParaRPr lang="cs-CZ" sz="2400" dirty="0"/>
          </a:p>
          <a:p>
            <a:r>
              <a:rPr lang="cs-CZ" sz="2400" dirty="0">
                <a:solidFill>
                  <a:schemeClr val="accent6"/>
                </a:solidFill>
              </a:rPr>
              <a:t>Můžeme něco přeskočit</a:t>
            </a:r>
          </a:p>
          <a:p>
            <a:r>
              <a:rPr lang="cs-CZ" sz="2400" dirty="0">
                <a:solidFill>
                  <a:schemeClr val="accent6"/>
                </a:solidFill>
              </a:rPr>
              <a:t>Není se čeho chytnout</a:t>
            </a:r>
          </a:p>
          <a:p>
            <a:r>
              <a:rPr lang="cs-CZ" sz="2400" dirty="0">
                <a:solidFill>
                  <a:schemeClr val="accent6"/>
                </a:solidFill>
              </a:rPr>
              <a:t>Méně informací pro publikum</a:t>
            </a:r>
            <a:endParaRPr lang="en-US" sz="24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16476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F8B9453-DB07-4FEA-BF67-EC5268925E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005493D-8138-457A-B278-CC0620E09D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67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98BDD5D-767B-4C36-898D-501D5DDB0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</a:t>
            </a:r>
            <a:endParaRPr lang="en-US" dirty="0"/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C6D0C3BB-CF6E-48FE-B175-D618D4F79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1692275"/>
            <a:ext cx="8064500" cy="4140200"/>
          </a:xfrm>
        </p:spPr>
        <p:txBody>
          <a:bodyPr>
            <a:normAutofit fontScale="62500" lnSpcReduction="20000"/>
          </a:bodyPr>
          <a:lstStyle/>
          <a:p>
            <a:pPr marL="457200" indent="-457200"/>
            <a:r>
              <a:rPr lang="cs-CZ" dirty="0"/>
              <a:t>Online komunity představují svébytný sociální prostor, v němž spolu lidé interagují, vyměňují si materiály a informace, či se společně se angažují v určitých aktivitách. </a:t>
            </a:r>
          </a:p>
          <a:p>
            <a:pPr marL="457200" indent="-457200"/>
            <a:r>
              <a:rPr lang="cs-CZ" dirty="0"/>
              <a:t>Existuje celá řada internetových platforem, na kterých online komunity vznikají; např. jde o sociální sítě, online hry, blogy či diskusní fóra. </a:t>
            </a:r>
          </a:p>
          <a:p>
            <a:pPr marL="457200" indent="-457200"/>
            <a:r>
              <a:rPr lang="cs-CZ" dirty="0"/>
              <a:t>Obrovskou výhodou online komunit je právě to, že umožňují se rychle a jednoduše spojit s lidmi napříč celou republikou, ne-li světem, s nimiž lze sdílet stejný zájem či názor. </a:t>
            </a:r>
          </a:p>
          <a:p>
            <a:pPr marL="457200" indent="-457200"/>
            <a:r>
              <a:rPr lang="cs-CZ" dirty="0"/>
              <a:t>Mnohé online komunity sestávají také z členů, kteří se nesdružují jen na internetu, ale i mimo něj tváří v tvář (</a:t>
            </a:r>
            <a:r>
              <a:rPr lang="cs-CZ" dirty="0" err="1"/>
              <a:t>Hine</a:t>
            </a:r>
            <a:r>
              <a:rPr lang="cs-CZ" dirty="0"/>
              <a:t>, 2008).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8532026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C240AC6-87D1-47D3-916A-37A1F14311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15F3132-5E18-4339-A643-EA6926113A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68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06E5644-4A92-4695-808B-0E051170D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9523BDF-584F-4C46-9EB0-7FE1491C6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2400"/>
              </a:spcAft>
            </a:pPr>
            <a:r>
              <a:rPr lang="cs-CZ" sz="2400" dirty="0"/>
              <a:t>Online komunity  -  sociální prostor, v němž spolu lidé interagují, vyměňují si materiály a informace</a:t>
            </a:r>
          </a:p>
          <a:p>
            <a:pPr>
              <a:lnSpc>
                <a:spcPct val="100000"/>
              </a:lnSpc>
              <a:spcAft>
                <a:spcPts val="2400"/>
              </a:spcAft>
            </a:pPr>
            <a:r>
              <a:rPr lang="cs-CZ" sz="2400" dirty="0"/>
              <a:t>Mnoho platforem (online hry, blogy, diskusní fóra) </a:t>
            </a:r>
          </a:p>
          <a:p>
            <a:pPr>
              <a:lnSpc>
                <a:spcPct val="100000"/>
              </a:lnSpc>
              <a:spcAft>
                <a:spcPts val="2400"/>
              </a:spcAft>
            </a:pPr>
            <a:r>
              <a:rPr lang="cs-CZ" sz="2400" dirty="0"/>
              <a:t>Výhoda – okamžitá interakce napříč celým světem </a:t>
            </a:r>
          </a:p>
          <a:p>
            <a:pPr>
              <a:lnSpc>
                <a:spcPct val="100000"/>
              </a:lnSpc>
              <a:spcAft>
                <a:spcPts val="2400"/>
              </a:spcAft>
            </a:pPr>
            <a:r>
              <a:rPr lang="cs-CZ" sz="2400" dirty="0"/>
              <a:t>Interakce online i </a:t>
            </a:r>
            <a:r>
              <a:rPr lang="cs-CZ" sz="2400" dirty="0" err="1"/>
              <a:t>offline</a:t>
            </a:r>
            <a:r>
              <a:rPr lang="cs-CZ" sz="2400" dirty="0"/>
              <a:t> (</a:t>
            </a:r>
            <a:r>
              <a:rPr lang="cs-CZ" sz="2400" dirty="0" err="1"/>
              <a:t>Hine</a:t>
            </a:r>
            <a:r>
              <a:rPr lang="cs-CZ" sz="2400" dirty="0"/>
              <a:t>, 2008).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6622418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C240AC6-87D1-47D3-916A-37A1F14311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15F3132-5E18-4339-A643-EA6926113A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69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06E5644-4A92-4695-808B-0E051170D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Příklad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9523BDF-584F-4C46-9EB0-7FE1491C6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sz="2800" dirty="0"/>
              <a:t>Online komunity</a:t>
            </a:r>
          </a:p>
          <a:p>
            <a:pPr>
              <a:lnSpc>
                <a:spcPct val="100000"/>
              </a:lnSpc>
            </a:pPr>
            <a:endParaRPr lang="cs-CZ" sz="2800" dirty="0"/>
          </a:p>
          <a:p>
            <a:pPr>
              <a:lnSpc>
                <a:spcPct val="100000"/>
              </a:lnSpc>
            </a:pPr>
            <a:r>
              <a:rPr lang="cs-CZ" sz="2800" dirty="0"/>
              <a:t>Mnoho platforem</a:t>
            </a:r>
          </a:p>
          <a:p>
            <a:pPr>
              <a:lnSpc>
                <a:spcPct val="100000"/>
              </a:lnSpc>
            </a:pPr>
            <a:endParaRPr lang="cs-CZ" sz="2800" dirty="0"/>
          </a:p>
          <a:p>
            <a:pPr>
              <a:lnSpc>
                <a:spcPct val="100000"/>
              </a:lnSpc>
            </a:pPr>
            <a:r>
              <a:rPr lang="cs-CZ" sz="2800" dirty="0"/>
              <a:t>Výhody</a:t>
            </a:r>
          </a:p>
          <a:p>
            <a:pPr>
              <a:lnSpc>
                <a:spcPct val="100000"/>
              </a:lnSpc>
            </a:pPr>
            <a:endParaRPr lang="cs-CZ" sz="2800" dirty="0"/>
          </a:p>
          <a:p>
            <a:pPr>
              <a:lnSpc>
                <a:spcPct val="100000"/>
              </a:lnSpc>
            </a:pPr>
            <a:r>
              <a:rPr lang="cs-CZ" sz="2800" dirty="0"/>
              <a:t>Formy interakce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874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7F4AF10-4565-4CFE-BC54-4299E029798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  <a:endParaRPr lang="en-US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FA767E6-4974-4440-922C-33D2A2E450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7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2F6F7D7-D0D5-4D13-BE25-193E009F8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Průběh obhajoby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940C2A3-0977-47C7-8906-C86CEDA54E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86350" indent="-514350">
              <a:buFont typeface="+mj-lt"/>
              <a:buAutoNum type="arabicPeriod"/>
            </a:pPr>
            <a:r>
              <a:rPr lang="cs-CZ" dirty="0"/>
              <a:t>Představení komise</a:t>
            </a:r>
          </a:p>
          <a:p>
            <a:pPr marL="586350" indent="-514350">
              <a:buFont typeface="+mj-lt"/>
              <a:buAutoNum type="arabicPeriod"/>
            </a:pPr>
            <a:r>
              <a:rPr lang="cs-CZ" dirty="0"/>
              <a:t>Prezentace práce diplomantem</a:t>
            </a:r>
          </a:p>
          <a:p>
            <a:pPr marL="586350" indent="-514350">
              <a:buFont typeface="+mj-lt"/>
              <a:buAutoNum type="arabicPeriod"/>
            </a:pPr>
            <a:r>
              <a:rPr lang="cs-CZ" dirty="0"/>
              <a:t>Posudky (vedoucí + oponent)</a:t>
            </a:r>
          </a:p>
          <a:p>
            <a:pPr marL="586350" indent="-514350">
              <a:buFont typeface="+mj-lt"/>
              <a:buAutoNum type="arabicPeriod"/>
            </a:pPr>
            <a:r>
              <a:rPr lang="cs-CZ" dirty="0"/>
              <a:t>Diskuse</a:t>
            </a:r>
          </a:p>
          <a:p>
            <a:pPr marL="586350" indent="-514350">
              <a:buFont typeface="+mj-lt"/>
              <a:buAutoNum type="arabicPeriod"/>
            </a:pPr>
            <a:r>
              <a:rPr lang="cs-CZ" dirty="0"/>
              <a:t>Porada komise</a:t>
            </a:r>
          </a:p>
          <a:p>
            <a:pPr marL="586350" indent="-514350">
              <a:buFont typeface="+mj-lt"/>
              <a:buAutoNum type="arabicPeriod"/>
            </a:pPr>
            <a:r>
              <a:rPr lang="cs-CZ" dirty="0"/>
              <a:t>Sdělení výsledku</a:t>
            </a:r>
          </a:p>
        </p:txBody>
      </p:sp>
      <p:grpSp>
        <p:nvGrpSpPr>
          <p:cNvPr id="30" name="Skupina 29">
            <a:extLst>
              <a:ext uri="{FF2B5EF4-FFF2-40B4-BE49-F238E27FC236}">
                <a16:creationId xmlns:a16="http://schemas.microsoft.com/office/drawing/2014/main" id="{580C1C91-838A-4565-9E4B-49F32B9E90C1}"/>
              </a:ext>
            </a:extLst>
          </p:cNvPr>
          <p:cNvGrpSpPr/>
          <p:nvPr/>
        </p:nvGrpSpPr>
        <p:grpSpPr>
          <a:xfrm>
            <a:off x="6325299" y="4681713"/>
            <a:ext cx="2278700" cy="855677"/>
            <a:chOff x="6325299" y="2265028"/>
            <a:chExt cx="2278700" cy="855677"/>
          </a:xfrm>
        </p:grpSpPr>
        <p:pic>
          <p:nvPicPr>
            <p:cNvPr id="27" name="Grafický objekt 26" descr="Přesýpací hodiny 30% obrys">
              <a:extLst>
                <a:ext uri="{FF2B5EF4-FFF2-40B4-BE49-F238E27FC236}">
                  <a16:creationId xmlns:a16="http://schemas.microsoft.com/office/drawing/2014/main" id="{905C0001-D1F9-4D7A-AC4C-3CECA6C36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480001" y="2391528"/>
              <a:ext cx="582682" cy="582682"/>
            </a:xfrm>
            <a:prstGeom prst="rect">
              <a:avLst/>
            </a:prstGeom>
          </p:spPr>
        </p:pic>
        <p:sp>
          <p:nvSpPr>
            <p:cNvPr id="28" name="TextovéPole 27">
              <a:extLst>
                <a:ext uri="{FF2B5EF4-FFF2-40B4-BE49-F238E27FC236}">
                  <a16:creationId xmlns:a16="http://schemas.microsoft.com/office/drawing/2014/main" id="{B06B2829-C457-4DC3-A18F-5CA04B9EA3A2}"/>
                </a:ext>
              </a:extLst>
            </p:cNvPr>
            <p:cNvSpPr txBox="1"/>
            <p:nvPr/>
          </p:nvSpPr>
          <p:spPr>
            <a:xfrm flipH="1">
              <a:off x="7062683" y="2452036"/>
              <a:ext cx="14689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>
                  <a:solidFill>
                    <a:schemeClr val="accent1"/>
                  </a:solidFill>
                  <a:latin typeface="+mj-lt"/>
                </a:rPr>
                <a:t>40 min.</a:t>
              </a:r>
              <a:endParaRPr lang="en-US" dirty="0">
                <a:solidFill>
                  <a:schemeClr val="accent1"/>
                </a:solidFill>
                <a:latin typeface="+mj-lt"/>
              </a:endParaRPr>
            </a:p>
          </p:txBody>
        </p:sp>
        <p:sp>
          <p:nvSpPr>
            <p:cNvPr id="29" name="Obdélník: se zakulacenými rohy 28">
              <a:extLst>
                <a:ext uri="{FF2B5EF4-FFF2-40B4-BE49-F238E27FC236}">
                  <a16:creationId xmlns:a16="http://schemas.microsoft.com/office/drawing/2014/main" id="{EB51E6F5-C14C-4C06-AA0C-2495A5304C9E}"/>
                </a:ext>
              </a:extLst>
            </p:cNvPr>
            <p:cNvSpPr/>
            <p:nvPr/>
          </p:nvSpPr>
          <p:spPr bwMode="auto">
            <a:xfrm>
              <a:off x="6325299" y="2265028"/>
              <a:ext cx="2278700" cy="855677"/>
            </a:xfrm>
            <a:prstGeom prst="round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grpSp>
        <p:nvGrpSpPr>
          <p:cNvPr id="31" name="Skupina 30">
            <a:extLst>
              <a:ext uri="{FF2B5EF4-FFF2-40B4-BE49-F238E27FC236}">
                <a16:creationId xmlns:a16="http://schemas.microsoft.com/office/drawing/2014/main" id="{69B9FE7B-F531-49EC-92AB-0278585A71E6}"/>
              </a:ext>
            </a:extLst>
          </p:cNvPr>
          <p:cNvGrpSpPr/>
          <p:nvPr/>
        </p:nvGrpSpPr>
        <p:grpSpPr>
          <a:xfrm>
            <a:off x="6325299" y="2315275"/>
            <a:ext cx="2278700" cy="855677"/>
            <a:chOff x="6325299" y="2265028"/>
            <a:chExt cx="2278700" cy="855677"/>
          </a:xfrm>
        </p:grpSpPr>
        <p:pic>
          <p:nvPicPr>
            <p:cNvPr id="32" name="Grafický objekt 31" descr="Přesýpací hodiny 30% obrys">
              <a:extLst>
                <a:ext uri="{FF2B5EF4-FFF2-40B4-BE49-F238E27FC236}">
                  <a16:creationId xmlns:a16="http://schemas.microsoft.com/office/drawing/2014/main" id="{644EF1BE-5521-4025-B7D9-F38EB568C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480001" y="2391528"/>
              <a:ext cx="582682" cy="582682"/>
            </a:xfrm>
            <a:prstGeom prst="rect">
              <a:avLst/>
            </a:prstGeom>
          </p:spPr>
        </p:pic>
        <p:sp>
          <p:nvSpPr>
            <p:cNvPr id="33" name="TextovéPole 32">
              <a:extLst>
                <a:ext uri="{FF2B5EF4-FFF2-40B4-BE49-F238E27FC236}">
                  <a16:creationId xmlns:a16="http://schemas.microsoft.com/office/drawing/2014/main" id="{B6039C68-870A-4B72-A959-0BA711697B10}"/>
                </a:ext>
              </a:extLst>
            </p:cNvPr>
            <p:cNvSpPr txBox="1"/>
            <p:nvPr/>
          </p:nvSpPr>
          <p:spPr>
            <a:xfrm flipH="1">
              <a:off x="7062683" y="2452036"/>
              <a:ext cx="14689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>
                  <a:solidFill>
                    <a:schemeClr val="accent1"/>
                  </a:solidFill>
                  <a:latin typeface="+mj-lt"/>
                </a:rPr>
                <a:t>10 min.</a:t>
              </a:r>
              <a:endParaRPr lang="en-US" dirty="0">
                <a:solidFill>
                  <a:schemeClr val="accent1"/>
                </a:solidFill>
                <a:latin typeface="+mj-lt"/>
              </a:endParaRPr>
            </a:p>
          </p:txBody>
        </p:sp>
        <p:sp>
          <p:nvSpPr>
            <p:cNvPr id="34" name="Obdélník: se zakulacenými rohy 33">
              <a:extLst>
                <a:ext uri="{FF2B5EF4-FFF2-40B4-BE49-F238E27FC236}">
                  <a16:creationId xmlns:a16="http://schemas.microsoft.com/office/drawing/2014/main" id="{EC9E782E-A77E-41AE-BD0C-47EB73671E85}"/>
                </a:ext>
              </a:extLst>
            </p:cNvPr>
            <p:cNvSpPr/>
            <p:nvPr/>
          </p:nvSpPr>
          <p:spPr bwMode="auto">
            <a:xfrm>
              <a:off x="6325299" y="2265028"/>
              <a:ext cx="2278700" cy="855677"/>
            </a:xfrm>
            <a:prstGeom prst="round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B1102976-3373-4887-9B9E-011227DB5E0E}"/>
              </a:ext>
            </a:extLst>
          </p:cNvPr>
          <p:cNvSpPr txBox="1"/>
          <p:nvPr/>
        </p:nvSpPr>
        <p:spPr>
          <a:xfrm>
            <a:off x="6628522" y="4328937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>
                <a:solidFill>
                  <a:schemeClr val="accent1"/>
                </a:solidFill>
                <a:latin typeface="+mj-lt"/>
              </a:rPr>
              <a:t>Celá obhajoba</a:t>
            </a:r>
            <a:endParaRPr lang="en-US" sz="18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4448ACB0-053A-4F0E-8626-7AF210A4102B}"/>
              </a:ext>
            </a:extLst>
          </p:cNvPr>
          <p:cNvSpPr txBox="1"/>
          <p:nvPr/>
        </p:nvSpPr>
        <p:spPr>
          <a:xfrm>
            <a:off x="6515253" y="1925947"/>
            <a:ext cx="1898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>
                <a:solidFill>
                  <a:schemeClr val="accent1"/>
                </a:solidFill>
                <a:latin typeface="+mj-lt"/>
              </a:rPr>
              <a:t>Vaše prezentace</a:t>
            </a:r>
            <a:endParaRPr lang="en-US" sz="1800" dirty="0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7330961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freshminds.net/wp-content/uploads/2009/01/blog-wordle1.png">
            <a:extLst>
              <a:ext uri="{FF2B5EF4-FFF2-40B4-BE49-F238E27FC236}">
                <a16:creationId xmlns:a16="http://schemas.microsoft.com/office/drawing/2014/main" id="{3490674E-31E5-4C64-8686-7298654508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903" y="1346015"/>
            <a:ext cx="5800194" cy="416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C240AC6-87D1-47D3-916A-37A1F14311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15F3132-5E18-4339-A643-EA6926113A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70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06E5644-4A92-4695-808B-0E051170D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Příklad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16002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818D4E0-A6BF-45D5-A022-D85CE98EA4E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4ABFEF7-E6B4-4F93-BB17-7917778FBA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71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E0CD9CD-FEB6-47E7-B50C-EEA07DDD7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Kolik informací na slide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527FE71-94A0-4CF8-8DA2-507EE9BA35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Doporučuje se spíše méně</a:t>
            </a:r>
          </a:p>
          <a:p>
            <a:r>
              <a:rPr lang="cs-CZ" dirty="0"/>
              <a:t>Vyzkoušejte si, co více sedí Vám</a:t>
            </a:r>
          </a:p>
          <a:p>
            <a:r>
              <a:rPr lang="cs-CZ" dirty="0"/>
              <a:t>Může se trochu měnit v průběhu prezentace</a:t>
            </a:r>
          </a:p>
          <a:p>
            <a:pPr lvl="1"/>
            <a:r>
              <a:rPr lang="cs-CZ" dirty="0"/>
              <a:t>Kde potřebujete více záchytných bodů?</a:t>
            </a:r>
          </a:p>
          <a:p>
            <a:pPr lvl="1"/>
            <a:r>
              <a:rPr lang="cs-CZ" dirty="0"/>
              <a:t>Kde je bude potřebovat publikum?</a:t>
            </a:r>
          </a:p>
          <a:p>
            <a:r>
              <a:rPr lang="cs-CZ" dirty="0"/>
              <a:t>Další poznámky</a:t>
            </a:r>
          </a:p>
          <a:p>
            <a:pPr lvl="1"/>
            <a:r>
              <a:rPr lang="cs-CZ" dirty="0"/>
              <a:t>Na papíře (s mírou)</a:t>
            </a:r>
          </a:p>
          <a:p>
            <a:pPr lvl="1"/>
            <a:r>
              <a:rPr lang="cs-CZ" dirty="0"/>
              <a:t>Poznámky v PPT (ne vždy)</a:t>
            </a:r>
          </a:p>
        </p:txBody>
      </p:sp>
    </p:spTree>
    <p:extLst>
      <p:ext uri="{BB962C8B-B14F-4D97-AF65-F5344CB8AC3E}">
        <p14:creationId xmlns:p14="http://schemas.microsoft.com/office/powerpoint/2010/main" val="89862021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CFB680B-0E71-4B0C-A53C-69472228DD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3FB5CA5-EF09-4440-89B2-E5F501C413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72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DC2A9DC-6775-476B-AE01-B0B8F82F3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Grafické aspekty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358A8C4-0C9C-4CC8-98D5-D04A6AEFC1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Text / písmo</a:t>
            </a:r>
          </a:p>
          <a:p>
            <a:r>
              <a:rPr lang="cs-CZ" dirty="0"/>
              <a:t>Šablona / design</a:t>
            </a:r>
          </a:p>
          <a:p>
            <a:r>
              <a:rPr lang="cs-CZ" dirty="0"/>
              <a:t>Animace</a:t>
            </a:r>
          </a:p>
          <a:p>
            <a:r>
              <a:rPr lang="cs-CZ" dirty="0"/>
              <a:t>Grafy</a:t>
            </a:r>
          </a:p>
          <a:p>
            <a:r>
              <a:rPr lang="cs-CZ" dirty="0"/>
              <a:t>Obrázky / AV</a:t>
            </a:r>
          </a:p>
          <a:p>
            <a:endParaRPr lang="cs-CZ" dirty="0"/>
          </a:p>
          <a:p>
            <a:endParaRPr lang="en-US" dirty="0"/>
          </a:p>
        </p:txBody>
      </p:sp>
      <p:pic>
        <p:nvPicPr>
          <p:cNvPr id="7" name="Obrázek 6" descr="Obsah obrázku země&#10;&#10;Popis byl vytvořen automaticky">
            <a:extLst>
              <a:ext uri="{FF2B5EF4-FFF2-40B4-BE49-F238E27FC236}">
                <a16:creationId xmlns:a16="http://schemas.microsoft.com/office/drawing/2014/main" id="{A1F45799-792E-4DD2-BE35-AFE723860B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8" t="12969" r="26292" b="15828"/>
          <a:stretch/>
        </p:blipFill>
        <p:spPr>
          <a:xfrm>
            <a:off x="4868271" y="1692002"/>
            <a:ext cx="3223460" cy="3203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595010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A884655-BF56-4582-A6BF-D1F40AB9CC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91CF9C4-19FD-4F65-8A74-F8436A2ADD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73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CFAA12C-BB91-47A4-9F01-87786AE40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Text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4A8BC35-D4DD-475D-9FC0-C779447B1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Přiměřené množství – čitelné i zdálky</a:t>
            </a:r>
          </a:p>
          <a:p>
            <a:r>
              <a:rPr lang="cs-CZ" dirty="0"/>
              <a:t>Strukturovat</a:t>
            </a:r>
          </a:p>
          <a:p>
            <a:pPr lvl="1"/>
            <a:r>
              <a:rPr lang="cs-CZ" dirty="0"/>
              <a:t>Odrážky, odsazení, sloupce</a:t>
            </a:r>
          </a:p>
          <a:p>
            <a:pPr lvl="1"/>
            <a:r>
              <a:rPr lang="cs-CZ" dirty="0"/>
              <a:t>Zvýraznění </a:t>
            </a:r>
            <a:r>
              <a:rPr lang="cs-CZ" b="1" dirty="0">
                <a:solidFill>
                  <a:schemeClr val="tx2"/>
                </a:solidFill>
              </a:rPr>
              <a:t>důležitých bodů</a:t>
            </a:r>
          </a:p>
          <a:p>
            <a:r>
              <a:rPr lang="cs-CZ" dirty="0"/>
              <a:t>Většinou ne celé věty</a:t>
            </a:r>
          </a:p>
          <a:p>
            <a:pPr lvl="1"/>
            <a:r>
              <a:rPr lang="cs-CZ" dirty="0"/>
              <a:t>Výjimky – definice, citát</a:t>
            </a:r>
          </a:p>
          <a:p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01613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3478A12-2507-42AD-8B60-AEBE2BAC6C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  <a:endParaRPr lang="en-US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A6E718A-08D1-42AE-AB29-50FAFE9910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74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8E6536E-592C-4F23-9173-17B31F6C8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Písmo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8362EFE-6E7B-4A5C-BA31-1C438D034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1" y="1692002"/>
            <a:ext cx="4031999" cy="4139998"/>
          </a:xfrm>
        </p:spPr>
        <p:txBody>
          <a:bodyPr/>
          <a:lstStyle/>
          <a:p>
            <a:r>
              <a:rPr lang="cs-CZ" dirty="0"/>
              <a:t>Dostatečně velké </a:t>
            </a:r>
          </a:p>
          <a:p>
            <a:r>
              <a:rPr lang="cs-CZ" dirty="0"/>
              <a:t>Ideálně okolo min. 24</a:t>
            </a:r>
          </a:p>
          <a:p>
            <a:r>
              <a:rPr lang="cs-CZ" dirty="0"/>
              <a:t>Čitelný font</a:t>
            </a:r>
          </a:p>
          <a:p>
            <a:pPr lvl="1"/>
            <a:r>
              <a:rPr lang="cs-CZ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Tohle se čte líp</a:t>
            </a:r>
          </a:p>
          <a:p>
            <a:pPr lvl="1"/>
            <a:r>
              <a:rPr lang="cs-CZ" sz="2800" dirty="0">
                <a:latin typeface="Brush Script MT" panose="03060802040406070304" pitchFamily="66" charset="0"/>
                <a:cs typeface="Courier New" panose="02070309020205020404" pitchFamily="49" charset="0"/>
              </a:rPr>
              <a:t>Tohle se čte hůř</a:t>
            </a:r>
          </a:p>
        </p:txBody>
      </p:sp>
      <p:sp>
        <p:nvSpPr>
          <p:cNvPr id="6" name="Zástupný obsah 4">
            <a:extLst>
              <a:ext uri="{FF2B5EF4-FFF2-40B4-BE49-F238E27FC236}">
                <a16:creationId xmlns:a16="http://schemas.microsoft.com/office/drawing/2014/main" id="{E9778058-BBD7-4474-B95F-DE618AB55526}"/>
              </a:ext>
            </a:extLst>
          </p:cNvPr>
          <p:cNvSpPr txBox="1">
            <a:spLocks/>
          </p:cNvSpPr>
          <p:nvPr/>
        </p:nvSpPr>
        <p:spPr>
          <a:xfrm>
            <a:off x="4572000" y="1692002"/>
            <a:ext cx="4031999" cy="4139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cs-CZ" sz="3200" kern="0" dirty="0">
                <a:solidFill>
                  <a:schemeClr val="accent1"/>
                </a:solidFill>
              </a:rPr>
              <a:t>Tohle je 32</a:t>
            </a:r>
          </a:p>
          <a:p>
            <a:pPr algn="ctr"/>
            <a:r>
              <a:rPr lang="cs-CZ" kern="0" dirty="0">
                <a:solidFill>
                  <a:schemeClr val="accent1"/>
                </a:solidFill>
              </a:rPr>
              <a:t>Tohle je 28</a:t>
            </a:r>
          </a:p>
          <a:p>
            <a:pPr algn="ctr"/>
            <a:r>
              <a:rPr lang="cs-CZ" sz="2400" kern="0" dirty="0">
                <a:solidFill>
                  <a:schemeClr val="accent1"/>
                </a:solidFill>
              </a:rPr>
              <a:t>Tohle je 24</a:t>
            </a:r>
          </a:p>
          <a:p>
            <a:pPr algn="ctr"/>
            <a:r>
              <a:rPr lang="cs-CZ" sz="2000" kern="0" dirty="0">
                <a:solidFill>
                  <a:schemeClr val="accent1"/>
                </a:solidFill>
              </a:rPr>
              <a:t>Tohle je 20</a:t>
            </a:r>
          </a:p>
          <a:p>
            <a:pPr algn="ctr"/>
            <a:r>
              <a:rPr lang="cs-CZ" sz="1800" kern="0" dirty="0">
                <a:solidFill>
                  <a:schemeClr val="accent1"/>
                </a:solidFill>
              </a:rPr>
              <a:t>Tohle je 18</a:t>
            </a:r>
          </a:p>
          <a:p>
            <a:pPr algn="ctr"/>
            <a:r>
              <a:rPr lang="cs-CZ" sz="1600" kern="0" dirty="0">
                <a:solidFill>
                  <a:schemeClr val="accent1"/>
                </a:solidFill>
              </a:rPr>
              <a:t>Tohle je 16</a:t>
            </a:r>
          </a:p>
          <a:p>
            <a:pPr algn="ctr"/>
            <a:r>
              <a:rPr lang="cs-CZ" sz="1400" kern="0" dirty="0">
                <a:solidFill>
                  <a:schemeClr val="accent1"/>
                </a:solidFill>
              </a:rPr>
              <a:t>Tohle je 14</a:t>
            </a:r>
          </a:p>
          <a:p>
            <a:pPr algn="ctr"/>
            <a:r>
              <a:rPr lang="cs-CZ" sz="1200" kern="0" dirty="0">
                <a:solidFill>
                  <a:schemeClr val="accent1"/>
                </a:solidFill>
              </a:rPr>
              <a:t>Tohle je 12</a:t>
            </a:r>
          </a:p>
          <a:p>
            <a:pPr algn="ctr"/>
            <a:r>
              <a:rPr lang="cs-CZ" sz="1000" kern="0" dirty="0">
                <a:solidFill>
                  <a:schemeClr val="accent1"/>
                </a:solidFill>
              </a:rPr>
              <a:t>Tohle je 10</a:t>
            </a:r>
          </a:p>
        </p:txBody>
      </p:sp>
    </p:spTree>
    <p:extLst>
      <p:ext uri="{BB962C8B-B14F-4D97-AF65-F5344CB8AC3E}">
        <p14:creationId xmlns:p14="http://schemas.microsoft.com/office/powerpoint/2010/main" val="181910527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0F5EE72-FBE6-45F7-B7EE-CD7693E090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BED34E3-20E4-417B-A1A2-E1B229BFDF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75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5BBCEEE-B9B6-4F65-B21C-FCD7F7CD2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Šablona / design</a:t>
            </a:r>
            <a:endParaRPr lang="en-US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BE7B527-0B45-47E5-9B39-5A3DB74F0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5854"/>
            <a:ext cx="9144000" cy="4614517"/>
          </a:xfrm>
          <a:prstGeom prst="rect">
            <a:avLst/>
          </a:prstGeom>
        </p:spPr>
      </p:pic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2E705310-F125-4C9C-B773-0A87E65BF188}"/>
              </a:ext>
            </a:extLst>
          </p:cNvPr>
          <p:cNvSpPr/>
          <p:nvPr/>
        </p:nvSpPr>
        <p:spPr bwMode="auto">
          <a:xfrm>
            <a:off x="2928937" y="2709187"/>
            <a:ext cx="3286125" cy="1847850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cs-CZ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Jednoduší bývají přehlednější</a:t>
            </a:r>
            <a:r>
              <a:rPr kumimoji="0" lang="cs-CZ" sz="24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kumimoji="0" lang="cs-CZ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a</a:t>
            </a:r>
            <a:r>
              <a:rPr lang="cs-CZ" dirty="0">
                <a:solidFill>
                  <a:schemeClr val="bg1"/>
                </a:solidFill>
              </a:rPr>
              <a:t> působí</a:t>
            </a:r>
            <a:r>
              <a:rPr kumimoji="0" lang="cs-CZ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 profesionálněji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5301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>
            <a:extLst>
              <a:ext uri="{FF2B5EF4-FFF2-40B4-BE49-F238E27FC236}">
                <a16:creationId xmlns:a16="http://schemas.microsoft.com/office/drawing/2014/main" id="{9EEAB8AA-D745-4790-9C7D-07B40EC894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75" r="-1" b="-1"/>
          <a:stretch/>
        </p:blipFill>
        <p:spPr>
          <a:xfrm>
            <a:off x="15" y="855882"/>
            <a:ext cx="9143985" cy="514913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3697E69-F044-469E-8810-14E8AB4481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3336" y="1389514"/>
            <a:ext cx="3843185" cy="1445771"/>
          </a:xfrm>
        </p:spPr>
        <p:txBody>
          <a:bodyPr anchor="b">
            <a:normAutofit fontScale="90000"/>
          </a:bodyPr>
          <a:lstStyle/>
          <a:p>
            <a:pPr algn="l"/>
            <a:r>
              <a:rPr lang="cs-CZ" dirty="0">
                <a:solidFill>
                  <a:schemeClr val="bg1"/>
                </a:solidFill>
              </a:rPr>
              <a:t>I toto Vám PowerPoint dovolí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F23ADDC-AAE8-4576-BFAC-F692F85FF4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3335" y="3098896"/>
            <a:ext cx="3658940" cy="1523456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schemeClr val="bg1"/>
                </a:solidFill>
              </a:rPr>
              <a:t>Dokonce i sám nabídne</a:t>
            </a:r>
          </a:p>
          <a:p>
            <a:pPr algn="l"/>
            <a:r>
              <a:rPr lang="cs-CZ" dirty="0">
                <a:solidFill>
                  <a:schemeClr val="bg1"/>
                </a:solidFill>
              </a:rPr>
              <a:t>Musíte odolat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86FE808-3BEC-4AA3-9074-8B82FE3E8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6EC376D-DA8E-41BE-BEF3-8CB07C5E2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5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D283B086-83E7-4BC6-8F5A-A0B768686825}"/>
              </a:ext>
            </a:extLst>
          </p:cNvPr>
          <p:cNvSpPr/>
          <p:nvPr/>
        </p:nvSpPr>
        <p:spPr bwMode="auto">
          <a:xfrm>
            <a:off x="0" y="-2024"/>
            <a:ext cx="4572000" cy="3431024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E7DDFB96-E6F4-44B2-BEAE-529A5A633336}"/>
              </a:ext>
            </a:extLst>
          </p:cNvPr>
          <p:cNvSpPr/>
          <p:nvPr/>
        </p:nvSpPr>
        <p:spPr bwMode="auto">
          <a:xfrm>
            <a:off x="4572000" y="0"/>
            <a:ext cx="4572000" cy="343102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65954E0-54F2-42A9-A1AB-2AA412098B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98C2B23-BD44-42C9-9539-34DDE936A3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77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4625943-7BAA-414B-A547-53263CD4C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574573"/>
            <a:ext cx="7957201" cy="451576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Šab</a:t>
            </a:r>
            <a:r>
              <a:rPr lang="cs-CZ" dirty="0">
                <a:solidFill>
                  <a:schemeClr val="tx1"/>
                </a:solidFill>
              </a:rPr>
              <a:t>lona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7804831-C845-4B23-B111-2DBCCE7452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001" y="3823125"/>
            <a:ext cx="8064901" cy="1539450"/>
          </a:xfrm>
        </p:spPr>
        <p:txBody>
          <a:bodyPr/>
          <a:lstStyle/>
          <a:p>
            <a:r>
              <a:rPr lang="cs-CZ" sz="2400" dirty="0"/>
              <a:t>Viditelnost závisí na osvětlení a kvalitě projektoru</a:t>
            </a:r>
          </a:p>
          <a:p>
            <a:r>
              <a:rPr lang="cs-CZ" sz="2400" dirty="0"/>
              <a:t>Na monitoru vypadá prezentace jinak</a:t>
            </a:r>
          </a:p>
          <a:p>
            <a:r>
              <a:rPr lang="cs-CZ" sz="2400" dirty="0"/>
              <a:t>Lepší světlé pozadí a tmavý text</a:t>
            </a:r>
          </a:p>
          <a:p>
            <a:r>
              <a:rPr lang="cs-CZ" sz="2400" dirty="0"/>
              <a:t>Při zatemnění spíš naopak</a:t>
            </a:r>
          </a:p>
        </p:txBody>
      </p:sp>
      <p:sp>
        <p:nvSpPr>
          <p:cNvPr id="9" name="Zástupný obsah 4">
            <a:extLst>
              <a:ext uri="{FF2B5EF4-FFF2-40B4-BE49-F238E27FC236}">
                <a16:creationId xmlns:a16="http://schemas.microsoft.com/office/drawing/2014/main" id="{8243F92A-7E04-4BF1-ABB4-B0BCD7FC5C83}"/>
              </a:ext>
            </a:extLst>
          </p:cNvPr>
          <p:cNvSpPr txBox="1">
            <a:spLocks/>
          </p:cNvSpPr>
          <p:nvPr/>
        </p:nvSpPr>
        <p:spPr>
          <a:xfrm>
            <a:off x="1" y="1891575"/>
            <a:ext cx="4571998" cy="135219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72000" indent="0" algn="ctr">
              <a:buNone/>
            </a:pPr>
            <a:r>
              <a:rPr lang="cs-CZ" sz="2400" kern="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Světlý text na tmavém</a:t>
            </a:r>
          </a:p>
          <a:p>
            <a:pPr marL="72000" indent="0" algn="ctr">
              <a:buNone/>
            </a:pPr>
            <a:r>
              <a:rPr lang="cs-CZ" sz="2400" kern="0" dirty="0">
                <a:solidFill>
                  <a:schemeClr val="tx2">
                    <a:lumMod val="50000"/>
                  </a:schemeClr>
                </a:solidFill>
              </a:rPr>
              <a:t>Tmavý text na tmavém</a:t>
            </a:r>
            <a:endParaRPr lang="en-US" sz="2400" kern="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Zástupný obsah 4">
            <a:extLst>
              <a:ext uri="{FF2B5EF4-FFF2-40B4-BE49-F238E27FC236}">
                <a16:creationId xmlns:a16="http://schemas.microsoft.com/office/drawing/2014/main" id="{404A9868-6046-4011-A163-17FE3C27C7B1}"/>
              </a:ext>
            </a:extLst>
          </p:cNvPr>
          <p:cNvSpPr txBox="1">
            <a:spLocks/>
          </p:cNvSpPr>
          <p:nvPr/>
        </p:nvSpPr>
        <p:spPr>
          <a:xfrm>
            <a:off x="4571999" y="1891574"/>
            <a:ext cx="4572001" cy="135219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72000" indent="0" algn="ctr">
              <a:buNone/>
            </a:pPr>
            <a:r>
              <a:rPr lang="cs-CZ" sz="2400" kern="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Světlý text na světlém</a:t>
            </a:r>
          </a:p>
          <a:p>
            <a:pPr marL="72000" indent="0" algn="ctr">
              <a:buNone/>
            </a:pPr>
            <a:r>
              <a:rPr lang="cs-CZ" sz="2400" kern="0" dirty="0">
                <a:solidFill>
                  <a:schemeClr val="tx2">
                    <a:lumMod val="50000"/>
                  </a:schemeClr>
                </a:solidFill>
              </a:rPr>
              <a:t>Tmavý text na světlém</a:t>
            </a:r>
            <a:endParaRPr lang="en-US" sz="2400" kern="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28776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AAC7497-AA17-4542-8F2D-EB594C4255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1593794-D270-4B5F-9FDB-0A46AE71CE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78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05CCD42-3346-4781-98F5-A152735FC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Animace přechodů slidů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5380184-D860-48A6-9445-1BD8A7A36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00729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AAC7497-AA17-4542-8F2D-EB594C4255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1593794-D270-4B5F-9FDB-0A46AE71CE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79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05CCD42-3346-4781-98F5-A152735FC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Animace přechodů slidů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5380184-D860-48A6-9445-1BD8A7A36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Pokud ano, pak jedině </a:t>
            </a:r>
            <a:r>
              <a:rPr lang="cs-CZ" dirty="0">
                <a:solidFill>
                  <a:schemeClr val="accent1"/>
                </a:solidFill>
              </a:rPr>
              <a:t>jednoduché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463452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4A8944DA-6C23-4020-89DD-0575550989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5" r="11410" b="11795"/>
          <a:stretch/>
        </p:blipFill>
        <p:spPr>
          <a:xfrm>
            <a:off x="1840801" y="1020777"/>
            <a:ext cx="5800724" cy="5137998"/>
          </a:xfrm>
          <a:prstGeom prst="rect">
            <a:avLst/>
          </a:prstGeo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0B55ADB-810F-4E1F-9968-97F1FB54BA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3B665BB-D00A-4C2D-A1FB-FF89C15B15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8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7F55658-E184-4A23-BCCB-5996A0785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976" y="1020777"/>
            <a:ext cx="7548374" cy="451576"/>
          </a:xfrm>
        </p:spPr>
        <p:txBody>
          <a:bodyPr/>
          <a:lstStyle/>
          <a:p>
            <a:pPr algn="ctr"/>
            <a:r>
              <a:rPr lang="cs-CZ" dirty="0"/>
              <a:t>Obsah prezentace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07314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AAC7497-AA17-4542-8F2D-EB594C4255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1593794-D270-4B5F-9FDB-0A46AE71CE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80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05CCD42-3346-4781-98F5-A152735FC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Animace přechodů slidů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5380184-D860-48A6-9445-1BD8A7A36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Pokud ano, pak jedině </a:t>
            </a:r>
            <a:r>
              <a:rPr lang="cs-CZ" dirty="0">
                <a:solidFill>
                  <a:schemeClr val="accent1"/>
                </a:solidFill>
              </a:rPr>
              <a:t>jednoduché</a:t>
            </a:r>
          </a:p>
          <a:p>
            <a:r>
              <a:rPr lang="cs-CZ" dirty="0"/>
              <a:t>Jinak odvádějí pozornost</a:t>
            </a:r>
          </a:p>
        </p:txBody>
      </p:sp>
    </p:spTree>
    <p:extLst>
      <p:ext uri="{BB962C8B-B14F-4D97-AF65-F5344CB8AC3E}">
        <p14:creationId xmlns:p14="http://schemas.microsoft.com/office/powerpoint/2010/main" val="3564276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AAC7497-AA17-4542-8F2D-EB594C4255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1593794-D270-4B5F-9FDB-0A46AE71CE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81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05CCD42-3346-4781-98F5-A152735FC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Animace přechodů slidů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5380184-D860-48A6-9445-1BD8A7A36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Pokud ano, pak jedině </a:t>
            </a:r>
            <a:r>
              <a:rPr lang="cs-CZ" dirty="0">
                <a:solidFill>
                  <a:schemeClr val="accent1"/>
                </a:solidFill>
              </a:rPr>
              <a:t>jednoduché</a:t>
            </a:r>
          </a:p>
          <a:p>
            <a:r>
              <a:rPr lang="cs-CZ" dirty="0"/>
              <a:t>Jinak odvádějí pozornost</a:t>
            </a:r>
          </a:p>
          <a:p>
            <a:r>
              <a:rPr lang="cs-CZ" dirty="0"/>
              <a:t>A jsou rušivé</a:t>
            </a:r>
          </a:p>
        </p:txBody>
      </p:sp>
    </p:spTree>
    <p:extLst>
      <p:ext uri="{BB962C8B-B14F-4D97-AF65-F5344CB8AC3E}">
        <p14:creationId xmlns:p14="http://schemas.microsoft.com/office/powerpoint/2010/main" val="2209110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AAC7497-AA17-4542-8F2D-EB594C4255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1593794-D270-4B5F-9FDB-0A46AE71CE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82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05CCD42-3346-4781-98F5-A152735FC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Animace přechodů slidů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5380184-D860-48A6-9445-1BD8A7A36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Pokud ano, pak jedině </a:t>
            </a:r>
            <a:r>
              <a:rPr lang="cs-CZ" dirty="0">
                <a:solidFill>
                  <a:schemeClr val="accent1"/>
                </a:solidFill>
              </a:rPr>
              <a:t>jednoduché</a:t>
            </a:r>
          </a:p>
          <a:p>
            <a:r>
              <a:rPr lang="cs-CZ" dirty="0"/>
              <a:t>Jinak odvádějí pozornost</a:t>
            </a:r>
          </a:p>
          <a:p>
            <a:r>
              <a:rPr lang="cs-CZ" dirty="0"/>
              <a:t>A jsou rušivé</a:t>
            </a:r>
          </a:p>
          <a:p>
            <a:r>
              <a:rPr lang="cs-CZ" dirty="0"/>
              <a:t>Vidíte?</a:t>
            </a:r>
          </a:p>
          <a:p>
            <a:pPr marL="72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9506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AAC7497-AA17-4542-8F2D-EB594C4255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1593794-D270-4B5F-9FDB-0A46AE71CE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83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05CCD42-3346-4781-98F5-A152735FC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Animace přechodů slidů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5380184-D860-48A6-9445-1BD8A7A36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Pokud ano, pak jedině </a:t>
            </a:r>
            <a:r>
              <a:rPr lang="cs-CZ" dirty="0">
                <a:solidFill>
                  <a:schemeClr val="accent1"/>
                </a:solidFill>
              </a:rPr>
              <a:t>jednoduché</a:t>
            </a:r>
          </a:p>
          <a:p>
            <a:r>
              <a:rPr lang="cs-CZ" dirty="0"/>
              <a:t>Jinak odvádějí pozornost</a:t>
            </a:r>
          </a:p>
          <a:p>
            <a:r>
              <a:rPr lang="cs-CZ" dirty="0"/>
              <a:t>A jsou rušivé</a:t>
            </a:r>
          </a:p>
          <a:p>
            <a:r>
              <a:rPr lang="cs-CZ" dirty="0"/>
              <a:t>Vidíte?</a:t>
            </a:r>
          </a:p>
          <a:p>
            <a:pPr marL="72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99568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AAC7497-AA17-4542-8F2D-EB594C4255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1593794-D270-4B5F-9FDB-0A46AE71CE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84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05CCD42-3346-4781-98F5-A152735FC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Animace přechodů slidů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5380184-D860-48A6-9445-1BD8A7A36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Pokud ano, pak jedině </a:t>
            </a:r>
            <a:r>
              <a:rPr lang="cs-CZ" dirty="0">
                <a:solidFill>
                  <a:schemeClr val="accent1"/>
                </a:solidFill>
              </a:rPr>
              <a:t>jednoduché</a:t>
            </a:r>
          </a:p>
          <a:p>
            <a:r>
              <a:rPr lang="cs-CZ" dirty="0"/>
              <a:t>Jinak odvádějí pozornost</a:t>
            </a:r>
          </a:p>
          <a:p>
            <a:r>
              <a:rPr lang="cs-CZ" dirty="0"/>
              <a:t>A jsou rušivé</a:t>
            </a:r>
          </a:p>
          <a:p>
            <a:r>
              <a:rPr lang="cs-CZ" dirty="0"/>
              <a:t>Vidíte?</a:t>
            </a:r>
          </a:p>
          <a:p>
            <a:pPr marL="72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3358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3028BEC-91CA-42FA-BEF8-648F27DECA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CD492F2-1E9E-4754-B7C5-15612532CA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85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4BA0B37-C421-4BD4-A75E-52907A780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Animace objektů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C6DB121-57C0-419E-A1F0-49CC50B548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Platí pro ně to stejné</a:t>
            </a:r>
          </a:p>
          <a:p>
            <a:r>
              <a:rPr lang="cs-CZ" dirty="0"/>
              <a:t>Raději odolávejte</a:t>
            </a:r>
          </a:p>
          <a:p>
            <a:r>
              <a:rPr lang="cs-CZ" dirty="0"/>
              <a:t>Je to často ztráta času</a:t>
            </a:r>
          </a:p>
          <a:p>
            <a:r>
              <a:rPr lang="cs-CZ" dirty="0"/>
              <a:t>A při prezentaci</a:t>
            </a:r>
          </a:p>
          <a:p>
            <a:r>
              <a:rPr lang="cs-CZ" dirty="0"/>
              <a:t>To pak budete</a:t>
            </a:r>
          </a:p>
          <a:p>
            <a:r>
              <a:rPr lang="cs-CZ" dirty="0"/>
              <a:t>Trapně přeskakovat</a:t>
            </a:r>
            <a:endParaRPr lang="en-US" dirty="0"/>
          </a:p>
        </p:txBody>
      </p:sp>
      <p:pic>
        <p:nvPicPr>
          <p:cNvPr id="7" name="Obrázek 6" descr="Obsah obrázku text, podepsat&#10;&#10;Popis byl vytvořen automaticky">
            <a:extLst>
              <a:ext uri="{FF2B5EF4-FFF2-40B4-BE49-F238E27FC236}">
                <a16:creationId xmlns:a16="http://schemas.microsoft.com/office/drawing/2014/main" id="{4AD433A4-EB54-47C4-AC85-DFAA3CC7C4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888" y="1692002"/>
            <a:ext cx="3324225" cy="3324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708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5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6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3FF8E82-F009-45B8-B602-1129895F06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BF71D6E-AF40-4516-992A-B280D8CF77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86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9FC278F-7234-4D9A-B476-D722450C3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Kdy jsou animace dobré?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B1ECE53-393B-4B49-8929-C6EF5A660A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Animace přechodů</a:t>
            </a:r>
          </a:p>
          <a:p>
            <a:pPr lvl="1"/>
            <a:r>
              <a:rPr lang="cs-CZ" dirty="0"/>
              <a:t>Oddělení větších celků (např. teorie / metoda / výsledky)</a:t>
            </a:r>
          </a:p>
          <a:p>
            <a:pPr lvl="1"/>
            <a:r>
              <a:rPr lang="cs-CZ" dirty="0"/>
              <a:t>„Probuzení“ publika</a:t>
            </a:r>
          </a:p>
          <a:p>
            <a:pPr lvl="1"/>
            <a:endParaRPr lang="cs-CZ" dirty="0"/>
          </a:p>
          <a:p>
            <a:r>
              <a:rPr lang="cs-CZ" dirty="0"/>
              <a:t>Animace objektů</a:t>
            </a:r>
          </a:p>
          <a:p>
            <a:pPr lvl="1"/>
            <a:r>
              <a:rPr lang="cs-CZ" dirty="0"/>
              <a:t>Postupný výklad</a:t>
            </a:r>
          </a:p>
          <a:p>
            <a:pPr lvl="1"/>
            <a:r>
              <a:rPr lang="cs-CZ" dirty="0"/>
              <a:t>Použitelné pro odrážky i schémata / grafiky</a:t>
            </a:r>
          </a:p>
          <a:p>
            <a:pPr lvl="1"/>
            <a:r>
              <a:rPr lang="cs-CZ" dirty="0">
                <a:solidFill>
                  <a:schemeClr val="accent1"/>
                </a:solidFill>
              </a:rPr>
              <a:t>Publikum nečte dopředu</a:t>
            </a:r>
          </a:p>
          <a:p>
            <a:pPr lvl="1"/>
            <a:r>
              <a:rPr lang="cs-CZ" dirty="0">
                <a:solidFill>
                  <a:schemeClr val="accent1"/>
                </a:solidFill>
              </a:rPr>
              <a:t>Pokud se ztratí, ví kde jste</a:t>
            </a:r>
          </a:p>
          <a:p>
            <a:pPr lvl="1"/>
            <a:r>
              <a:rPr lang="cs-CZ" dirty="0">
                <a:solidFill>
                  <a:schemeClr val="accent6"/>
                </a:solidFill>
              </a:rPr>
              <a:t>ALE nutno dobře znát strukturu</a:t>
            </a:r>
          </a:p>
        </p:txBody>
      </p:sp>
    </p:spTree>
    <p:extLst>
      <p:ext uri="{BB962C8B-B14F-4D97-AF65-F5344CB8AC3E}">
        <p14:creationId xmlns:p14="http://schemas.microsoft.com/office/powerpoint/2010/main" val="182564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20FF870-0553-4A9F-833C-346B6E0969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3C5C946-BA3E-457C-83CD-CC7AAE75A5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87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0263EEF-6A5E-41D4-96EE-62ED8285C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Grafy - zásady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6B79C92-EC9D-438A-82DD-FB722DD931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Má smysl jej použít? </a:t>
            </a:r>
          </a:p>
          <a:p>
            <a:r>
              <a:rPr lang="cs-CZ" dirty="0"/>
              <a:t>Různá data – různé grafy</a:t>
            </a:r>
          </a:p>
          <a:p>
            <a:r>
              <a:rPr lang="cs-CZ" dirty="0"/>
              <a:t>Graf nesmí být zavádějící</a:t>
            </a:r>
          </a:p>
          <a:p>
            <a:r>
              <a:rPr lang="cs-CZ" dirty="0"/>
              <a:t>Musí být snadno čitelné a interpretovatelné</a:t>
            </a:r>
          </a:p>
          <a:p>
            <a:pPr lvl="1"/>
            <a:r>
              <a:rPr lang="cs-CZ" dirty="0"/>
              <a:t>Popisky os, datových bodů</a:t>
            </a:r>
          </a:p>
          <a:p>
            <a:pPr lvl="1"/>
            <a:r>
              <a:rPr lang="cs-CZ" dirty="0"/>
              <a:t>Logické řazení kategorií</a:t>
            </a:r>
          </a:p>
          <a:p>
            <a:endParaRPr lang="cs-CZ" dirty="0"/>
          </a:p>
        </p:txBody>
      </p:sp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AB8D5CAD-2BED-4942-9504-AE91089BDD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3838431"/>
              </p:ext>
            </p:extLst>
          </p:nvPr>
        </p:nvGraphicFramePr>
        <p:xfrm>
          <a:off x="4572000" y="735150"/>
          <a:ext cx="4746374" cy="2804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Znak násobení 8">
            <a:extLst>
              <a:ext uri="{FF2B5EF4-FFF2-40B4-BE49-F238E27FC236}">
                <a16:creationId xmlns:a16="http://schemas.microsoft.com/office/drawing/2014/main" id="{D3C6056F-EA44-48E4-813C-7DACFD5A9A77}"/>
              </a:ext>
            </a:extLst>
          </p:cNvPr>
          <p:cNvSpPr/>
          <p:nvPr/>
        </p:nvSpPr>
        <p:spPr bwMode="auto">
          <a:xfrm>
            <a:off x="5016528" y="372242"/>
            <a:ext cx="3857317" cy="3766384"/>
          </a:xfrm>
          <a:prstGeom prst="mathMultiply">
            <a:avLst>
              <a:gd name="adj1" fmla="val 8927"/>
            </a:avLst>
          </a:prstGeom>
          <a:solidFill>
            <a:schemeClr val="accent6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17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9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96D8A15-7EF9-476D-9A5B-ADFEECE906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43BDA29-23E9-4640-B4A0-4E649539F8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88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FD3E806-D9AD-435B-826D-177D29F71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2" y="720000"/>
            <a:ext cx="1755524" cy="1499326"/>
          </a:xfrm>
        </p:spPr>
        <p:txBody>
          <a:bodyPr/>
          <a:lstStyle/>
          <a:p>
            <a:r>
              <a:rPr lang="cs-CZ" dirty="0" err="1"/>
              <a:t>Bad</a:t>
            </a:r>
            <a:br>
              <a:rPr lang="cs-CZ" dirty="0"/>
            </a:br>
            <a:r>
              <a:rPr lang="cs-CZ" dirty="0"/>
              <a:t>grafy</a:t>
            </a:r>
            <a:endParaRPr lang="en-US" dirty="0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1CC1213D-58EA-423B-A705-E0EDD3C9E5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5793" y="0"/>
            <a:ext cx="6718207" cy="6858000"/>
          </a:xfr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EAB16DE3-51DA-43BD-8A58-F97497880E69}"/>
              </a:ext>
            </a:extLst>
          </p:cNvPr>
          <p:cNvSpPr txBox="1"/>
          <p:nvPr/>
        </p:nvSpPr>
        <p:spPr>
          <a:xfrm>
            <a:off x="310501" y="5291298"/>
            <a:ext cx="19127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/>
              <a:t>Zdroj: </a:t>
            </a:r>
            <a:r>
              <a:rPr lang="en-US" sz="1200" dirty="0"/>
              <a:t>https://venngage.com/blog/misleading-graphs/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5037785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96D8A15-7EF9-476D-9A5B-ADFEECE906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43BDA29-23E9-4640-B4A0-4E649539F8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89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FD3E806-D9AD-435B-826D-177D29F71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2" y="719999"/>
            <a:ext cx="1755524" cy="4413975"/>
          </a:xfrm>
        </p:spPr>
        <p:txBody>
          <a:bodyPr/>
          <a:lstStyle/>
          <a:p>
            <a:r>
              <a:rPr lang="cs-CZ" dirty="0" err="1"/>
              <a:t>Bad</a:t>
            </a:r>
            <a:br>
              <a:rPr lang="cs-CZ" dirty="0"/>
            </a:br>
            <a:r>
              <a:rPr lang="cs-CZ" dirty="0"/>
              <a:t>grafy</a:t>
            </a:r>
            <a:endParaRPr lang="en-US" dirty="0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1CC1213D-58EA-423B-A705-E0EDD3C9E5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7335" y="0"/>
            <a:ext cx="7146666" cy="6858000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04C8221-1E31-4AA6-A009-B797A6074278}"/>
              </a:ext>
            </a:extLst>
          </p:cNvPr>
          <p:cNvSpPr txBox="1"/>
          <p:nvPr/>
        </p:nvSpPr>
        <p:spPr>
          <a:xfrm>
            <a:off x="84569" y="5327044"/>
            <a:ext cx="19127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/>
              <a:t>Zdroj: </a:t>
            </a:r>
            <a:r>
              <a:rPr lang="en-US" sz="1200" dirty="0"/>
              <a:t>https://venngage.com/blog/misleading-graphs/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49511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79D0882-B602-49F3-9397-DF176515E5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903BD84-BEF8-4992-8ADB-E6E69BD3AA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9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76D1A92-E2AB-4F39-89D0-7268A58E7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musíte odprezentovat?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AEAC4C8-2F73-47E8-BE2F-5A3EDE4A9D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dirty="0"/>
              <a:t>Co jste dělali?</a:t>
            </a:r>
          </a:p>
          <a:p>
            <a:pPr lvl="1"/>
            <a:r>
              <a:rPr lang="cs-CZ" dirty="0"/>
              <a:t>Výzkumný cíl, výzkumná otázka, hypotézy</a:t>
            </a:r>
          </a:p>
          <a:p>
            <a:pPr lvl="1"/>
            <a:endParaRPr lang="cs-CZ" sz="1000" dirty="0"/>
          </a:p>
          <a:p>
            <a:pPr marL="72000" indent="0">
              <a:buNone/>
            </a:pPr>
            <a:r>
              <a:rPr lang="cs-CZ" dirty="0"/>
              <a:t>Jak jste to dělali?</a:t>
            </a:r>
          </a:p>
          <a:p>
            <a:pPr lvl="1"/>
            <a:r>
              <a:rPr lang="cs-CZ" dirty="0"/>
              <a:t>Design, metody, výzkumný soubor</a:t>
            </a:r>
          </a:p>
          <a:p>
            <a:pPr lvl="1"/>
            <a:endParaRPr lang="cs-CZ" sz="1000" dirty="0"/>
          </a:p>
          <a:p>
            <a:pPr marL="72000" indent="0">
              <a:buNone/>
            </a:pPr>
            <a:r>
              <a:rPr lang="cs-CZ" dirty="0"/>
              <a:t>Co jste zjistili?</a:t>
            </a:r>
          </a:p>
          <a:p>
            <a:pPr lvl="1"/>
            <a:r>
              <a:rPr lang="cs-CZ" dirty="0"/>
              <a:t>Výsledky</a:t>
            </a:r>
          </a:p>
          <a:p>
            <a:pPr lvl="1"/>
            <a:endParaRPr lang="cs-CZ" sz="1000" dirty="0"/>
          </a:p>
          <a:p>
            <a:pPr marL="72000" indent="0">
              <a:buNone/>
            </a:pPr>
            <a:r>
              <a:rPr lang="cs-CZ" dirty="0"/>
              <a:t>Co to znamená?</a:t>
            </a:r>
          </a:p>
          <a:p>
            <a:pPr lvl="1"/>
            <a:r>
              <a:rPr lang="cs-CZ" dirty="0"/>
              <a:t>Interpretace, implikace, limity</a:t>
            </a:r>
            <a:endParaRPr lang="en-US" dirty="0"/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5230E960-16A2-47B1-9527-74873B04A60D}"/>
              </a:ext>
            </a:extLst>
          </p:cNvPr>
          <p:cNvSpPr/>
          <p:nvPr/>
        </p:nvSpPr>
        <p:spPr bwMode="auto">
          <a:xfrm>
            <a:off x="5458128" y="2944089"/>
            <a:ext cx="2768366" cy="1895913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3200" dirty="0">
                <a:latin typeface="+mj-lt"/>
              </a:rPr>
              <a:t>Jasně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3200" b="0" i="0" u="none" strike="noStrike" cap="none" normalizeH="0" baseline="0" dirty="0">
                <a:ln>
                  <a:noFill/>
                </a:ln>
                <a:effectLst/>
                <a:latin typeface="+mj-lt"/>
              </a:rPr>
              <a:t>Stručně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3200" dirty="0">
                <a:latin typeface="+mj-lt"/>
              </a:rPr>
              <a:t>Srozumitelně</a:t>
            </a:r>
            <a:endParaRPr kumimoji="0" lang="en-US" sz="3200" b="0" i="0" u="none" strike="noStrike" cap="none" normalizeH="0" baseline="0" dirty="0">
              <a:ln>
                <a:noFill/>
              </a:ln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828016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96D8A15-7EF9-476D-9A5B-ADFEECE906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43BDA29-23E9-4640-B4A0-4E649539F8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90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FD3E806-D9AD-435B-826D-177D29F71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2" y="719999"/>
            <a:ext cx="1755524" cy="4413975"/>
          </a:xfrm>
        </p:spPr>
        <p:txBody>
          <a:bodyPr/>
          <a:lstStyle/>
          <a:p>
            <a:r>
              <a:rPr lang="cs-CZ" dirty="0" err="1"/>
              <a:t>Bad</a:t>
            </a:r>
            <a:br>
              <a:rPr lang="cs-CZ" dirty="0"/>
            </a:br>
            <a:r>
              <a:rPr lang="cs-CZ" dirty="0"/>
              <a:t>grafy</a:t>
            </a:r>
            <a:endParaRPr lang="en-US" dirty="0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1CC1213D-58EA-423B-A705-E0EDD3C9E5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3545" y="0"/>
            <a:ext cx="7100455" cy="6858000"/>
          </a:xfr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5427EA9-446F-4E54-8326-E8D51475DC46}"/>
              </a:ext>
            </a:extLst>
          </p:cNvPr>
          <p:cNvSpPr txBox="1"/>
          <p:nvPr/>
        </p:nvSpPr>
        <p:spPr>
          <a:xfrm>
            <a:off x="84569" y="5327044"/>
            <a:ext cx="19127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/>
              <a:t>Zdroj: </a:t>
            </a:r>
            <a:r>
              <a:rPr lang="en-US" sz="1200" dirty="0"/>
              <a:t>https://venngage.com/blog/misleading-graphs/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1457661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96D8A15-7EF9-476D-9A5B-ADFEECE906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43BDA29-23E9-4640-B4A0-4E649539F8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91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FD3E806-D9AD-435B-826D-177D29F71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2" y="719999"/>
            <a:ext cx="1755524" cy="4413975"/>
          </a:xfrm>
        </p:spPr>
        <p:txBody>
          <a:bodyPr/>
          <a:lstStyle/>
          <a:p>
            <a:r>
              <a:rPr lang="cs-CZ" dirty="0" err="1"/>
              <a:t>Bad</a:t>
            </a:r>
            <a:br>
              <a:rPr lang="cs-CZ" dirty="0"/>
            </a:br>
            <a:r>
              <a:rPr lang="cs-CZ" dirty="0"/>
              <a:t>grafy</a:t>
            </a:r>
            <a:endParaRPr lang="en-US" dirty="0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1CC1213D-58EA-423B-A705-E0EDD3C9E5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885" y="0"/>
            <a:ext cx="6476115" cy="6858000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E4675FE-D9E9-4AE8-9C34-B7BC6A1DE7A8}"/>
              </a:ext>
            </a:extLst>
          </p:cNvPr>
          <p:cNvSpPr txBox="1"/>
          <p:nvPr/>
        </p:nvSpPr>
        <p:spPr>
          <a:xfrm>
            <a:off x="84569" y="5327044"/>
            <a:ext cx="19127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/>
              <a:t>Zdroj: </a:t>
            </a:r>
            <a:r>
              <a:rPr lang="en-US" sz="1200" dirty="0"/>
              <a:t>https://venngage.com/blog/misleading-graphs/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0492693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96D8A15-7EF9-476D-9A5B-ADFEECE906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43BDA29-23E9-4640-B4A0-4E649539F8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92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FD3E806-D9AD-435B-826D-177D29F71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2" y="719999"/>
            <a:ext cx="1755524" cy="4413975"/>
          </a:xfrm>
        </p:spPr>
        <p:txBody>
          <a:bodyPr/>
          <a:lstStyle/>
          <a:p>
            <a:r>
              <a:rPr lang="cs-CZ" dirty="0" err="1"/>
              <a:t>Bad</a:t>
            </a:r>
            <a:br>
              <a:rPr lang="cs-CZ" dirty="0"/>
            </a:br>
            <a:r>
              <a:rPr lang="cs-CZ" dirty="0"/>
              <a:t>grafy</a:t>
            </a:r>
            <a:endParaRPr lang="en-US" dirty="0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1CC1213D-58EA-423B-A705-E0EDD3C9E5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9144" y="0"/>
            <a:ext cx="6204856" cy="6858000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2333B43-287D-4E89-B6F5-167598A3F57E}"/>
              </a:ext>
            </a:extLst>
          </p:cNvPr>
          <p:cNvSpPr txBox="1"/>
          <p:nvPr/>
        </p:nvSpPr>
        <p:spPr>
          <a:xfrm>
            <a:off x="84569" y="5327044"/>
            <a:ext cx="19127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/>
              <a:t>Zdroj: </a:t>
            </a:r>
            <a:r>
              <a:rPr lang="en-US" sz="1200" dirty="0"/>
              <a:t>https://venngage.com/blog/misleading-graphs/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3452692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17260E3-A4A2-404E-A79E-0479495EAF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84F66F9-6B08-4C1F-ADAC-389DC77AE6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93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AA71BE9-A962-4FE6-9651-73E205039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My </a:t>
            </a:r>
            <a:r>
              <a:rPr lang="cs-CZ" dirty="0" err="1"/>
              <a:t>personal</a:t>
            </a:r>
            <a:r>
              <a:rPr lang="cs-CZ" dirty="0"/>
              <a:t> favorite</a:t>
            </a:r>
            <a:endParaRPr lang="en-US" dirty="0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3697683A-6EA2-42B5-A30D-BB3DF1FF17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133" y="1629688"/>
            <a:ext cx="4170868" cy="414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310237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71168BE-B6E0-4356-BE8F-EFD091CAAB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78A7ED4-C025-4411-AF34-A28DC7A4F6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94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F466DE3-0A78-48D3-BC17-E53305AE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Grafy – uspořádání </a:t>
            </a:r>
            <a:endParaRPr lang="en-US" dirty="0"/>
          </a:p>
        </p:txBody>
      </p:sp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249F4BCC-A0FF-40A8-9660-77D9C60318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8515838"/>
              </p:ext>
            </p:extLst>
          </p:nvPr>
        </p:nvGraphicFramePr>
        <p:xfrm>
          <a:off x="466167" y="1782764"/>
          <a:ext cx="3429558" cy="4068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25B23AEB-7FEB-4C07-A81B-510B9415A0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9024937"/>
              </p:ext>
            </p:extLst>
          </p:nvPr>
        </p:nvGraphicFramePr>
        <p:xfrm>
          <a:off x="5175344" y="1782764"/>
          <a:ext cx="3429558" cy="4068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ovéPole 8">
            <a:extLst>
              <a:ext uri="{FF2B5EF4-FFF2-40B4-BE49-F238E27FC236}">
                <a16:creationId xmlns:a16="http://schemas.microsoft.com/office/drawing/2014/main" id="{592906CC-D520-493F-95B4-9A2D9F21AFB2}"/>
              </a:ext>
            </a:extLst>
          </p:cNvPr>
          <p:cNvSpPr txBox="1"/>
          <p:nvPr/>
        </p:nvSpPr>
        <p:spPr>
          <a:xfrm>
            <a:off x="4173897" y="2828835"/>
            <a:ext cx="7232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200" dirty="0">
                <a:solidFill>
                  <a:schemeClr val="accent2"/>
                </a:solidFill>
                <a:latin typeface="+mj-lt"/>
              </a:rPr>
              <a:t>&lt;</a:t>
            </a:r>
            <a:endParaRPr lang="en-US" sz="7200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917269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363636C-99EE-445B-8A94-06DC8A9897A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6175767-CD84-47B8-84C4-4561F45B87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95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C485F5C-1DF3-4812-A599-D3A3688DA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Grafy - barvy</a:t>
            </a:r>
            <a:endParaRPr lang="en-US" dirty="0"/>
          </a:p>
        </p:txBody>
      </p:sp>
      <p:graphicFrame>
        <p:nvGraphicFramePr>
          <p:cNvPr id="6" name="Zástupný obsah 5">
            <a:extLst>
              <a:ext uri="{FF2B5EF4-FFF2-40B4-BE49-F238E27FC236}">
                <a16:creationId xmlns:a16="http://schemas.microsoft.com/office/drawing/2014/main" id="{E7BD4157-D5CB-40BA-98FB-3AB19AA3F5F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098492"/>
              </p:ext>
            </p:extLst>
          </p:nvPr>
        </p:nvGraphicFramePr>
        <p:xfrm>
          <a:off x="457426" y="1739900"/>
          <a:ext cx="3232150" cy="414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Zástupný obsah 5">
            <a:extLst>
              <a:ext uri="{FF2B5EF4-FFF2-40B4-BE49-F238E27FC236}">
                <a16:creationId xmlns:a16="http://schemas.microsoft.com/office/drawing/2014/main" id="{095D8331-8DA1-41F6-8BF9-FF881BEC93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6437654"/>
              </p:ext>
            </p:extLst>
          </p:nvPr>
        </p:nvGraphicFramePr>
        <p:xfrm>
          <a:off x="5372752" y="1739900"/>
          <a:ext cx="3232150" cy="414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ovéPole 7">
            <a:extLst>
              <a:ext uri="{FF2B5EF4-FFF2-40B4-BE49-F238E27FC236}">
                <a16:creationId xmlns:a16="http://schemas.microsoft.com/office/drawing/2014/main" id="{BCBDC4D9-55B7-42C5-A3BD-6DA533757E7B}"/>
              </a:ext>
            </a:extLst>
          </p:cNvPr>
          <p:cNvSpPr txBox="1"/>
          <p:nvPr/>
        </p:nvSpPr>
        <p:spPr>
          <a:xfrm>
            <a:off x="4173897" y="2828835"/>
            <a:ext cx="7232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200" dirty="0">
                <a:solidFill>
                  <a:schemeClr val="accent2"/>
                </a:solidFill>
                <a:latin typeface="+mj-lt"/>
              </a:rPr>
              <a:t>&lt;</a:t>
            </a:r>
            <a:endParaRPr lang="en-US" sz="7200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0463153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7B857B2-61C7-4FF9-AD62-6D2079A5F0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022752F-9E3D-4718-9812-B40FE7D9A3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96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A9A7A65-9664-4DBA-BE69-3F9DD8DFE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Grafy – 3D</a:t>
            </a:r>
            <a:endParaRPr lang="en-US" dirty="0"/>
          </a:p>
        </p:txBody>
      </p:sp>
      <p:graphicFrame>
        <p:nvGraphicFramePr>
          <p:cNvPr id="6" name="Zástupný obsah 5">
            <a:extLst>
              <a:ext uri="{FF2B5EF4-FFF2-40B4-BE49-F238E27FC236}">
                <a16:creationId xmlns:a16="http://schemas.microsoft.com/office/drawing/2014/main" id="{004317F9-68F4-47E0-8940-56DBAF3068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7976680"/>
              </p:ext>
            </p:extLst>
          </p:nvPr>
        </p:nvGraphicFramePr>
        <p:xfrm>
          <a:off x="539750" y="1692275"/>
          <a:ext cx="8064500" cy="414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9" name="Skupina 8">
            <a:extLst>
              <a:ext uri="{FF2B5EF4-FFF2-40B4-BE49-F238E27FC236}">
                <a16:creationId xmlns:a16="http://schemas.microsoft.com/office/drawing/2014/main" id="{4B3ECD0B-BB42-49CD-9B28-65202F30F4A5}"/>
              </a:ext>
            </a:extLst>
          </p:cNvPr>
          <p:cNvGrpSpPr/>
          <p:nvPr/>
        </p:nvGrpSpPr>
        <p:grpSpPr>
          <a:xfrm>
            <a:off x="2562225" y="1572102"/>
            <a:ext cx="4267200" cy="1856898"/>
            <a:chOff x="2562225" y="1572102"/>
            <a:chExt cx="4267200" cy="1856898"/>
          </a:xfrm>
        </p:grpSpPr>
        <p:sp>
          <p:nvSpPr>
            <p:cNvPr id="7" name="Obdélník: se zakulacenými rohy 6">
              <a:extLst>
                <a:ext uri="{FF2B5EF4-FFF2-40B4-BE49-F238E27FC236}">
                  <a16:creationId xmlns:a16="http://schemas.microsoft.com/office/drawing/2014/main" id="{523E5FA4-2149-4680-9146-E0FE940C879D}"/>
                </a:ext>
              </a:extLst>
            </p:cNvPr>
            <p:cNvSpPr/>
            <p:nvPr/>
          </p:nvSpPr>
          <p:spPr bwMode="auto">
            <a:xfrm>
              <a:off x="2562225" y="1572102"/>
              <a:ext cx="4267200" cy="1590675"/>
            </a:xfrm>
            <a:prstGeom prst="roundRect">
              <a:avLst/>
            </a:prstGeom>
            <a:solidFill>
              <a:schemeClr val="accent6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28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4" charset="0"/>
                </a:rPr>
                <a:t>NIKDY!*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cs-CZ" sz="2800" dirty="0">
                  <a:solidFill>
                    <a:schemeClr val="bg1"/>
                  </a:solidFill>
                </a:rPr>
                <a:t>Jsou extrémně spatně čitelné</a:t>
              </a:r>
              <a:endParaRPr kumimoji="0" 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E3D1EBF0-F75A-4505-8EA6-9F5AB5D1F40E}"/>
                </a:ext>
              </a:extLst>
            </p:cNvPr>
            <p:cNvSpPr txBox="1"/>
            <p:nvPr/>
          </p:nvSpPr>
          <p:spPr>
            <a:xfrm>
              <a:off x="2626543" y="3121223"/>
              <a:ext cx="42028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dirty="0">
                  <a:latin typeface="+mj-lt"/>
                </a:rPr>
                <a:t>*Existují speciální případy, kde mohou dávat smysl</a:t>
              </a:r>
              <a:endParaRPr lang="en-US" sz="14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688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55E95DB-D099-4AD0-890E-BD6894C7AD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  <a:endParaRPr lang="en-US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6015675-41AE-4092-A8E0-401E2A6F65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97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6406DFB-B5CB-476E-BFDC-5C4B0213F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Obrázky / fotky / AV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AECD597-E99B-41B9-914E-C251D2D7DB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Vždy strhávají pozornost</a:t>
            </a:r>
          </a:p>
          <a:p>
            <a:r>
              <a:rPr lang="cs-CZ" dirty="0"/>
              <a:t>Někdy téměř nezbytné</a:t>
            </a:r>
          </a:p>
          <a:p>
            <a:pPr lvl="1"/>
            <a:r>
              <a:rPr lang="cs-CZ" dirty="0"/>
              <a:t>Experimentální situace</a:t>
            </a:r>
          </a:p>
          <a:p>
            <a:pPr lvl="1"/>
            <a:r>
              <a:rPr lang="cs-CZ" dirty="0"/>
              <a:t>Podnětový materiál</a:t>
            </a:r>
          </a:p>
          <a:p>
            <a:pPr lvl="1"/>
            <a:r>
              <a:rPr lang="cs-CZ" dirty="0"/>
              <a:t>Analýza reklamy</a:t>
            </a:r>
          </a:p>
          <a:p>
            <a:r>
              <a:rPr lang="cs-CZ" dirty="0"/>
              <a:t>Obrázky na oživení</a:t>
            </a:r>
          </a:p>
          <a:p>
            <a:pPr lvl="1"/>
            <a:r>
              <a:rPr lang="cs-CZ" dirty="0"/>
              <a:t>Nejsou na škodu</a:t>
            </a:r>
          </a:p>
          <a:p>
            <a:pPr lvl="1"/>
            <a:r>
              <a:rPr lang="cs-CZ" dirty="0"/>
              <a:t>S mírou a vkusem </a:t>
            </a:r>
          </a:p>
          <a:p>
            <a:endParaRPr lang="cs-CZ" dirty="0"/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7A96CA67-D2D5-416F-8094-B5765BC33A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925" y="1898924"/>
            <a:ext cx="3267074" cy="32670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816822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922ECB4-40C5-4A57-9989-C9EEAD81CF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431CDBB-C2A2-4611-87CD-E42CA4E370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98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CDF3C5B-7646-4C53-83FC-6A195540D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Obrázky na oživení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D61055B-B9CF-44B6-AD8F-4A7AB7F3F2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Stahujte kvalitní obrázky</a:t>
            </a:r>
          </a:p>
          <a:p>
            <a:r>
              <a:rPr lang="cs-CZ" dirty="0"/>
              <a:t>Stahujte legálně</a:t>
            </a:r>
          </a:p>
          <a:p>
            <a:pPr lvl="1"/>
            <a:r>
              <a:rPr lang="cs-CZ" dirty="0" err="1"/>
              <a:t>Freepik</a:t>
            </a:r>
            <a:r>
              <a:rPr lang="cs-CZ" dirty="0"/>
              <a:t>, </a:t>
            </a:r>
            <a:r>
              <a:rPr lang="cs-CZ" dirty="0" err="1"/>
              <a:t>Pexels</a:t>
            </a:r>
            <a:r>
              <a:rPr lang="cs-CZ" dirty="0"/>
              <a:t>, </a:t>
            </a:r>
            <a:r>
              <a:rPr lang="cs-CZ" dirty="0" err="1"/>
              <a:t>Unsplash</a:t>
            </a:r>
            <a:r>
              <a:rPr lang="cs-CZ" dirty="0"/>
              <a:t>, </a:t>
            </a:r>
            <a:r>
              <a:rPr lang="cs-CZ" dirty="0" err="1"/>
              <a:t>Flaticon</a:t>
            </a:r>
            <a:r>
              <a:rPr lang="cs-CZ" dirty="0"/>
              <a:t>, </a:t>
            </a:r>
            <a:r>
              <a:rPr lang="cs-CZ" dirty="0" err="1"/>
              <a:t>Pixabay</a:t>
            </a:r>
            <a:r>
              <a:rPr lang="cs-CZ" dirty="0"/>
              <a:t>, </a:t>
            </a:r>
            <a:r>
              <a:rPr lang="cs-CZ" dirty="0" err="1"/>
              <a:t>Canva</a:t>
            </a:r>
            <a:r>
              <a:rPr lang="cs-CZ" dirty="0"/>
              <a:t>, …</a:t>
            </a:r>
          </a:p>
          <a:p>
            <a:pPr lvl="1"/>
            <a:r>
              <a:rPr lang="cs-CZ" dirty="0"/>
              <a:t>Nezapomeňte uvést zdroj</a:t>
            </a:r>
          </a:p>
          <a:p>
            <a:r>
              <a:rPr lang="cs-CZ" dirty="0"/>
              <a:t>Používejte relevantní obrázky</a:t>
            </a:r>
          </a:p>
          <a:p>
            <a:r>
              <a:rPr lang="cs-CZ" dirty="0"/>
              <a:t>Jednotná úprava</a:t>
            </a:r>
          </a:p>
        </p:txBody>
      </p:sp>
    </p:spTree>
    <p:extLst>
      <p:ext uri="{BB962C8B-B14F-4D97-AF65-F5344CB8AC3E}">
        <p14:creationId xmlns:p14="http://schemas.microsoft.com/office/powerpoint/2010/main" val="204857830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C0708B4-0F08-42E4-9366-DDFAC45FB8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PSYb2540, PS2021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CEA7D0D-8C80-4AD8-B14F-EEFE3EA780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18EE92-877D-471B-AE4F-668D837656DF}" type="slidenum">
              <a:rPr lang="en-US" smtClean="0"/>
              <a:t>99</a:t>
            </a:fld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780FB79-F433-42E7-B251-B490D3577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Otázky?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1097FE9-D189-42C6-BE6B-A7A360E5A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437081"/>
      </p:ext>
    </p:extLst>
  </p:cSld>
  <p:clrMapOvr>
    <a:masterClrMapping/>
  </p:clrMapOvr>
</p:sld>
</file>

<file path=ppt/theme/theme1.xml><?xml version="1.0" encoding="utf-8"?>
<a:theme xmlns:a="http://schemas.openxmlformats.org/drawingml/2006/main" name="FSS_MUNI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SS_MUNI" id="{40EBCF77-D0BA-4DEF-9656-C060A79B6B9D}" vid="{42EE84A1-CE16-4FDA-88F1-29347E82D8F1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670</TotalTime>
  <Words>4774</Words>
  <Application>Microsoft Office PowerPoint</Application>
  <PresentationFormat>Předvádění na obrazovce (4:3)</PresentationFormat>
  <Paragraphs>1535</Paragraphs>
  <Slides>101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101</vt:i4>
      </vt:variant>
    </vt:vector>
  </HeadingPairs>
  <TitlesOfParts>
    <vt:vector size="109" baseType="lpstr">
      <vt:lpstr>Arial</vt:lpstr>
      <vt:lpstr>Brush Script MT</vt:lpstr>
      <vt:lpstr>Calibri</vt:lpstr>
      <vt:lpstr>Courier New</vt:lpstr>
      <vt:lpstr>Tahoma</vt:lpstr>
      <vt:lpstr>Times New Roman</vt:lpstr>
      <vt:lpstr>Wingdings</vt:lpstr>
      <vt:lpstr>FSS_MUNI</vt:lpstr>
      <vt:lpstr>Prezentace odborné práce</vt:lpstr>
      <vt:lpstr>Osnova prezentace + cíle</vt:lpstr>
      <vt:lpstr>Není prezentace jako prezentace</vt:lpstr>
      <vt:lpstr>Není prezentace jako prezentace</vt:lpstr>
      <vt:lpstr>Obhajoba závěrečné práce</vt:lpstr>
      <vt:lpstr>Proč je obhajoba důležitá?</vt:lpstr>
      <vt:lpstr>Průběh obhajoby</vt:lpstr>
      <vt:lpstr>Obsah prezentace</vt:lpstr>
      <vt:lpstr>Co musíte odprezentovat?</vt:lpstr>
      <vt:lpstr>Cíle prezentace</vt:lpstr>
      <vt:lpstr>Publikum</vt:lpstr>
      <vt:lpstr>Prezentace vs. text práce</vt:lpstr>
      <vt:lpstr>Co když se něco změnilo?</vt:lpstr>
      <vt:lpstr>Omezení prezentace</vt:lpstr>
      <vt:lpstr>Co nechat?</vt:lpstr>
      <vt:lpstr>Shrnutí</vt:lpstr>
      <vt:lpstr>Struktura prezentace</vt:lpstr>
      <vt:lpstr>Celková struktura</vt:lpstr>
      <vt:lpstr>Úvodní slide</vt:lpstr>
      <vt:lpstr>Adolescents' Interactions with Unknown People From the Internet in the Context of Risk-taking Behavior and Developmental Needs: Quantitative Study on a Representative Czech Sample </vt:lpstr>
      <vt:lpstr>ADOLESCENTS' INTERACTIONS WITH UNKNOWN PEOPLE FROM THE INTERNET in the Context of Risk-taking Behavior and Developmental Needs</vt:lpstr>
      <vt:lpstr>Teorie</vt:lpstr>
      <vt:lpstr>Uvedení - koncepty</vt:lpstr>
      <vt:lpstr>Uvedení - teorie</vt:lpstr>
      <vt:lpstr>Otázky, hypotézy, zdůvodnění</vt:lpstr>
      <vt:lpstr>Doporučení</vt:lpstr>
      <vt:lpstr>Metoda</vt:lpstr>
      <vt:lpstr>Jak moc do hloubky?</vt:lpstr>
      <vt:lpstr>Příklad</vt:lpstr>
      <vt:lpstr>Tabulky</vt:lpstr>
      <vt:lpstr>Tabulky</vt:lpstr>
      <vt:lpstr>Metoda – analýza dat</vt:lpstr>
      <vt:lpstr>Metoda – analýza dat</vt:lpstr>
      <vt:lpstr>Metoda – analýza dat</vt:lpstr>
      <vt:lpstr>Metoda – analýza dat</vt:lpstr>
      <vt:lpstr>Metoda – analýza dat</vt:lpstr>
      <vt:lpstr>Co vynechat?</vt:lpstr>
      <vt:lpstr>Výsledky</vt:lpstr>
      <vt:lpstr>Čísla vs. výsledky</vt:lpstr>
      <vt:lpstr>Grafy / modely</vt:lpstr>
      <vt:lpstr>Grafy / modely - příklad</vt:lpstr>
      <vt:lpstr>Prezentace aplikace PowerPoint</vt:lpstr>
      <vt:lpstr>Grafy / modely - příklad</vt:lpstr>
      <vt:lpstr>Výsledky</vt:lpstr>
      <vt:lpstr>Diskuze / závěr</vt:lpstr>
      <vt:lpstr>Limity / implikace</vt:lpstr>
      <vt:lpstr>Reference</vt:lpstr>
      <vt:lpstr>Slidy za koncem</vt:lpstr>
      <vt:lpstr>Shrnutí</vt:lpstr>
      <vt:lpstr>Diskuze s komisí</vt:lpstr>
      <vt:lpstr>Diskuze s komisí</vt:lpstr>
      <vt:lpstr>Jak probíhá?</vt:lpstr>
      <vt:lpstr>Posudky - otázky</vt:lpstr>
      <vt:lpstr>Co když nevím?</vt:lpstr>
      <vt:lpstr>Jak na to?</vt:lpstr>
      <vt:lpstr>Příprava na obhajobu</vt:lpstr>
      <vt:lpstr>Jak se připravovat</vt:lpstr>
      <vt:lpstr>PREZENTACI SI MUSÍTE VYZKOUŠET NAHLAS!!!</vt:lpstr>
      <vt:lpstr>Vážně - zkuste si to!</vt:lpstr>
      <vt:lpstr>Nervozita / stres - strategie</vt:lpstr>
      <vt:lpstr>Nervozita / stres - strategie</vt:lpstr>
      <vt:lpstr>Forma prezentace</vt:lpstr>
      <vt:lpstr>Prezentace (odborná)</vt:lpstr>
      <vt:lpstr>Mluvený projev</vt:lpstr>
      <vt:lpstr>Prezentace</vt:lpstr>
      <vt:lpstr>Kolik informací na slide?</vt:lpstr>
      <vt:lpstr>Příklad</vt:lpstr>
      <vt:lpstr>Příklad</vt:lpstr>
      <vt:lpstr>Příklad</vt:lpstr>
      <vt:lpstr>Příklad</vt:lpstr>
      <vt:lpstr>Kolik informací na slide</vt:lpstr>
      <vt:lpstr>Grafické aspekty</vt:lpstr>
      <vt:lpstr>Text</vt:lpstr>
      <vt:lpstr>Písmo</vt:lpstr>
      <vt:lpstr>Šablona / design</vt:lpstr>
      <vt:lpstr>I toto Vám PowerPoint dovolí</vt:lpstr>
      <vt:lpstr>Šablona</vt:lpstr>
      <vt:lpstr>Animace přechodů slidů</vt:lpstr>
      <vt:lpstr>Animace přechodů slidů</vt:lpstr>
      <vt:lpstr>Animace přechodů slidů</vt:lpstr>
      <vt:lpstr>Animace přechodů slidů</vt:lpstr>
      <vt:lpstr>Animace přechodů slidů</vt:lpstr>
      <vt:lpstr>Animace přechodů slidů</vt:lpstr>
      <vt:lpstr>Animace přechodů slidů</vt:lpstr>
      <vt:lpstr>Animace objektů</vt:lpstr>
      <vt:lpstr>Kdy jsou animace dobré?</vt:lpstr>
      <vt:lpstr>Grafy - zásady</vt:lpstr>
      <vt:lpstr>Bad grafy</vt:lpstr>
      <vt:lpstr>Bad grafy</vt:lpstr>
      <vt:lpstr>Bad grafy</vt:lpstr>
      <vt:lpstr>Bad grafy</vt:lpstr>
      <vt:lpstr>Bad grafy</vt:lpstr>
      <vt:lpstr>My personal favorite</vt:lpstr>
      <vt:lpstr>Grafy – uspořádání </vt:lpstr>
      <vt:lpstr>Grafy - barvy</vt:lpstr>
      <vt:lpstr>Grafy – 3D</vt:lpstr>
      <vt:lpstr>Obrázky / fotky / AV</vt:lpstr>
      <vt:lpstr>Obrázky na oživení</vt:lpstr>
      <vt:lpstr>Otázky?</vt:lpstr>
      <vt:lpstr>Konec</vt:lpstr>
      <vt:lpstr>Picture credits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odborné práce</dc:title>
  <dc:creator>Vojtěch Mýlek</dc:creator>
  <cp:lastModifiedBy>Vojtěch Mýlek</cp:lastModifiedBy>
  <cp:revision>7</cp:revision>
  <dcterms:created xsi:type="dcterms:W3CDTF">2020-12-11T09:36:52Z</dcterms:created>
  <dcterms:modified xsi:type="dcterms:W3CDTF">2021-08-30T13:04:30Z</dcterms:modified>
</cp:coreProperties>
</file>