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3" r:id="rId4"/>
    <p:sldId id="271" r:id="rId5"/>
    <p:sldId id="272" r:id="rId6"/>
    <p:sldId id="264" r:id="rId7"/>
    <p:sldId id="265" r:id="rId8"/>
    <p:sldId id="258" r:id="rId9"/>
    <p:sldId id="267" r:id="rId10"/>
    <p:sldId id="259" r:id="rId11"/>
    <p:sldId id="275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83EAE-C3FE-203E-D0B7-A17EE54C3830}" v="32" dt="2021-10-05T11:10:56.302"/>
    <p1510:client id="{733BBB82-EDE8-6B45-B10D-EC345E6A5056}" v="41" dt="2021-10-05T11:10:52.247"/>
    <p1510:client id="{8A7D7F2E-57B6-4072-A5DB-86054E0A9F74}" v="1" dt="2021-10-05T11:09:59.459"/>
    <p1510:client id="{95A46576-5915-4A7D-841C-AD5A97B19FF4}" v="59" dt="2021-10-06T05:05:10.423"/>
    <p1510:client id="{965C822B-8D49-4776-B971-52E1F39FDCFF}" v="51" dt="2021-10-05T11:18:11.118"/>
    <p1510:client id="{AA912855-96F6-4345-9B15-50A4DB657653}" v="47" dt="2021-10-05T11:11:16.463"/>
    <p1510:client id="{D70DCF04-536F-9853-A258-1A3E0DCD4943}" v="268" dt="2021-10-05T11:40:38.918"/>
    <p1510:client id="{F55EA596-C773-47A2-A1E6-074E02DA7ABB}" v="117" dt="2021-10-05T11:12:18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69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evídalová" userId="42dca4e7-2da9-4d6a-91e5-6055b53f5b29" providerId="ADAL" clId="{733BBB82-EDE8-6B45-B10D-EC345E6A5056}"/>
    <pc:docChg chg="modSld">
      <pc:chgData name="Anna Nevídalová" userId="42dca4e7-2da9-4d6a-91e5-6055b53f5b29" providerId="ADAL" clId="{733BBB82-EDE8-6B45-B10D-EC345E6A5056}" dt="2021-10-05T11:10:52.247" v="40" actId="20577"/>
      <pc:docMkLst>
        <pc:docMk/>
      </pc:docMkLst>
      <pc:sldChg chg="modSp">
        <pc:chgData name="Anna Nevídalová" userId="42dca4e7-2da9-4d6a-91e5-6055b53f5b29" providerId="ADAL" clId="{733BBB82-EDE8-6B45-B10D-EC345E6A5056}" dt="2021-10-05T11:10:52.247" v="40" actId="20577"/>
        <pc:sldMkLst>
          <pc:docMk/>
          <pc:sldMk cId="1545444062" sldId="259"/>
        </pc:sldMkLst>
        <pc:spChg chg="mod">
          <ac:chgData name="Anna Nevídalová" userId="42dca4e7-2da9-4d6a-91e5-6055b53f5b29" providerId="ADAL" clId="{733BBB82-EDE8-6B45-B10D-EC345E6A5056}" dt="2021-10-05T11:09:26.213" v="0" actId="1076"/>
          <ac:spMkLst>
            <pc:docMk/>
            <pc:sldMk cId="1545444062" sldId="259"/>
            <ac:spMk id="5" creationId="{B40F764B-4B20-42DA-B2ED-2B1AD09CD848}"/>
          </ac:spMkLst>
        </pc:spChg>
        <pc:spChg chg="mod">
          <ac:chgData name="Anna Nevídalová" userId="42dca4e7-2da9-4d6a-91e5-6055b53f5b29" providerId="ADAL" clId="{733BBB82-EDE8-6B45-B10D-EC345E6A5056}" dt="2021-10-05T11:10:52.247" v="40" actId="20577"/>
          <ac:spMkLst>
            <pc:docMk/>
            <pc:sldMk cId="1545444062" sldId="259"/>
            <ac:spMk id="6" creationId="{B2D00320-8DB3-40F9-99F5-5BF28A3049B4}"/>
          </ac:spMkLst>
        </pc:spChg>
      </pc:sldChg>
    </pc:docChg>
  </pc:docChgLst>
  <pc:docChgLst>
    <pc:chgData name="Uživatel typu Host" userId="S::urn:spo:anon#5393cfd37cf83ff6ec8a137c5195b0e54eb5076d008c7f95879e21069efbdb00::" providerId="AD" clId="Web-{1A483EAE-C3FE-203E-D0B7-A17EE54C3830}"/>
    <pc:docChg chg="modSld">
      <pc:chgData name="Uživatel typu Host" userId="S::urn:spo:anon#5393cfd37cf83ff6ec8a137c5195b0e54eb5076d008c7f95879e21069efbdb00::" providerId="AD" clId="Web-{1A483EAE-C3FE-203E-D0B7-A17EE54C3830}" dt="2021-10-05T11:10:56.302" v="31" actId="20577"/>
      <pc:docMkLst>
        <pc:docMk/>
      </pc:docMkLst>
      <pc:sldChg chg="modSp">
        <pc:chgData name="Uživatel typu Host" userId="S::urn:spo:anon#5393cfd37cf83ff6ec8a137c5195b0e54eb5076d008c7f95879e21069efbdb00::" providerId="AD" clId="Web-{1A483EAE-C3FE-203E-D0B7-A17EE54C3830}" dt="2021-10-05T11:10:56.302" v="31" actId="20577"/>
        <pc:sldMkLst>
          <pc:docMk/>
          <pc:sldMk cId="1545444062" sldId="259"/>
        </pc:sldMkLst>
        <pc:spChg chg="mod">
          <ac:chgData name="Uživatel typu Host" userId="S::urn:spo:anon#5393cfd37cf83ff6ec8a137c5195b0e54eb5076d008c7f95879e21069efbdb00::" providerId="AD" clId="Web-{1A483EAE-C3FE-203E-D0B7-A17EE54C3830}" dt="2021-10-05T11:10:56.302" v="31" actId="20577"/>
          <ac:spMkLst>
            <pc:docMk/>
            <pc:sldMk cId="1545444062" sldId="259"/>
            <ac:spMk id="5" creationId="{B40F764B-4B20-42DA-B2ED-2B1AD09CD848}"/>
          </ac:spMkLst>
        </pc:spChg>
        <pc:spChg chg="mod">
          <ac:chgData name="Uživatel typu Host" userId="S::urn:spo:anon#5393cfd37cf83ff6ec8a137c5195b0e54eb5076d008c7f95879e21069efbdb00::" providerId="AD" clId="Web-{1A483EAE-C3FE-203E-D0B7-A17EE54C3830}" dt="2021-10-05T11:09:40.284" v="2" actId="20577"/>
          <ac:spMkLst>
            <pc:docMk/>
            <pc:sldMk cId="1545444062" sldId="259"/>
            <ac:spMk id="6" creationId="{B2D00320-8DB3-40F9-99F5-5BF28A3049B4}"/>
          </ac:spMkLst>
        </pc:spChg>
      </pc:sldChg>
    </pc:docChg>
  </pc:docChgLst>
  <pc:docChgLst>
    <pc:chgData name="Petr Fučík" userId="S::44497@muni.cz::44b4b668-173f-43c3-b7c8-8ef9bbe2eb38" providerId="AD" clId="Web-{D70DCF04-536F-9853-A258-1A3E0DCD4943}"/>
    <pc:docChg chg="addSld modSld">
      <pc:chgData name="Petr Fučík" userId="S::44497@muni.cz::44b4b668-173f-43c3-b7c8-8ef9bbe2eb38" providerId="AD" clId="Web-{D70DCF04-536F-9853-A258-1A3E0DCD4943}" dt="2021-10-05T11:40:38.918" v="267" actId="20577"/>
      <pc:docMkLst>
        <pc:docMk/>
      </pc:docMkLst>
      <pc:sldChg chg="modSp">
        <pc:chgData name="Petr Fučík" userId="S::44497@muni.cz::44b4b668-173f-43c3-b7c8-8ef9bbe2eb38" providerId="AD" clId="Web-{D70DCF04-536F-9853-A258-1A3E0DCD4943}" dt="2021-10-05T11:16:06.392" v="59" actId="20577"/>
        <pc:sldMkLst>
          <pc:docMk/>
          <pc:sldMk cId="1545444062" sldId="259"/>
        </pc:sldMkLst>
        <pc:spChg chg="mod">
          <ac:chgData name="Petr Fučík" userId="S::44497@muni.cz::44b4b668-173f-43c3-b7c8-8ef9bbe2eb38" providerId="AD" clId="Web-{D70DCF04-536F-9853-A258-1A3E0DCD4943}" dt="2021-10-05T11:13:51.092" v="10" actId="20577"/>
          <ac:spMkLst>
            <pc:docMk/>
            <pc:sldMk cId="1545444062" sldId="259"/>
            <ac:spMk id="5" creationId="{B40F764B-4B20-42DA-B2ED-2B1AD09CD848}"/>
          </ac:spMkLst>
        </pc:spChg>
        <pc:spChg chg="mod">
          <ac:chgData name="Petr Fučík" userId="S::44497@muni.cz::44b4b668-173f-43c3-b7c8-8ef9bbe2eb38" providerId="AD" clId="Web-{D70DCF04-536F-9853-A258-1A3E0DCD4943}" dt="2021-10-05T11:16:06.392" v="59" actId="20577"/>
          <ac:spMkLst>
            <pc:docMk/>
            <pc:sldMk cId="1545444062" sldId="259"/>
            <ac:spMk id="6" creationId="{B2D00320-8DB3-40F9-99F5-5BF28A3049B4}"/>
          </ac:spMkLst>
        </pc:spChg>
      </pc:sldChg>
      <pc:sldChg chg="modSp">
        <pc:chgData name="Petr Fučík" userId="S::44497@muni.cz::44b4b668-173f-43c3-b7c8-8ef9bbe2eb38" providerId="AD" clId="Web-{D70DCF04-536F-9853-A258-1A3E0DCD4943}" dt="2021-10-05T11:22:50.196" v="60" actId="1076"/>
        <pc:sldMkLst>
          <pc:docMk/>
          <pc:sldMk cId="1965835857" sldId="274"/>
        </pc:sldMkLst>
        <pc:spChg chg="mod">
          <ac:chgData name="Petr Fučík" userId="S::44497@muni.cz::44b4b668-173f-43c3-b7c8-8ef9bbe2eb38" providerId="AD" clId="Web-{D70DCF04-536F-9853-A258-1A3E0DCD4943}" dt="2021-10-05T11:22:50.196" v="60" actId="1076"/>
          <ac:spMkLst>
            <pc:docMk/>
            <pc:sldMk cId="1965835857" sldId="274"/>
            <ac:spMk id="6" creationId="{B2D00320-8DB3-40F9-99F5-5BF28A3049B4}"/>
          </ac:spMkLst>
        </pc:spChg>
      </pc:sldChg>
      <pc:sldChg chg="modSp new">
        <pc:chgData name="Petr Fučík" userId="S::44497@muni.cz::44b4b668-173f-43c3-b7c8-8ef9bbe2eb38" providerId="AD" clId="Web-{D70DCF04-536F-9853-A258-1A3E0DCD4943}" dt="2021-10-05T11:40:38.918" v="267" actId="20577"/>
        <pc:sldMkLst>
          <pc:docMk/>
          <pc:sldMk cId="1947478274" sldId="275"/>
        </pc:sldMkLst>
        <pc:spChg chg="mod">
          <ac:chgData name="Petr Fučík" userId="S::44497@muni.cz::44b4b668-173f-43c3-b7c8-8ef9bbe2eb38" providerId="AD" clId="Web-{D70DCF04-536F-9853-A258-1A3E0DCD4943}" dt="2021-10-05T11:30:11.094" v="96" actId="20577"/>
          <ac:spMkLst>
            <pc:docMk/>
            <pc:sldMk cId="1947478274" sldId="275"/>
            <ac:spMk id="2" creationId="{E193B4F4-98FD-4B2F-934D-AE11BD5F505E}"/>
          </ac:spMkLst>
        </pc:spChg>
        <pc:spChg chg="mod">
          <ac:chgData name="Petr Fučík" userId="S::44497@muni.cz::44b4b668-173f-43c3-b7c8-8ef9bbe2eb38" providerId="AD" clId="Web-{D70DCF04-536F-9853-A258-1A3E0DCD4943}" dt="2021-10-05T11:40:38.918" v="267" actId="20577"/>
          <ac:spMkLst>
            <pc:docMk/>
            <pc:sldMk cId="1947478274" sldId="275"/>
            <ac:spMk id="3" creationId="{8072FDE1-F5A7-43D9-A2E1-C6AA114C5568}"/>
          </ac:spMkLst>
        </pc:spChg>
      </pc:sldChg>
    </pc:docChg>
  </pc:docChgLst>
  <pc:docChgLst>
    <pc:chgData name="Uživatel typu Host" userId="S::urn:spo:anon#5393cfd37cf83ff6ec8a137c5195b0e54eb5076d008c7f95879e21069efbdb00::" providerId="AD" clId="Web-{AA912855-96F6-4345-9B15-50A4DB657653}"/>
    <pc:docChg chg="addSld delSld modSld">
      <pc:chgData name="Uživatel typu Host" userId="S::urn:spo:anon#5393cfd37cf83ff6ec8a137c5195b0e54eb5076d008c7f95879e21069efbdb00::" providerId="AD" clId="Web-{AA912855-96F6-4345-9B15-50A4DB657653}" dt="2021-10-05T11:11:16.463" v="43" actId="20577"/>
      <pc:docMkLst>
        <pc:docMk/>
      </pc:docMkLst>
      <pc:sldChg chg="modSp">
        <pc:chgData name="Uživatel typu Host" userId="S::urn:spo:anon#5393cfd37cf83ff6ec8a137c5195b0e54eb5076d008c7f95879e21069efbdb00::" providerId="AD" clId="Web-{AA912855-96F6-4345-9B15-50A4DB657653}" dt="2021-10-05T11:11:16.463" v="43" actId="20577"/>
        <pc:sldMkLst>
          <pc:docMk/>
          <pc:sldMk cId="1545444062" sldId="259"/>
        </pc:sldMkLst>
        <pc:spChg chg="mod">
          <ac:chgData name="Uživatel typu Host" userId="S::urn:spo:anon#5393cfd37cf83ff6ec8a137c5195b0e54eb5076d008c7f95879e21069efbdb00::" providerId="AD" clId="Web-{AA912855-96F6-4345-9B15-50A4DB657653}" dt="2021-10-05T11:09:28.725" v="35" actId="20577"/>
          <ac:spMkLst>
            <pc:docMk/>
            <pc:sldMk cId="1545444062" sldId="259"/>
            <ac:spMk id="5" creationId="{B40F764B-4B20-42DA-B2ED-2B1AD09CD848}"/>
          </ac:spMkLst>
        </pc:spChg>
        <pc:spChg chg="mod">
          <ac:chgData name="Uživatel typu Host" userId="S::urn:spo:anon#5393cfd37cf83ff6ec8a137c5195b0e54eb5076d008c7f95879e21069efbdb00::" providerId="AD" clId="Web-{AA912855-96F6-4345-9B15-50A4DB657653}" dt="2021-10-05T11:11:16.463" v="43" actId="20577"/>
          <ac:spMkLst>
            <pc:docMk/>
            <pc:sldMk cId="1545444062" sldId="259"/>
            <ac:spMk id="6" creationId="{B2D00320-8DB3-40F9-99F5-5BF28A3049B4}"/>
          </ac:spMkLst>
        </pc:spChg>
      </pc:sldChg>
      <pc:sldChg chg="new del">
        <pc:chgData name="Uživatel typu Host" userId="S::urn:spo:anon#5393cfd37cf83ff6ec8a137c5195b0e54eb5076d008c7f95879e21069efbdb00::" providerId="AD" clId="Web-{AA912855-96F6-4345-9B15-50A4DB657653}" dt="2021-10-05T11:08:43.349" v="7"/>
        <pc:sldMkLst>
          <pc:docMk/>
          <pc:sldMk cId="173304685" sldId="273"/>
        </pc:sldMkLst>
      </pc:sldChg>
      <pc:sldChg chg="add replId">
        <pc:chgData name="Uživatel typu Host" userId="S::urn:spo:anon#5393cfd37cf83ff6ec8a137c5195b0e54eb5076d008c7f95879e21069efbdb00::" providerId="AD" clId="Web-{AA912855-96F6-4345-9B15-50A4DB657653}" dt="2021-10-05T11:08:39.255" v="6"/>
        <pc:sldMkLst>
          <pc:docMk/>
          <pc:sldMk cId="1965835857" sldId="274"/>
        </pc:sldMkLst>
      </pc:sldChg>
    </pc:docChg>
  </pc:docChgLst>
  <pc:docChgLst>
    <pc:chgData name="Uživatel typu Host" userId="S::urn:spo:anon#5393cfd37cf83ff6ec8a137c5195b0e54eb5076d008c7f95879e21069efbdb00::" providerId="AD" clId="Web-{965C822B-8D49-4776-B971-52E1F39FDCFF}"/>
    <pc:docChg chg="modSld">
      <pc:chgData name="Uživatel typu Host" userId="S::urn:spo:anon#5393cfd37cf83ff6ec8a137c5195b0e54eb5076d008c7f95879e21069efbdb00::" providerId="AD" clId="Web-{965C822B-8D49-4776-B971-52E1F39FDCFF}" dt="2021-10-05T11:18:10.524" v="47" actId="20577"/>
      <pc:docMkLst>
        <pc:docMk/>
      </pc:docMkLst>
      <pc:sldChg chg="modSp">
        <pc:chgData name="Uživatel typu Host" userId="S::urn:spo:anon#5393cfd37cf83ff6ec8a137c5195b0e54eb5076d008c7f95879e21069efbdb00::" providerId="AD" clId="Web-{965C822B-8D49-4776-B971-52E1F39FDCFF}" dt="2021-10-05T11:18:10.524" v="47" actId="20577"/>
        <pc:sldMkLst>
          <pc:docMk/>
          <pc:sldMk cId="1545444062" sldId="259"/>
        </pc:sldMkLst>
        <pc:spChg chg="mod">
          <ac:chgData name="Uživatel typu Host" userId="S::urn:spo:anon#5393cfd37cf83ff6ec8a137c5195b0e54eb5076d008c7f95879e21069efbdb00::" providerId="AD" clId="Web-{965C822B-8D49-4776-B971-52E1F39FDCFF}" dt="2021-10-05T11:09:02.672" v="39" actId="20577"/>
          <ac:spMkLst>
            <pc:docMk/>
            <pc:sldMk cId="1545444062" sldId="259"/>
            <ac:spMk id="5" creationId="{B40F764B-4B20-42DA-B2ED-2B1AD09CD848}"/>
          </ac:spMkLst>
        </pc:spChg>
        <pc:spChg chg="mod">
          <ac:chgData name="Uživatel typu Host" userId="S::urn:spo:anon#5393cfd37cf83ff6ec8a137c5195b0e54eb5076d008c7f95879e21069efbdb00::" providerId="AD" clId="Web-{965C822B-8D49-4776-B971-52E1F39FDCFF}" dt="2021-10-05T11:18:10.524" v="47" actId="20577"/>
          <ac:spMkLst>
            <pc:docMk/>
            <pc:sldMk cId="1545444062" sldId="259"/>
            <ac:spMk id="6" creationId="{B2D00320-8DB3-40F9-99F5-5BF28A3049B4}"/>
          </ac:spMkLst>
        </pc:spChg>
      </pc:sldChg>
    </pc:docChg>
  </pc:docChgLst>
  <pc:docChgLst>
    <pc:chgData name="Uživatel typu Host" userId="S::urn:spo:anon#5393cfd37cf83ff6ec8a137c5195b0e54eb5076d008c7f95879e21069efbdb00::" providerId="AD" clId="Web-{8A7D7F2E-57B6-4072-A5DB-86054E0A9F74}"/>
    <pc:docChg chg="modSld">
      <pc:chgData name="Uživatel typu Host" userId="S::urn:spo:anon#5393cfd37cf83ff6ec8a137c5195b0e54eb5076d008c7f95879e21069efbdb00::" providerId="AD" clId="Web-{8A7D7F2E-57B6-4072-A5DB-86054E0A9F74}" dt="2021-10-05T11:09:59.459" v="0" actId="20577"/>
      <pc:docMkLst>
        <pc:docMk/>
      </pc:docMkLst>
      <pc:sldChg chg="modSp">
        <pc:chgData name="Uživatel typu Host" userId="S::urn:spo:anon#5393cfd37cf83ff6ec8a137c5195b0e54eb5076d008c7f95879e21069efbdb00::" providerId="AD" clId="Web-{8A7D7F2E-57B6-4072-A5DB-86054E0A9F74}" dt="2021-10-05T11:09:59.459" v="0" actId="20577"/>
        <pc:sldMkLst>
          <pc:docMk/>
          <pc:sldMk cId="1545444062" sldId="259"/>
        </pc:sldMkLst>
        <pc:spChg chg="mod">
          <ac:chgData name="Uživatel typu Host" userId="S::urn:spo:anon#5393cfd37cf83ff6ec8a137c5195b0e54eb5076d008c7f95879e21069efbdb00::" providerId="AD" clId="Web-{8A7D7F2E-57B6-4072-A5DB-86054E0A9F74}" dt="2021-10-05T11:09:59.459" v="0" actId="20577"/>
          <ac:spMkLst>
            <pc:docMk/>
            <pc:sldMk cId="1545444062" sldId="259"/>
            <ac:spMk id="5" creationId="{B40F764B-4B20-42DA-B2ED-2B1AD09CD848}"/>
          </ac:spMkLst>
        </pc:spChg>
      </pc:sldChg>
    </pc:docChg>
  </pc:docChgLst>
  <pc:docChgLst>
    <pc:chgData name="Uživatel typu Host" userId="S::urn:spo:anon#5393cfd37cf83ff6ec8a137c5195b0e54eb5076d008c7f95879e21069efbdb00::" providerId="AD" clId="Web-{F55EA596-C773-47A2-A1E6-074E02DA7ABB}"/>
    <pc:docChg chg="modSld">
      <pc:chgData name="Uživatel typu Host" userId="S::urn:spo:anon#5393cfd37cf83ff6ec8a137c5195b0e54eb5076d008c7f95879e21069efbdb00::" providerId="AD" clId="Web-{F55EA596-C773-47A2-A1E6-074E02DA7ABB}" dt="2021-10-05T11:12:18.376" v="116" actId="20577"/>
      <pc:docMkLst>
        <pc:docMk/>
      </pc:docMkLst>
      <pc:sldChg chg="modSp">
        <pc:chgData name="Uživatel typu Host" userId="S::urn:spo:anon#5393cfd37cf83ff6ec8a137c5195b0e54eb5076d008c7f95879e21069efbdb00::" providerId="AD" clId="Web-{F55EA596-C773-47A2-A1E6-074E02DA7ABB}" dt="2021-10-05T11:12:18.376" v="116" actId="20577"/>
        <pc:sldMkLst>
          <pc:docMk/>
          <pc:sldMk cId="1965835857" sldId="274"/>
        </pc:sldMkLst>
        <pc:spChg chg="mod">
          <ac:chgData name="Uživatel typu Host" userId="S::urn:spo:anon#5393cfd37cf83ff6ec8a137c5195b0e54eb5076d008c7f95879e21069efbdb00::" providerId="AD" clId="Web-{F55EA596-C773-47A2-A1E6-074E02DA7ABB}" dt="2021-10-05T11:12:18.376" v="116" actId="20577"/>
          <ac:spMkLst>
            <pc:docMk/>
            <pc:sldMk cId="1965835857" sldId="274"/>
            <ac:spMk id="6" creationId="{B2D00320-8DB3-40F9-99F5-5BF28A3049B4}"/>
          </ac:spMkLst>
        </pc:spChg>
      </pc:sldChg>
    </pc:docChg>
  </pc:docChgLst>
  <pc:docChgLst>
    <pc:chgData name="Petr Fučík" userId="44b4b668-173f-43c3-b7c8-8ef9bbe2eb38" providerId="ADAL" clId="{45968A63-03FE-0F46-8386-EE417B2DA823}"/>
    <pc:docChg chg="delSld">
      <pc:chgData name="Petr Fučík" userId="44b4b668-173f-43c3-b7c8-8ef9bbe2eb38" providerId="ADAL" clId="{45968A63-03FE-0F46-8386-EE417B2DA823}" dt="2021-10-05T09:30:34.799" v="0" actId="2696"/>
      <pc:docMkLst>
        <pc:docMk/>
      </pc:docMkLst>
      <pc:sldChg chg="del">
        <pc:chgData name="Petr Fučík" userId="44b4b668-173f-43c3-b7c8-8ef9bbe2eb38" providerId="ADAL" clId="{45968A63-03FE-0F46-8386-EE417B2DA823}" dt="2021-10-05T09:30:34.799" v="0" actId="2696"/>
        <pc:sldMkLst>
          <pc:docMk/>
          <pc:sldMk cId="66023165" sldId="273"/>
        </pc:sldMkLst>
      </pc:sldChg>
    </pc:docChg>
  </pc:docChgLst>
  <pc:docChgLst>
    <pc:chgData name="Petr Fučík" userId="44b4b668-173f-43c3-b7c8-8ef9bbe2eb38" providerId="ADAL" clId="{95A46576-5915-4A7D-841C-AD5A97B19FF4}"/>
    <pc:docChg chg="custSel addSld delSld modSld sldOrd">
      <pc:chgData name="Petr Fučík" userId="44b4b668-173f-43c3-b7c8-8ef9bbe2eb38" providerId="ADAL" clId="{95A46576-5915-4A7D-841C-AD5A97B19FF4}" dt="2021-10-06T05:14:29.086" v="1316" actId="14100"/>
      <pc:docMkLst>
        <pc:docMk/>
      </pc:docMkLst>
      <pc:sldChg chg="addSp delSp modSp mod">
        <pc:chgData name="Petr Fučík" userId="44b4b668-173f-43c3-b7c8-8ef9bbe2eb38" providerId="ADAL" clId="{95A46576-5915-4A7D-841C-AD5A97B19FF4}" dt="2021-10-05T08:07:14.758" v="865" actId="1076"/>
        <pc:sldMkLst>
          <pc:docMk/>
          <pc:sldMk cId="619582394" sldId="257"/>
        </pc:sldMkLst>
        <pc:spChg chg="mod">
          <ac:chgData name="Petr Fučík" userId="44b4b668-173f-43c3-b7c8-8ef9bbe2eb38" providerId="ADAL" clId="{95A46576-5915-4A7D-841C-AD5A97B19FF4}" dt="2021-10-05T07:30:16.881" v="313" actId="20577"/>
          <ac:spMkLst>
            <pc:docMk/>
            <pc:sldMk cId="619582394" sldId="257"/>
            <ac:spMk id="5" creationId="{B40F764B-4B20-42DA-B2ED-2B1AD09CD848}"/>
          </ac:spMkLst>
        </pc:spChg>
        <pc:picChg chg="add del mod">
          <ac:chgData name="Petr Fučík" userId="44b4b668-173f-43c3-b7c8-8ef9bbe2eb38" providerId="ADAL" clId="{95A46576-5915-4A7D-841C-AD5A97B19FF4}" dt="2021-10-05T08:05:20.910" v="852" actId="478"/>
          <ac:picMkLst>
            <pc:docMk/>
            <pc:sldMk cId="619582394" sldId="257"/>
            <ac:picMk id="8194" creationId="{0317956B-5E37-43BD-8A05-217B078601EB}"/>
          </ac:picMkLst>
        </pc:picChg>
        <pc:picChg chg="add mod">
          <ac:chgData name="Petr Fučík" userId="44b4b668-173f-43c3-b7c8-8ef9bbe2eb38" providerId="ADAL" clId="{95A46576-5915-4A7D-841C-AD5A97B19FF4}" dt="2021-10-05T08:05:27.830" v="855" actId="1076"/>
          <ac:picMkLst>
            <pc:docMk/>
            <pc:sldMk cId="619582394" sldId="257"/>
            <ac:picMk id="8196" creationId="{B20816F4-F9F4-4F1A-A49F-BD27042C9AA1}"/>
          </ac:picMkLst>
        </pc:picChg>
        <pc:picChg chg="add mod">
          <ac:chgData name="Petr Fučík" userId="44b4b668-173f-43c3-b7c8-8ef9bbe2eb38" providerId="ADAL" clId="{95A46576-5915-4A7D-841C-AD5A97B19FF4}" dt="2021-10-05T08:05:25.502" v="854" actId="1076"/>
          <ac:picMkLst>
            <pc:docMk/>
            <pc:sldMk cId="619582394" sldId="257"/>
            <ac:picMk id="8198" creationId="{F604E291-E4A1-4446-8181-26CFA07482CA}"/>
          </ac:picMkLst>
        </pc:picChg>
        <pc:picChg chg="add mod">
          <ac:chgData name="Petr Fučík" userId="44b4b668-173f-43c3-b7c8-8ef9bbe2eb38" providerId="ADAL" clId="{95A46576-5915-4A7D-841C-AD5A97B19FF4}" dt="2021-10-05T08:05:43.938" v="858" actId="1076"/>
          <ac:picMkLst>
            <pc:docMk/>
            <pc:sldMk cId="619582394" sldId="257"/>
            <ac:picMk id="8200" creationId="{3AA76CC8-2F1D-42A0-BA5A-F641DC9E5890}"/>
          </ac:picMkLst>
        </pc:picChg>
        <pc:picChg chg="add mod">
          <ac:chgData name="Petr Fučík" userId="44b4b668-173f-43c3-b7c8-8ef9bbe2eb38" providerId="ADAL" clId="{95A46576-5915-4A7D-841C-AD5A97B19FF4}" dt="2021-10-05T08:07:14.758" v="865" actId="1076"/>
          <ac:picMkLst>
            <pc:docMk/>
            <pc:sldMk cId="619582394" sldId="257"/>
            <ac:picMk id="8202" creationId="{6789E245-BEBC-4C65-AE52-2D1594A514EB}"/>
          </ac:picMkLst>
        </pc:picChg>
      </pc:sldChg>
      <pc:sldChg chg="modSp mod">
        <pc:chgData name="Petr Fučík" userId="44b4b668-173f-43c3-b7c8-8ef9bbe2eb38" providerId="ADAL" clId="{95A46576-5915-4A7D-841C-AD5A97B19FF4}" dt="2021-10-06T05:14:29.086" v="1316" actId="14100"/>
        <pc:sldMkLst>
          <pc:docMk/>
          <pc:sldMk cId="1545444062" sldId="259"/>
        </pc:sldMkLst>
        <pc:spChg chg="mod">
          <ac:chgData name="Petr Fučík" userId="44b4b668-173f-43c3-b7c8-8ef9bbe2eb38" providerId="ADAL" clId="{95A46576-5915-4A7D-841C-AD5A97B19FF4}" dt="2021-10-06T05:14:20.853" v="1313" actId="14100"/>
          <ac:spMkLst>
            <pc:docMk/>
            <pc:sldMk cId="1545444062" sldId="259"/>
            <ac:spMk id="4" creationId="{56860882-1D2D-479E-8B48-F470AA7F36A1}"/>
          </ac:spMkLst>
        </pc:spChg>
        <pc:spChg chg="mod">
          <ac:chgData name="Petr Fučík" userId="44b4b668-173f-43c3-b7c8-8ef9bbe2eb38" providerId="ADAL" clId="{95A46576-5915-4A7D-841C-AD5A97B19FF4}" dt="2021-10-06T05:14:24.108" v="1314" actId="1076"/>
          <ac:spMkLst>
            <pc:docMk/>
            <pc:sldMk cId="1545444062" sldId="259"/>
            <ac:spMk id="5" creationId="{B40F764B-4B20-42DA-B2ED-2B1AD09CD848}"/>
          </ac:spMkLst>
        </pc:spChg>
        <pc:spChg chg="mod">
          <ac:chgData name="Petr Fučík" userId="44b4b668-173f-43c3-b7c8-8ef9bbe2eb38" providerId="ADAL" clId="{95A46576-5915-4A7D-841C-AD5A97B19FF4}" dt="2021-10-06T05:14:29.086" v="1316" actId="14100"/>
          <ac:spMkLst>
            <pc:docMk/>
            <pc:sldMk cId="1545444062" sldId="259"/>
            <ac:spMk id="6" creationId="{B2D00320-8DB3-40F9-99F5-5BF28A3049B4}"/>
          </ac:spMkLst>
        </pc:spChg>
      </pc:sldChg>
      <pc:sldChg chg="del">
        <pc:chgData name="Petr Fučík" userId="44b4b668-173f-43c3-b7c8-8ef9bbe2eb38" providerId="ADAL" clId="{95A46576-5915-4A7D-841C-AD5A97B19FF4}" dt="2021-10-05T08:16:29.251" v="988" actId="47"/>
        <pc:sldMkLst>
          <pc:docMk/>
          <pc:sldMk cId="2163969853" sldId="260"/>
        </pc:sldMkLst>
      </pc:sldChg>
      <pc:sldChg chg="del">
        <pc:chgData name="Petr Fučík" userId="44b4b668-173f-43c3-b7c8-8ef9bbe2eb38" providerId="ADAL" clId="{95A46576-5915-4A7D-841C-AD5A97B19FF4}" dt="2021-10-05T08:16:29.251" v="988" actId="47"/>
        <pc:sldMkLst>
          <pc:docMk/>
          <pc:sldMk cId="4271932238" sldId="261"/>
        </pc:sldMkLst>
      </pc:sldChg>
      <pc:sldChg chg="del">
        <pc:chgData name="Petr Fučík" userId="44b4b668-173f-43c3-b7c8-8ef9bbe2eb38" providerId="ADAL" clId="{95A46576-5915-4A7D-841C-AD5A97B19FF4}" dt="2021-10-05T08:16:29.251" v="988" actId="47"/>
        <pc:sldMkLst>
          <pc:docMk/>
          <pc:sldMk cId="887081298" sldId="262"/>
        </pc:sldMkLst>
      </pc:sldChg>
      <pc:sldChg chg="addSp modSp mod">
        <pc:chgData name="Petr Fučík" userId="44b4b668-173f-43c3-b7c8-8ef9bbe2eb38" providerId="ADAL" clId="{95A46576-5915-4A7D-841C-AD5A97B19FF4}" dt="2021-10-05T08:02:56.178" v="839" actId="1076"/>
        <pc:sldMkLst>
          <pc:docMk/>
          <pc:sldMk cId="652023495" sldId="263"/>
        </pc:sldMkLst>
        <pc:spChg chg="mod">
          <ac:chgData name="Petr Fučík" userId="44b4b668-173f-43c3-b7c8-8ef9bbe2eb38" providerId="ADAL" clId="{95A46576-5915-4A7D-841C-AD5A97B19FF4}" dt="2021-10-05T07:32:00.051" v="454" actId="2711"/>
          <ac:spMkLst>
            <pc:docMk/>
            <pc:sldMk cId="652023495" sldId="263"/>
            <ac:spMk id="5" creationId="{B40F764B-4B20-42DA-B2ED-2B1AD09CD848}"/>
          </ac:spMkLst>
        </pc:spChg>
        <pc:spChg chg="add mod">
          <ac:chgData name="Petr Fučík" userId="44b4b668-173f-43c3-b7c8-8ef9bbe2eb38" providerId="ADAL" clId="{95A46576-5915-4A7D-841C-AD5A97B19FF4}" dt="2021-10-05T08:02:56.178" v="839" actId="1076"/>
          <ac:spMkLst>
            <pc:docMk/>
            <pc:sldMk cId="652023495" sldId="263"/>
            <ac:spMk id="7" creationId="{E7D17667-9DD8-45A7-A232-A086C7BA8A55}"/>
          </ac:spMkLst>
        </pc:spChg>
        <pc:picChg chg="add mod">
          <ac:chgData name="Petr Fučík" userId="44b4b668-173f-43c3-b7c8-8ef9bbe2eb38" providerId="ADAL" clId="{95A46576-5915-4A7D-841C-AD5A97B19FF4}" dt="2021-10-05T08:02:39.184" v="832" actId="1076"/>
          <ac:picMkLst>
            <pc:docMk/>
            <pc:sldMk cId="652023495" sldId="263"/>
            <ac:picMk id="6146" creationId="{AB054B7D-BF05-45C0-A068-4EB629328430}"/>
          </ac:picMkLst>
        </pc:picChg>
      </pc:sldChg>
      <pc:sldChg chg="addSp delSp modSp">
        <pc:chgData name="Petr Fučík" userId="44b4b668-173f-43c3-b7c8-8ef9bbe2eb38" providerId="ADAL" clId="{95A46576-5915-4A7D-841C-AD5A97B19FF4}" dt="2021-10-05T08:12:41.917" v="950" actId="21"/>
        <pc:sldMkLst>
          <pc:docMk/>
          <pc:sldMk cId="1716781483" sldId="264"/>
        </pc:sldMkLst>
        <pc:picChg chg="add del mod">
          <ac:chgData name="Petr Fučík" userId="44b4b668-173f-43c3-b7c8-8ef9bbe2eb38" providerId="ADAL" clId="{95A46576-5915-4A7D-841C-AD5A97B19FF4}" dt="2021-10-05T08:12:41.917" v="950" actId="21"/>
          <ac:picMkLst>
            <pc:docMk/>
            <pc:sldMk cId="1716781483" sldId="264"/>
            <ac:picMk id="4100" creationId="{162797AE-021A-4631-AFF6-50E410D71931}"/>
          </ac:picMkLst>
        </pc:picChg>
      </pc:sldChg>
      <pc:sldChg chg="modSp mod">
        <pc:chgData name="Petr Fučík" userId="44b4b668-173f-43c3-b7c8-8ef9bbe2eb38" providerId="ADAL" clId="{95A46576-5915-4A7D-841C-AD5A97B19FF4}" dt="2021-10-05T08:14:40.501" v="987" actId="1076"/>
        <pc:sldMkLst>
          <pc:docMk/>
          <pc:sldMk cId="2227969042" sldId="265"/>
        </pc:sldMkLst>
        <pc:spChg chg="mod">
          <ac:chgData name="Petr Fučík" userId="44b4b668-173f-43c3-b7c8-8ef9bbe2eb38" providerId="ADAL" clId="{95A46576-5915-4A7D-841C-AD5A97B19FF4}" dt="2021-10-05T07:46:26.518" v="820" actId="207"/>
          <ac:spMkLst>
            <pc:docMk/>
            <pc:sldMk cId="2227969042" sldId="265"/>
            <ac:spMk id="4" creationId="{56860882-1D2D-479E-8B48-F470AA7F36A1}"/>
          </ac:spMkLst>
        </pc:spChg>
        <pc:spChg chg="mod">
          <ac:chgData name="Petr Fučík" userId="44b4b668-173f-43c3-b7c8-8ef9bbe2eb38" providerId="ADAL" clId="{95A46576-5915-4A7D-841C-AD5A97B19FF4}" dt="2021-10-05T08:14:40.501" v="987" actId="1076"/>
          <ac:spMkLst>
            <pc:docMk/>
            <pc:sldMk cId="2227969042" sldId="265"/>
            <ac:spMk id="5" creationId="{B40F764B-4B20-42DA-B2ED-2B1AD09CD848}"/>
          </ac:spMkLst>
        </pc:spChg>
      </pc:sldChg>
      <pc:sldChg chg="addSp delSp modSp mod">
        <pc:chgData name="Petr Fučík" userId="44b4b668-173f-43c3-b7c8-8ef9bbe2eb38" providerId="ADAL" clId="{95A46576-5915-4A7D-841C-AD5A97B19FF4}" dt="2021-10-05T08:12:50.755" v="954" actId="21"/>
        <pc:sldMkLst>
          <pc:docMk/>
          <pc:sldMk cId="3261002553" sldId="267"/>
        </pc:sldMkLst>
        <pc:picChg chg="mod">
          <ac:chgData name="Petr Fučík" userId="44b4b668-173f-43c3-b7c8-8ef9bbe2eb38" providerId="ADAL" clId="{95A46576-5915-4A7D-841C-AD5A97B19FF4}" dt="2021-10-05T08:12:49.397" v="953" actId="1076"/>
          <ac:picMkLst>
            <pc:docMk/>
            <pc:sldMk cId="3261002553" sldId="267"/>
            <ac:picMk id="5" creationId="{A85DA2C2-BB63-4109-B5D0-86BEF3116E9E}"/>
          </ac:picMkLst>
        </pc:picChg>
        <pc:picChg chg="add del mod">
          <ac:chgData name="Petr Fučík" userId="44b4b668-173f-43c3-b7c8-8ef9bbe2eb38" providerId="ADAL" clId="{95A46576-5915-4A7D-841C-AD5A97B19FF4}" dt="2021-10-05T08:12:50.755" v="954" actId="21"/>
          <ac:picMkLst>
            <pc:docMk/>
            <pc:sldMk cId="3261002553" sldId="267"/>
            <ac:picMk id="6" creationId="{D67EA0B8-FF1E-4239-ACF1-7F68B4AB4C77}"/>
          </ac:picMkLst>
        </pc:picChg>
      </pc:sldChg>
      <pc:sldChg chg="addSp modSp mod">
        <pc:chgData name="Petr Fučík" userId="44b4b668-173f-43c3-b7c8-8ef9bbe2eb38" providerId="ADAL" clId="{95A46576-5915-4A7D-841C-AD5A97B19FF4}" dt="2021-10-05T08:14:33.860" v="986" actId="1076"/>
        <pc:sldMkLst>
          <pc:docMk/>
          <pc:sldMk cId="2013524128" sldId="268"/>
        </pc:sldMkLst>
        <pc:spChg chg="add mod">
          <ac:chgData name="Petr Fučík" userId="44b4b668-173f-43c3-b7c8-8ef9bbe2eb38" providerId="ADAL" clId="{95A46576-5915-4A7D-841C-AD5A97B19FF4}" dt="2021-10-05T08:14:25.619" v="982" actId="688"/>
          <ac:spMkLst>
            <pc:docMk/>
            <pc:sldMk cId="2013524128" sldId="268"/>
            <ac:spMk id="8" creationId="{E10F1EB5-8DAC-4304-92E4-1DD8D9E03EA5}"/>
          </ac:spMkLst>
        </pc:spChg>
        <pc:picChg chg="mod">
          <ac:chgData name="Petr Fučík" userId="44b4b668-173f-43c3-b7c8-8ef9bbe2eb38" providerId="ADAL" clId="{95A46576-5915-4A7D-841C-AD5A97B19FF4}" dt="2021-10-05T08:12:55.323" v="957" actId="1076"/>
          <ac:picMkLst>
            <pc:docMk/>
            <pc:sldMk cId="2013524128" sldId="268"/>
            <ac:picMk id="5" creationId="{11664503-AF3B-4D4A-A983-6FFAA45A9E50}"/>
          </ac:picMkLst>
        </pc:picChg>
        <pc:picChg chg="add mod">
          <ac:chgData name="Petr Fučík" userId="44b4b668-173f-43c3-b7c8-8ef9bbe2eb38" providerId="ADAL" clId="{95A46576-5915-4A7D-841C-AD5A97B19FF4}" dt="2021-10-05T08:14:33.860" v="986" actId="1076"/>
          <ac:picMkLst>
            <pc:docMk/>
            <pc:sldMk cId="2013524128" sldId="268"/>
            <ac:picMk id="6" creationId="{6B80D450-64F8-4912-A4E5-1FAB626874C6}"/>
          </ac:picMkLst>
        </pc:picChg>
        <pc:picChg chg="add mod">
          <ac:chgData name="Petr Fučík" userId="44b4b668-173f-43c3-b7c8-8ef9bbe2eb38" providerId="ADAL" clId="{95A46576-5915-4A7D-841C-AD5A97B19FF4}" dt="2021-10-05T08:14:32.320" v="984" actId="14100"/>
          <ac:picMkLst>
            <pc:docMk/>
            <pc:sldMk cId="2013524128" sldId="268"/>
            <ac:picMk id="11266" creationId="{E162029B-44D9-47F9-8550-1C94D072D0E6}"/>
          </ac:picMkLst>
        </pc:picChg>
      </pc:sldChg>
      <pc:sldChg chg="delSp del mod">
        <pc:chgData name="Petr Fučík" userId="44b4b668-173f-43c3-b7c8-8ef9bbe2eb38" providerId="ADAL" clId="{95A46576-5915-4A7D-841C-AD5A97B19FF4}" dt="2021-10-05T08:02:06.725" v="830" actId="47"/>
        <pc:sldMkLst>
          <pc:docMk/>
          <pc:sldMk cId="659757583" sldId="270"/>
        </pc:sldMkLst>
        <pc:picChg chg="del">
          <ac:chgData name="Petr Fučík" userId="44b4b668-173f-43c3-b7c8-8ef9bbe2eb38" providerId="ADAL" clId="{95A46576-5915-4A7D-841C-AD5A97B19FF4}" dt="2021-10-05T08:02:04.553" v="828" actId="478"/>
          <ac:picMkLst>
            <pc:docMk/>
            <pc:sldMk cId="659757583" sldId="270"/>
            <ac:picMk id="5" creationId="{7BBC4FF4-EC66-45C6-B00F-09425E3E5644}"/>
          </ac:picMkLst>
        </pc:picChg>
        <pc:picChg chg="del">
          <ac:chgData name="Petr Fučík" userId="44b4b668-173f-43c3-b7c8-8ef9bbe2eb38" providerId="ADAL" clId="{95A46576-5915-4A7D-841C-AD5A97B19FF4}" dt="2021-10-05T08:02:05.321" v="829" actId="478"/>
          <ac:picMkLst>
            <pc:docMk/>
            <pc:sldMk cId="659757583" sldId="270"/>
            <ac:picMk id="5122" creationId="{6D3EAEEC-6B0D-42AF-AFAC-3D3DFEA7F99F}"/>
          </ac:picMkLst>
        </pc:picChg>
      </pc:sldChg>
      <pc:sldChg chg="addSp modSp mod">
        <pc:chgData name="Petr Fučík" userId="44b4b668-173f-43c3-b7c8-8ef9bbe2eb38" providerId="ADAL" clId="{95A46576-5915-4A7D-841C-AD5A97B19FF4}" dt="2021-10-05T08:09:18.518" v="895" actId="20577"/>
        <pc:sldMkLst>
          <pc:docMk/>
          <pc:sldMk cId="1921099794" sldId="271"/>
        </pc:sldMkLst>
        <pc:spChg chg="add mod">
          <ac:chgData name="Petr Fučík" userId="44b4b668-173f-43c3-b7c8-8ef9bbe2eb38" providerId="ADAL" clId="{95A46576-5915-4A7D-841C-AD5A97B19FF4}" dt="2021-10-05T08:08:51.954" v="868" actId="1076"/>
          <ac:spMkLst>
            <pc:docMk/>
            <pc:sldMk cId="1921099794" sldId="271"/>
            <ac:spMk id="17" creationId="{50A02980-E956-4C23-93E0-3E0871027822}"/>
          </ac:spMkLst>
        </pc:spChg>
        <pc:spChg chg="add mod">
          <ac:chgData name="Petr Fučík" userId="44b4b668-173f-43c3-b7c8-8ef9bbe2eb38" providerId="ADAL" clId="{95A46576-5915-4A7D-841C-AD5A97B19FF4}" dt="2021-10-05T08:09:18.518" v="895" actId="20577"/>
          <ac:spMkLst>
            <pc:docMk/>
            <pc:sldMk cId="1921099794" sldId="271"/>
            <ac:spMk id="18" creationId="{9A1DF2E3-B8D8-4D84-A210-7467A14443EE}"/>
          </ac:spMkLst>
        </pc:spChg>
      </pc:sldChg>
      <pc:sldChg chg="addSp delSp modSp new mod">
        <pc:chgData name="Petr Fučík" userId="44b4b668-173f-43c3-b7c8-8ef9bbe2eb38" providerId="ADAL" clId="{95A46576-5915-4A7D-841C-AD5A97B19FF4}" dt="2021-10-05T08:10:23.004" v="946" actId="1076"/>
        <pc:sldMkLst>
          <pc:docMk/>
          <pc:sldMk cId="811233746" sldId="272"/>
        </pc:sldMkLst>
        <pc:spChg chg="del">
          <ac:chgData name="Petr Fučík" userId="44b4b668-173f-43c3-b7c8-8ef9bbe2eb38" providerId="ADAL" clId="{95A46576-5915-4A7D-841C-AD5A97B19FF4}" dt="2021-10-05T07:26:08.374" v="229" actId="478"/>
          <ac:spMkLst>
            <pc:docMk/>
            <pc:sldMk cId="811233746" sldId="272"/>
            <ac:spMk id="2" creationId="{A6B2F384-7F4D-4053-BB79-AF5406EA7E11}"/>
          </ac:spMkLst>
        </pc:spChg>
        <pc:spChg chg="del">
          <ac:chgData name="Petr Fučík" userId="44b4b668-173f-43c3-b7c8-8ef9bbe2eb38" providerId="ADAL" clId="{95A46576-5915-4A7D-841C-AD5A97B19FF4}" dt="2021-10-05T07:26:05.628" v="228" actId="478"/>
          <ac:spMkLst>
            <pc:docMk/>
            <pc:sldMk cId="811233746" sldId="272"/>
            <ac:spMk id="3" creationId="{F4F1EE97-BB6F-41C4-82AD-1FA7E3F33BC7}"/>
          </ac:spMkLst>
        </pc:spChg>
        <pc:spChg chg="add mod">
          <ac:chgData name="Petr Fučík" userId="44b4b668-173f-43c3-b7c8-8ef9bbe2eb38" providerId="ADAL" clId="{95A46576-5915-4A7D-841C-AD5A97B19FF4}" dt="2021-10-05T08:09:40.026" v="940" actId="14100"/>
          <ac:spMkLst>
            <pc:docMk/>
            <pc:sldMk cId="811233746" sldId="272"/>
            <ac:spMk id="6" creationId="{53A7463B-F9B1-4B00-8F93-960072D224DC}"/>
          </ac:spMkLst>
        </pc:spChg>
        <pc:spChg chg="add mod">
          <ac:chgData name="Petr Fučík" userId="44b4b668-173f-43c3-b7c8-8ef9bbe2eb38" providerId="ADAL" clId="{95A46576-5915-4A7D-841C-AD5A97B19FF4}" dt="2021-10-05T08:10:23.004" v="946" actId="1076"/>
          <ac:spMkLst>
            <pc:docMk/>
            <pc:sldMk cId="811233746" sldId="272"/>
            <ac:spMk id="10" creationId="{109038EB-E528-4574-95D9-CCAAA4943AE3}"/>
          </ac:spMkLst>
        </pc:spChg>
        <pc:picChg chg="add mod">
          <ac:chgData name="Petr Fučík" userId="44b4b668-173f-43c3-b7c8-8ef9bbe2eb38" providerId="ADAL" clId="{95A46576-5915-4A7D-841C-AD5A97B19FF4}" dt="2021-10-05T08:10:19.869" v="945" actId="1076"/>
          <ac:picMkLst>
            <pc:docMk/>
            <pc:sldMk cId="811233746" sldId="272"/>
            <ac:picMk id="5" creationId="{048F4C6A-1223-43F9-AE1F-9FF5B835D0D1}"/>
          </ac:picMkLst>
        </pc:picChg>
        <pc:picChg chg="add mod">
          <ac:chgData name="Petr Fučík" userId="44b4b668-173f-43c3-b7c8-8ef9bbe2eb38" providerId="ADAL" clId="{95A46576-5915-4A7D-841C-AD5A97B19FF4}" dt="2021-10-05T08:10:14.952" v="943" actId="1076"/>
          <ac:picMkLst>
            <pc:docMk/>
            <pc:sldMk cId="811233746" sldId="272"/>
            <ac:picMk id="8" creationId="{965D9A5B-A1E0-485D-B484-06CA92623E8B}"/>
          </ac:picMkLst>
        </pc:picChg>
      </pc:sldChg>
      <pc:sldChg chg="add">
        <pc:chgData name="Petr Fučík" userId="44b4b668-173f-43c3-b7c8-8ef9bbe2eb38" providerId="ADAL" clId="{95A46576-5915-4A7D-841C-AD5A97B19FF4}" dt="2021-10-05T07:47:17.799" v="825"/>
        <pc:sldMkLst>
          <pc:docMk/>
          <pc:sldMk cId="66023165" sldId="273"/>
        </pc:sldMkLst>
      </pc:sldChg>
      <pc:sldChg chg="new del">
        <pc:chgData name="Petr Fučík" userId="44b4b668-173f-43c3-b7c8-8ef9bbe2eb38" providerId="ADAL" clId="{95A46576-5915-4A7D-841C-AD5A97B19FF4}" dt="2021-10-05T07:47:13.138" v="824" actId="47"/>
        <pc:sldMkLst>
          <pc:docMk/>
          <pc:sldMk cId="644078167" sldId="273"/>
        </pc:sldMkLst>
      </pc:sldChg>
      <pc:sldChg chg="delSp modSp del mod ord">
        <pc:chgData name="Petr Fučík" userId="44b4b668-173f-43c3-b7c8-8ef9bbe2eb38" providerId="ADAL" clId="{95A46576-5915-4A7D-841C-AD5A97B19FF4}" dt="2021-10-06T05:14:12.157" v="1311" actId="47"/>
        <pc:sldMkLst>
          <pc:docMk/>
          <pc:sldMk cId="1965835857" sldId="274"/>
        </pc:sldMkLst>
        <pc:spChg chg="del">
          <ac:chgData name="Petr Fučík" userId="44b4b668-173f-43c3-b7c8-8ef9bbe2eb38" providerId="ADAL" clId="{95A46576-5915-4A7D-841C-AD5A97B19FF4}" dt="2021-10-06T05:12:01.938" v="1290" actId="478"/>
          <ac:spMkLst>
            <pc:docMk/>
            <pc:sldMk cId="1965835857" sldId="274"/>
            <ac:spMk id="5" creationId="{B40F764B-4B20-42DA-B2ED-2B1AD09CD848}"/>
          </ac:spMkLst>
        </pc:spChg>
        <pc:spChg chg="mod">
          <ac:chgData name="Petr Fučík" userId="44b4b668-173f-43c3-b7c8-8ef9bbe2eb38" providerId="ADAL" clId="{95A46576-5915-4A7D-841C-AD5A97B19FF4}" dt="2021-10-06T05:12:50.467" v="1298" actId="21"/>
          <ac:spMkLst>
            <pc:docMk/>
            <pc:sldMk cId="1965835857" sldId="274"/>
            <ac:spMk id="6" creationId="{B2D00320-8DB3-40F9-99F5-5BF28A3049B4}"/>
          </ac:spMkLst>
        </pc:spChg>
      </pc:sldChg>
      <pc:sldChg chg="addSp delSp modSp mod">
        <pc:chgData name="Petr Fučík" userId="44b4b668-173f-43c3-b7c8-8ef9bbe2eb38" providerId="ADAL" clId="{95A46576-5915-4A7D-841C-AD5A97B19FF4}" dt="2021-10-06T05:10:05.619" v="1281" actId="20577"/>
        <pc:sldMkLst>
          <pc:docMk/>
          <pc:sldMk cId="1947478274" sldId="275"/>
        </pc:sldMkLst>
        <pc:spChg chg="del mod">
          <ac:chgData name="Petr Fučík" userId="44b4b668-173f-43c3-b7c8-8ef9bbe2eb38" providerId="ADAL" clId="{95A46576-5915-4A7D-841C-AD5A97B19FF4}" dt="2021-10-06T05:05:29.828" v="1053" actId="478"/>
          <ac:spMkLst>
            <pc:docMk/>
            <pc:sldMk cId="1947478274" sldId="275"/>
            <ac:spMk id="2" creationId="{E193B4F4-98FD-4B2F-934D-AE11BD5F505E}"/>
          </ac:spMkLst>
        </pc:spChg>
        <pc:spChg chg="mod">
          <ac:chgData name="Petr Fučík" userId="44b4b668-173f-43c3-b7c8-8ef9bbe2eb38" providerId="ADAL" clId="{95A46576-5915-4A7D-841C-AD5A97B19FF4}" dt="2021-10-06T05:10:05.619" v="1281" actId="20577"/>
          <ac:spMkLst>
            <pc:docMk/>
            <pc:sldMk cId="1947478274" sldId="275"/>
            <ac:spMk id="3" creationId="{8072FDE1-F5A7-43D9-A2E1-C6AA114C5568}"/>
          </ac:spMkLst>
        </pc:spChg>
        <pc:spChg chg="add mod">
          <ac:chgData name="Petr Fučík" userId="44b4b668-173f-43c3-b7c8-8ef9bbe2eb38" providerId="ADAL" clId="{95A46576-5915-4A7D-841C-AD5A97B19FF4}" dt="2021-10-06T05:05:43.053" v="1056" actId="207"/>
          <ac:spMkLst>
            <pc:docMk/>
            <pc:sldMk cId="1947478274" sldId="275"/>
            <ac:spMk id="4" creationId="{91634DF3-59A3-4BDA-9F81-69FEFFD070FD}"/>
          </ac:spMkLst>
        </pc:spChg>
        <pc:spChg chg="add del mod">
          <ac:chgData name="Petr Fučík" userId="44b4b668-173f-43c3-b7c8-8ef9bbe2eb38" providerId="ADAL" clId="{95A46576-5915-4A7D-841C-AD5A97B19FF4}" dt="2021-10-06T05:05:32.306" v="1054" actId="478"/>
          <ac:spMkLst>
            <pc:docMk/>
            <pc:sldMk cId="1947478274" sldId="275"/>
            <ac:spMk id="6" creationId="{59A114D6-FD59-4707-98F1-AF8BB462DA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C9FDF-A0F9-42E7-B954-E1D86083E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08D280-AA94-487B-8F5A-6349BD54D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8E115D-BC39-447D-8566-C092EF7B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2EF2C8-828B-481F-BBC5-23CFC30E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F99308-EBDE-4283-834F-A56581E8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26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82E7D-D94D-454B-A1A0-E3216E5D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7938A5-10C8-4727-A71B-39CC7DC60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51216A-B919-45AD-8CBE-89FBB753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FD521E-9132-4002-A07B-E42FE09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18A30E-C840-418E-92E3-1F63A69B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51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6B72A8C-791D-488F-AF2F-39ACD72D2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145FA5-A992-4DC5-B7F7-33ADE6791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892867-19BE-463D-81F2-C61A73A8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A840E4-3D27-44BE-BFCB-E154DDC7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EC739-50B2-4261-B841-536DD35E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68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0789B-C28C-46BF-95A2-10BC0D7E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82196-AD88-442C-B3DD-F8D9EBEC9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8F1002-3710-4C16-8671-8BC71F07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ED8FFE-B0B3-4301-AABD-60D68C9B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EF2AC1-1BAB-43E6-B924-41D8097A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16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9BF0A-DC20-4458-BE0D-686DFA7E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A70ECD-924E-4E36-BF29-0C3F32BD6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BD937B-364E-4A70-A526-6D4702C3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0E626-7D2F-4395-A0AF-56EF4082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BB6DE3-3D3D-47CC-B86C-3ED2AD01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02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C54C7-5EC1-4829-B150-4C52C65C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891F4-A0CC-48AD-85A9-9C56D4C5C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E56E51-16D0-449D-BEB9-24300B806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9F0E72-BC4C-44D5-8F6E-F70F69CB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F58CD3-C6D9-4B66-B75F-25F6303F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C3DF59-88AE-4EDF-B975-1FBE7B8A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06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6DDE8-405D-4E16-A5E9-4CC717C8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C5DCC5-65F5-4BA6-9A45-F54E32244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A9E31F-14D4-4D64-9FA3-AE2B50334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7058C5-6541-42AF-97F7-8905EC496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A179FEE-FDB3-445E-A241-35E332FB4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58E3C0-DD98-4B53-BFF4-60F300DD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ABBBF63-07DA-450C-95C9-01E8D5AF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F1813F2-8988-450C-AD35-7B081EBE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10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82576-8DF7-4CF5-B431-B0059CB4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825780D-94DF-44CB-9542-DFB7466D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BF08F6-0972-4E6C-9424-21D9DA38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D170DC-3E8F-4293-A590-9FD88556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9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D95FE4-1BC9-4EA4-B5A4-B05E5F17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C1687C-77E0-45A1-9955-06D4A51B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240DA8-0680-464B-8B2A-4B8D2FC6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17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59476-03DE-4813-9626-D7A53CB7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9E652D-D0FB-49D0-AB83-3723EEEB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34F94A-B2DB-4AAC-B9E5-93BC3BA8C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1AD75F-6987-4C06-A0E3-B7171B17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966960-B03E-4FEC-8C3A-663FE73F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EAE5D0-38C8-49ED-9A00-863B72AB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08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29961-010F-41E3-80A5-91061DA6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E61200-1E8E-431F-A92F-C3B5EA5DD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59C961-5C44-4818-94AD-460EB634D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6E5AD3-3782-448C-B313-21887672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66DE63-BCCE-4B5F-A533-C00AD207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2A9746-979F-43D5-81C3-C1AF6141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06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663518D-60A5-4BA2-85A3-2180C182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CD9281-F24C-4E9D-8BF7-EF6F092D4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095C29-E15A-4314-8E2E-A34614BA5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3F1F8-2A55-4D50-862A-0A40E83B91D2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A79F5F-B825-4202-905F-D4A66E92C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EF9BF2-1B0C-4298-9684-F6E486BF7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EFDA-2938-438B-A4C1-863A8C6A0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9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1065662" y="499011"/>
            <a:ext cx="6481549" cy="10295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Proč evaluace a vzdělávání?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1065662" y="1874292"/>
            <a:ext cx="6481549" cy="45219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pPr marL="342900" indent="-342900">
              <a:buAutoNum type="arabicParenR"/>
            </a:pPr>
            <a:r>
              <a:rPr lang="cs-CZ">
                <a:latin typeface="Arial Black" panose="020B0A04020102020204" pitchFamily="34" charset="0"/>
              </a:rPr>
              <a:t>Jedno z nejčastějších propojení </a:t>
            </a:r>
            <a:r>
              <a:rPr lang="cs-CZ" err="1">
                <a:latin typeface="Arial Black" panose="020B0A04020102020204" pitchFamily="34" charset="0"/>
              </a:rPr>
              <a:t>sociálněvědního</a:t>
            </a:r>
            <a:r>
              <a:rPr lang="cs-CZ">
                <a:latin typeface="Arial Black" panose="020B0A04020102020204" pitchFamily="34" charset="0"/>
              </a:rPr>
              <a:t> výzkumu s praxí vzdělávání</a:t>
            </a:r>
          </a:p>
          <a:p>
            <a:pPr marL="342900" indent="-342900">
              <a:buAutoNum type="arabicParenR"/>
            </a:pPr>
            <a:endParaRPr lang="cs-CZ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r>
              <a:rPr lang="cs-CZ">
                <a:latin typeface="Arial Black" panose="020B0A04020102020204" pitchFamily="34" charset="0"/>
              </a:rPr>
              <a:t>Jedna z typických zakázek sociologa/socioložky v praxi</a:t>
            </a:r>
          </a:p>
          <a:p>
            <a:pPr marL="342900" indent="-342900">
              <a:buAutoNum type="arabicParenR"/>
            </a:pPr>
            <a:endParaRPr lang="cs-CZ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r>
              <a:rPr lang="cs-CZ">
                <a:latin typeface="Arial Black" panose="020B0A04020102020204" pitchFamily="34" charset="0"/>
              </a:rPr>
              <a:t>Velmi široké a rozmanité téma s přesahy do ostatních oblastí</a:t>
            </a:r>
          </a:p>
          <a:p>
            <a:pPr marL="342900" indent="-342900">
              <a:buAutoNum type="arabicParenR"/>
            </a:pPr>
            <a:endParaRPr lang="cs-CZ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r>
              <a:rPr lang="cs-CZ">
                <a:latin typeface="Arial Black" panose="020B0A04020102020204" pitchFamily="34" charset="0"/>
              </a:rPr>
              <a:t>Silná potřeba evaluace ve vzdělávacích politikách</a:t>
            </a:r>
          </a:p>
          <a:p>
            <a:pPr marL="342900" indent="-342900">
              <a:buAutoNum type="arabicParenR"/>
            </a:pPr>
            <a:endParaRPr lang="cs-CZ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r>
              <a:rPr lang="cs-CZ">
                <a:latin typeface="Arial Black" panose="020B0A04020102020204" pitchFamily="34" charset="0"/>
              </a:rPr>
              <a:t>Rozsáhlá návaznost na sociologickou teorii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</p:txBody>
      </p:sp>
      <p:pic>
        <p:nvPicPr>
          <p:cNvPr id="3074" name="Picture 2" descr="The New Capital | Shannah Mondore">
            <a:extLst>
              <a:ext uri="{FF2B5EF4-FFF2-40B4-BE49-F238E27FC236}">
                <a16:creationId xmlns:a16="http://schemas.microsoft.com/office/drawing/2014/main" id="{309017FE-3873-49BF-9EA5-B93F96ED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82" y="3465963"/>
            <a:ext cx="4112685" cy="29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ïc Wacquant: teorie a dílo Pierra Bourdieu">
            <a:extLst>
              <a:ext uri="{FF2B5EF4-FFF2-40B4-BE49-F238E27FC236}">
                <a16:creationId xmlns:a16="http://schemas.microsoft.com/office/drawing/2014/main" id="{BFD87ABF-D6CD-4785-91B8-4CE5CF5B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930" y="39237"/>
            <a:ext cx="25527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265762" y="160345"/>
            <a:ext cx="11639456" cy="12706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Evaluační a sociologický  výzkum: co mají společného a v čem se liší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265762" y="1508918"/>
            <a:ext cx="4376579" cy="5116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lIns="360000" tIns="360000" rIns="360000" bIns="360000" rtlCol="0" anchor="t">
            <a:noAutofit/>
          </a:bodyPr>
          <a:lstStyle/>
          <a:p>
            <a:r>
              <a:rPr lang="cs-CZ" dirty="0">
                <a:latin typeface="Arial Black"/>
                <a:cs typeface="Arial"/>
              </a:rPr>
              <a:t>Společné:	</a:t>
            </a:r>
          </a:p>
          <a:p>
            <a:r>
              <a:rPr lang="cs-CZ" sz="2000" dirty="0">
                <a:cs typeface="Arial"/>
              </a:rPr>
              <a:t>Kvalitativní i kvantitativní </a:t>
            </a:r>
          </a:p>
          <a:p>
            <a:r>
              <a:rPr lang="cs-CZ" sz="2000" dirty="0">
                <a:cs typeface="Arial"/>
              </a:rPr>
              <a:t>Vychází z teorie</a:t>
            </a:r>
          </a:p>
          <a:p>
            <a:r>
              <a:rPr lang="cs-CZ" sz="2000" dirty="0">
                <a:cs typeface="Arial"/>
              </a:rPr>
              <a:t>Design</a:t>
            </a:r>
          </a:p>
          <a:p>
            <a:r>
              <a:rPr lang="cs-CZ" sz="2000" dirty="0">
                <a:cs typeface="Arial"/>
              </a:rPr>
              <a:t>Techniky sběru dat</a:t>
            </a:r>
          </a:p>
          <a:p>
            <a:r>
              <a:rPr lang="cs-CZ" sz="2000" dirty="0">
                <a:cs typeface="Arial"/>
              </a:rPr>
              <a:t>Metody analýzy</a:t>
            </a:r>
          </a:p>
          <a:p>
            <a:r>
              <a:rPr lang="cs-CZ" sz="2000" dirty="0">
                <a:cs typeface="Arial"/>
              </a:rPr>
              <a:t>Vykonavatel výzkumu, kvalifikace</a:t>
            </a:r>
          </a:p>
          <a:p>
            <a:r>
              <a:rPr lang="cs-CZ" sz="2000" dirty="0">
                <a:cs typeface="Arial"/>
              </a:rPr>
              <a:t>Témata</a:t>
            </a:r>
          </a:p>
          <a:p>
            <a:endParaRPr lang="cs-CZ" sz="1100" dirty="0">
              <a:latin typeface="Arial"/>
              <a:cs typeface="Arial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D00320-8DB3-40F9-99F5-5BF28A3049B4}"/>
              </a:ext>
            </a:extLst>
          </p:cNvPr>
          <p:cNvSpPr txBox="1"/>
          <p:nvPr/>
        </p:nvSpPr>
        <p:spPr>
          <a:xfrm>
            <a:off x="4702629" y="1508918"/>
            <a:ext cx="7202589" cy="5116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 anchor="t">
            <a:noAutofit/>
          </a:bodyPr>
          <a:lstStyle/>
          <a:p>
            <a:r>
              <a:rPr lang="cs-CZ" dirty="0">
                <a:latin typeface="Arial Black"/>
              </a:rPr>
              <a:t>Odlišné:</a:t>
            </a:r>
          </a:p>
          <a:p>
            <a:r>
              <a:rPr lang="cs-CZ" sz="1600" dirty="0">
                <a:ea typeface="+mn-lt"/>
                <a:cs typeface="+mn-lt"/>
              </a:rPr>
              <a:t>Metody - aplikovány v jiném kontextu</a:t>
            </a:r>
          </a:p>
          <a:p>
            <a:r>
              <a:rPr lang="cs-CZ" sz="1600" dirty="0">
                <a:ea typeface="+mn-lt"/>
                <a:cs typeface="+mn-lt"/>
              </a:rPr>
              <a:t>Ev: větší roli hraje politika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Výsledky nejsou univerzální 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Zadavatel 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Cíl/tlak/účel 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Cílové publikum – pro evaluaci: zadavatel, sponzor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Financování </a:t>
            </a:r>
            <a:endParaRPr lang="cs-CZ" sz="1600" dirty="0"/>
          </a:p>
          <a:p>
            <a:r>
              <a:rPr lang="cs-CZ" sz="1600" dirty="0" err="1">
                <a:ea typeface="+mn-lt"/>
                <a:cs typeface="+mn-lt"/>
              </a:rPr>
              <a:t>Impact</a:t>
            </a:r>
            <a:r>
              <a:rPr lang="cs-CZ" sz="1600" dirty="0">
                <a:ea typeface="+mn-lt"/>
                <a:cs typeface="+mn-lt"/>
              </a:rPr>
              <a:t> 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Dostupnost 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Autorská práva Odlišná forma výstupu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„Evaluace je orientována na aktivitu </a:t>
            </a:r>
            <a:br>
              <a:rPr lang="cs-CZ" sz="1600" dirty="0">
                <a:ea typeface="+mn-lt"/>
                <a:cs typeface="+mn-lt"/>
              </a:rPr>
            </a:br>
            <a:r>
              <a:rPr lang="cs-CZ" sz="1600" dirty="0">
                <a:ea typeface="+mn-lt"/>
                <a:cs typeface="+mn-lt"/>
              </a:rPr>
              <a:t>(„</a:t>
            </a:r>
            <a:r>
              <a:rPr lang="cs-CZ" sz="1600" dirty="0" err="1">
                <a:ea typeface="+mn-lt"/>
                <a:cs typeface="+mn-lt"/>
              </a:rPr>
              <a:t>action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oriented</a:t>
            </a:r>
            <a:r>
              <a:rPr lang="cs-CZ" sz="1600" dirty="0">
                <a:ea typeface="+mn-lt"/>
                <a:cs typeface="+mn-lt"/>
              </a:rPr>
              <a:t>“). Je vedena se záměrem </a:t>
            </a:r>
            <a:br>
              <a:rPr lang="cs-CZ" sz="1600" dirty="0">
                <a:ea typeface="+mn-lt"/>
                <a:cs typeface="+mn-lt"/>
              </a:rPr>
            </a:br>
            <a:r>
              <a:rPr lang="cs-CZ" sz="1600" dirty="0">
                <a:ea typeface="+mn-lt"/>
                <a:cs typeface="+mn-lt"/>
              </a:rPr>
              <a:t>ovlivnit hodnotu („</a:t>
            </a:r>
            <a:r>
              <a:rPr lang="cs-CZ" sz="1600" dirty="0" err="1">
                <a:ea typeface="+mn-lt"/>
                <a:cs typeface="+mn-lt"/>
              </a:rPr>
              <a:t>value</a:t>
            </a:r>
            <a:r>
              <a:rPr lang="cs-CZ" sz="1600" dirty="0">
                <a:ea typeface="+mn-lt"/>
                <a:cs typeface="+mn-lt"/>
              </a:rPr>
              <a:t>“) nebo dopad („</a:t>
            </a:r>
            <a:r>
              <a:rPr lang="cs-CZ" sz="1600" dirty="0" err="1">
                <a:ea typeface="+mn-lt"/>
                <a:cs typeface="+mn-lt"/>
              </a:rPr>
              <a:t>impact</a:t>
            </a:r>
            <a:r>
              <a:rPr lang="cs-CZ" sz="1600" dirty="0">
                <a:ea typeface="+mn-lt"/>
                <a:cs typeface="+mn-lt"/>
              </a:rPr>
              <a:t>“) </a:t>
            </a:r>
            <a:br>
              <a:rPr lang="en-US" sz="1600" dirty="0"/>
            </a:br>
            <a:r>
              <a:rPr lang="cs-CZ" sz="1600" dirty="0">
                <a:ea typeface="+mn-lt"/>
                <a:cs typeface="+mn-lt"/>
              </a:rPr>
              <a:t>politiky, programu, praxe, intervence nebo služby, </a:t>
            </a:r>
            <a:br>
              <a:rPr lang="cs-CZ" sz="1600" dirty="0">
                <a:ea typeface="+mn-lt"/>
                <a:cs typeface="+mn-lt"/>
              </a:rPr>
            </a:br>
            <a:r>
              <a:rPr lang="cs-CZ" sz="1600" dirty="0">
                <a:ea typeface="+mn-lt"/>
                <a:cs typeface="+mn-lt"/>
              </a:rPr>
              <a:t>je vedena z pohledu tvorby doporučení nebo změny“ (</a:t>
            </a:r>
            <a:r>
              <a:rPr lang="cs-CZ" sz="1600" dirty="0" err="1">
                <a:ea typeface="+mn-lt"/>
                <a:cs typeface="+mn-lt"/>
              </a:rPr>
              <a:t>Clarke</a:t>
            </a:r>
            <a:r>
              <a:rPr lang="cs-CZ" sz="1600" dirty="0">
                <a:ea typeface="+mn-lt"/>
                <a:cs typeface="+mn-lt"/>
              </a:rPr>
              <a:t> 1999:vi).</a:t>
            </a:r>
            <a:endParaRPr lang="cs-CZ" sz="1600" dirty="0"/>
          </a:p>
          <a:p>
            <a:r>
              <a:rPr lang="cs-CZ" sz="1600" dirty="0">
                <a:cs typeface="Arial" panose="020B0604020202020204" pitchFamily="34" charset="0"/>
              </a:rPr>
              <a:t>(Limitovaná) akademická </a:t>
            </a:r>
            <a:r>
              <a:rPr lang="cs-CZ" sz="1600" dirty="0" err="1">
                <a:cs typeface="Arial" panose="020B0604020202020204" pitchFamily="34" charset="0"/>
              </a:rPr>
              <a:t>sloboda</a:t>
            </a:r>
            <a:r>
              <a:rPr lang="cs-CZ" sz="1600" dirty="0">
                <a:cs typeface="Arial" panose="020B0604020202020204" pitchFamily="34" charset="0"/>
              </a:rPr>
              <a:t> u akademického </a:t>
            </a:r>
            <a:r>
              <a:rPr lang="cs-CZ" sz="1600" dirty="0" err="1">
                <a:cs typeface="Arial" panose="020B0604020202020204" pitchFamily="34" charset="0"/>
              </a:rPr>
              <a:t>výskumu</a:t>
            </a:r>
            <a:r>
              <a:rPr lang="cs-CZ" sz="1600" dirty="0">
                <a:cs typeface="Arial" panose="020B0604020202020204" pitchFamily="34" charset="0"/>
              </a:rPr>
              <a:t>. </a:t>
            </a:r>
          </a:p>
          <a:p>
            <a:r>
              <a:rPr lang="cs-CZ" sz="1600" dirty="0" err="1">
                <a:cs typeface="Arial" panose="020B0604020202020204" pitchFamily="34" charset="0"/>
              </a:rPr>
              <a:t>Evaluačný</a:t>
            </a:r>
            <a:r>
              <a:rPr lang="cs-CZ" sz="1600" dirty="0">
                <a:cs typeface="Arial" panose="020B0604020202020204" pitchFamily="34" charset="0"/>
              </a:rPr>
              <a:t> </a:t>
            </a:r>
            <a:r>
              <a:rPr lang="cs-CZ" sz="1600" dirty="0" err="1">
                <a:cs typeface="Arial" panose="020B0604020202020204" pitchFamily="34" charset="0"/>
              </a:rPr>
              <a:t>výskum</a:t>
            </a:r>
            <a:r>
              <a:rPr lang="cs-CZ" sz="1600" dirty="0">
                <a:cs typeface="Arial" panose="020B0604020202020204" pitchFamily="34" charset="0"/>
              </a:rPr>
              <a:t> má </a:t>
            </a:r>
            <a:r>
              <a:rPr lang="cs-CZ" sz="1600" dirty="0" err="1">
                <a:cs typeface="Arial" panose="020B0604020202020204" pitchFamily="34" charset="0"/>
              </a:rPr>
              <a:t>jasnejšie</a:t>
            </a:r>
            <a:r>
              <a:rPr lang="cs-CZ" sz="1600" dirty="0">
                <a:cs typeface="Arial" panose="020B0604020202020204" pitchFamily="34" charset="0"/>
              </a:rPr>
              <a:t> hranice - </a:t>
            </a:r>
            <a:r>
              <a:rPr lang="cs-CZ" sz="1600" dirty="0" err="1">
                <a:cs typeface="Arial" panose="020B0604020202020204" pitchFamily="34" charset="0"/>
              </a:rPr>
              <a:t>môže</a:t>
            </a:r>
            <a:r>
              <a:rPr lang="cs-CZ" sz="1600" dirty="0">
                <a:cs typeface="Arial" panose="020B0604020202020204" pitchFamily="34" charset="0"/>
              </a:rPr>
              <a:t> byť </a:t>
            </a:r>
            <a:r>
              <a:rPr lang="cs-CZ" sz="1600" dirty="0" err="1">
                <a:cs typeface="Arial" panose="020B0604020202020204" pitchFamily="34" charset="0"/>
              </a:rPr>
              <a:t>viac</a:t>
            </a:r>
            <a:r>
              <a:rPr lang="cs-CZ" sz="1600" dirty="0">
                <a:cs typeface="Arial" panose="020B0604020202020204" pitchFamily="34" charset="0"/>
              </a:rPr>
              <a:t> </a:t>
            </a:r>
            <a:r>
              <a:rPr lang="cs-CZ" sz="1600" dirty="0" err="1">
                <a:cs typeface="Arial" panose="020B0604020202020204" pitchFamily="34" charset="0"/>
              </a:rPr>
              <a:t>otvorený</a:t>
            </a:r>
            <a:r>
              <a:rPr lang="cs-CZ" sz="1600" dirty="0">
                <a:cs typeface="Arial" panose="020B0604020202020204" pitchFamily="34" charset="0"/>
              </a:rPr>
              <a:t> při </a:t>
            </a:r>
            <a:r>
              <a:rPr lang="cs-CZ" sz="1600" dirty="0" err="1">
                <a:cs typeface="Arial" panose="020B0604020202020204" pitchFamily="34" charset="0"/>
              </a:rPr>
              <a:t>formulácií</a:t>
            </a:r>
            <a:r>
              <a:rPr lang="cs-CZ" sz="1600" dirty="0">
                <a:cs typeface="Arial" panose="020B0604020202020204" pitchFamily="34" charset="0"/>
              </a:rPr>
              <a:t> </a:t>
            </a:r>
            <a:r>
              <a:rPr lang="cs-CZ" sz="1600" dirty="0" err="1">
                <a:cs typeface="Arial" panose="020B0604020202020204" pitchFamily="34" charset="0"/>
              </a:rPr>
              <a:t>cieľov</a:t>
            </a:r>
            <a:r>
              <a:rPr lang="cs-CZ" sz="1600" dirty="0">
                <a:cs typeface="Arial" panose="020B0604020202020204" pitchFamily="34" charset="0"/>
              </a:rPr>
              <a:t>. 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4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72FDE1-F5A7-43D9-A2E1-C6AA114C5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5462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>
                <a:cs typeface="Calibri"/>
              </a:rPr>
              <a:t>ČSÚ, </a:t>
            </a:r>
            <a:r>
              <a:rPr lang="cs-CZ" dirty="0" err="1">
                <a:cs typeface="Calibri"/>
              </a:rPr>
              <a:t>Eurostat</a:t>
            </a:r>
            <a:r>
              <a:rPr lang="cs-CZ" dirty="0">
                <a:cs typeface="Calibri"/>
              </a:rPr>
              <a:t>, národní statistické úřady + SLDB(CZ), SODB(SK)</a:t>
            </a:r>
          </a:p>
          <a:p>
            <a:r>
              <a:rPr lang="cs-CZ" dirty="0">
                <a:cs typeface="Calibri"/>
              </a:rPr>
              <a:t>Statistiky OECD, UN (UNICEF)</a:t>
            </a:r>
          </a:p>
          <a:p>
            <a:r>
              <a:rPr lang="cs-CZ" dirty="0">
                <a:cs typeface="Calibri"/>
              </a:rPr>
              <a:t>Výběrová šetření - PISA, HBSC, TIMSS - česká školní inspekce apod.</a:t>
            </a:r>
          </a:p>
          <a:p>
            <a:r>
              <a:rPr lang="cs-CZ" dirty="0">
                <a:cs typeface="Calibri"/>
              </a:rPr>
              <a:t>Zprávy české školní inspekce</a:t>
            </a:r>
          </a:p>
          <a:p>
            <a:r>
              <a:rPr lang="cs-CZ" dirty="0">
                <a:cs typeface="Calibri"/>
              </a:rPr>
              <a:t>Výsledky státních maturit</a:t>
            </a:r>
          </a:p>
          <a:p>
            <a:r>
              <a:rPr lang="cs-CZ" dirty="0">
                <a:cs typeface="Calibri"/>
              </a:rPr>
              <a:t>Statistické ročenky školství – bývalý UIV, dnes na stránkách MŠMT</a:t>
            </a:r>
          </a:p>
          <a:p>
            <a:r>
              <a:rPr lang="cs-CZ" dirty="0">
                <a:cs typeface="Calibri"/>
              </a:rPr>
              <a:t>Datové archivy – SDA, GESIS (</a:t>
            </a:r>
            <a:r>
              <a:rPr lang="cs-CZ" dirty="0" err="1">
                <a:cs typeface="Calibri"/>
              </a:rPr>
              <a:t>Central</a:t>
            </a:r>
            <a:r>
              <a:rPr lang="cs-CZ" dirty="0">
                <a:cs typeface="Calibri"/>
              </a:rPr>
              <a:t> archive </a:t>
            </a:r>
            <a:r>
              <a:rPr lang="cs-CZ" dirty="0" err="1">
                <a:cs typeface="Calibri"/>
              </a:rPr>
              <a:t>for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social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sciences</a:t>
            </a:r>
            <a:r>
              <a:rPr lang="cs-CZ" dirty="0">
                <a:cs typeface="Calibri"/>
              </a:rPr>
              <a:t>)</a:t>
            </a:r>
          </a:p>
          <a:p>
            <a:r>
              <a:rPr lang="cs-CZ" dirty="0">
                <a:cs typeface="Calibri"/>
              </a:rPr>
              <a:t>Stránky agentur</a:t>
            </a:r>
          </a:p>
          <a:p>
            <a:r>
              <a:rPr lang="cs-CZ" dirty="0">
                <a:cs typeface="Calibri"/>
              </a:rPr>
              <a:t>Data brno.cz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1634DF3-59A3-4BDA-9F81-69FEFFD070FD}"/>
              </a:ext>
            </a:extLst>
          </p:cNvPr>
          <p:cNvSpPr txBox="1"/>
          <p:nvPr/>
        </p:nvSpPr>
        <p:spPr>
          <a:xfrm>
            <a:off x="506862" y="221459"/>
            <a:ext cx="10434851" cy="9191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Možnosti zdrojů k seminární práci</a:t>
            </a:r>
          </a:p>
        </p:txBody>
      </p:sp>
    </p:spTree>
    <p:extLst>
      <p:ext uri="{BB962C8B-B14F-4D97-AF65-F5344CB8AC3E}">
        <p14:creationId xmlns:p14="http://schemas.microsoft.com/office/powerpoint/2010/main" val="194747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valuation &amp;amp; research. Part 2: Similarities &amp;amp; differences – HETI Research  Blog">
            <a:extLst>
              <a:ext uri="{FF2B5EF4-FFF2-40B4-BE49-F238E27FC236}">
                <a16:creationId xmlns:a16="http://schemas.microsoft.com/office/drawing/2014/main" id="{E162029B-44D9-47F9-8550-1C94D072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10" y="3600501"/>
            <a:ext cx="4661199" cy="32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664503-AF3B-4D4A-A983-6FFAA45A9E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074" y="0"/>
            <a:ext cx="6071732" cy="6858000"/>
          </a:xfrm>
          <a:prstGeom prst="rect">
            <a:avLst/>
          </a:prstGeom>
        </p:spPr>
      </p:pic>
      <p:pic>
        <p:nvPicPr>
          <p:cNvPr id="6" name="Picture 4" descr="Differences between evaluation and research | Download Table">
            <a:extLst>
              <a:ext uri="{FF2B5EF4-FFF2-40B4-BE49-F238E27FC236}">
                <a16:creationId xmlns:a16="http://schemas.microsoft.com/office/drawing/2014/main" id="{6B80D450-64F8-4912-A4E5-1FAB6268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19" y="0"/>
            <a:ext cx="4117808" cy="36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10F1EB5-8DAC-4304-92E4-1DD8D9E03EA5}"/>
              </a:ext>
            </a:extLst>
          </p:cNvPr>
          <p:cNvSpPr txBox="1"/>
          <p:nvPr/>
        </p:nvSpPr>
        <p:spPr>
          <a:xfrm rot="16200000">
            <a:off x="8891038" y="320438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/>
              <a:t>http://blog.heti.nsw.gov.au/wp-content/uploads/2017/10/EvalationAndResearchTable.png</a:t>
            </a:r>
          </a:p>
        </p:txBody>
      </p:sp>
    </p:spTree>
    <p:extLst>
      <p:ext uri="{BB962C8B-B14F-4D97-AF65-F5344CB8AC3E}">
        <p14:creationId xmlns:p14="http://schemas.microsoft.com/office/powerpoint/2010/main" val="201352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EE5E0D8-ACD0-450F-9565-E110FD0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8488" y="0"/>
            <a:ext cx="5701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1065662" y="499011"/>
            <a:ext cx="6481549" cy="10295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Co je evaluační výzkum?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1065662" y="1874292"/>
            <a:ext cx="6481549" cy="3880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>
                <a:latin typeface="Arial Black" panose="020B0A04020102020204" pitchFamily="34" charset="0"/>
              </a:rPr>
              <a:t>Protimluv? Věda/hodnocení?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Může být součástí výzkumu snaha zhodnotit něco?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Není zaujetí hodnoticího postoje zdrojem zkreslení?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Kočkopes? Věda/praxe?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Nevstupují do výzkumu příliš politické tlaky?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Nejde jen o úřednickou objednávku, aby se vykázaly výsledky?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</p:txBody>
      </p:sp>
      <p:pic>
        <p:nvPicPr>
          <p:cNvPr id="8196" name="Picture 4" descr="Téma 10 Evaluace veřejných politik - PDF Stažení zdarma">
            <a:extLst>
              <a:ext uri="{FF2B5EF4-FFF2-40B4-BE49-F238E27FC236}">
                <a16:creationId xmlns:a16="http://schemas.microsoft.com/office/drawing/2014/main" id="{B20816F4-F9F4-4F1A-A49F-BD27042C9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94" y="1906138"/>
            <a:ext cx="4049364" cy="211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arkovacích zón v Praze přibývá. Kde všude jsou a jak se liší? — ČT24 —  Česká televize">
            <a:extLst>
              <a:ext uri="{FF2B5EF4-FFF2-40B4-BE49-F238E27FC236}">
                <a16:creationId xmlns:a16="http://schemas.microsoft.com/office/drawing/2014/main" id="{F604E291-E4A1-4446-8181-26CFA074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94" y="4087716"/>
            <a:ext cx="4049364" cy="26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rno autem – Wikipedie">
            <a:extLst>
              <a:ext uri="{FF2B5EF4-FFF2-40B4-BE49-F238E27FC236}">
                <a16:creationId xmlns:a16="http://schemas.microsoft.com/office/drawing/2014/main" id="{3AA76CC8-2F1D-42A0-BA5A-F641DC9E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10" y="271431"/>
            <a:ext cx="1602996" cy="13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rno na kole">
            <a:extLst>
              <a:ext uri="{FF2B5EF4-FFF2-40B4-BE49-F238E27FC236}">
                <a16:creationId xmlns:a16="http://schemas.microsoft.com/office/drawing/2014/main" id="{6789E245-BEBC-4C65-AE52-2D1594A5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420" y="541293"/>
            <a:ext cx="2094315" cy="8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8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1065662" y="499011"/>
            <a:ext cx="6481549" cy="10295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Co je evaluační výzkum?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1065662" y="1874291"/>
            <a:ext cx="6481549" cy="4653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>
                <a:latin typeface="Arial Black" panose="020B0A04020102020204" pitchFamily="34" charset="0"/>
              </a:rPr>
              <a:t>Evaluace: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V nejobecnějším slova smyslu zpětná vazba – každý systém potřebuje zpětnou vazbu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Výzkum: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Systematičnost, empirie, teoretická ukotvenost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Z toho vyplývá: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Důraz na kauzalitu (prokazování efektu)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Důraz na praxi a užitečnost (pragmatický)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Političnost (někomu se výsledky hodí, 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někomu ne)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</p:txBody>
      </p:sp>
      <p:pic>
        <p:nvPicPr>
          <p:cNvPr id="6" name="Picture 2" descr="Evaluation is Not Applied Research">
            <a:extLst>
              <a:ext uri="{FF2B5EF4-FFF2-40B4-BE49-F238E27FC236}">
                <a16:creationId xmlns:a16="http://schemas.microsoft.com/office/drawing/2014/main" id="{148F6789-912B-4FDC-94CA-1CE6C130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50" y="480812"/>
            <a:ext cx="4430024" cy="33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valuace rozvojových programů je u nás novinkou | Moderní Obec">
            <a:extLst>
              <a:ext uri="{FF2B5EF4-FFF2-40B4-BE49-F238E27FC236}">
                <a16:creationId xmlns:a16="http://schemas.microsoft.com/office/drawing/2014/main" id="{AB054B7D-BF05-45C0-A068-4EB62932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50" y="3987705"/>
            <a:ext cx="33051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7D17667-9DD8-45A7-A232-A086C7BA8A55}"/>
              </a:ext>
            </a:extLst>
          </p:cNvPr>
          <p:cNvSpPr txBox="1"/>
          <p:nvPr/>
        </p:nvSpPr>
        <p:spPr>
          <a:xfrm>
            <a:off x="7547211" y="651777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/>
              <a:t>https://www.moderniobec.cz/evaluace-rozvojovych-programu-je-u-nas-novinkou/</a:t>
            </a:r>
          </a:p>
        </p:txBody>
      </p:sp>
    </p:spTree>
    <p:extLst>
      <p:ext uri="{BB962C8B-B14F-4D97-AF65-F5344CB8AC3E}">
        <p14:creationId xmlns:p14="http://schemas.microsoft.com/office/powerpoint/2010/main" val="65202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8DC194C-6DB1-4F23-88F1-4ED3D3AB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474" y="1441615"/>
            <a:ext cx="8005656" cy="541638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1684FBB-63DD-4640-A0CE-4CCAFC3C1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12" y="46548"/>
            <a:ext cx="4433603" cy="1393951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50A02980-E956-4C23-93E0-3E0871027822}"/>
              </a:ext>
            </a:extLst>
          </p:cNvPr>
          <p:cNvSpPr txBox="1"/>
          <p:nvPr/>
        </p:nvSpPr>
        <p:spPr>
          <a:xfrm>
            <a:off x="100083" y="5416385"/>
            <a:ext cx="36757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/>
              <a:t>http://www.mas-dolnobrezansko.cz/assets/File.ashx?id_org=500102&amp;id_dokumenty=1209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A1DF2E3-B8D8-4D84-A210-7467A14443EE}"/>
              </a:ext>
            </a:extLst>
          </p:cNvPr>
          <p:cNvSpPr txBox="1"/>
          <p:nvPr/>
        </p:nvSpPr>
        <p:spPr>
          <a:xfrm>
            <a:off x="5710451" y="185113"/>
            <a:ext cx="6481549" cy="10295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Příklad úředního pojetí</a:t>
            </a:r>
          </a:p>
        </p:txBody>
      </p:sp>
    </p:spTree>
    <p:extLst>
      <p:ext uri="{BB962C8B-B14F-4D97-AF65-F5344CB8AC3E}">
        <p14:creationId xmlns:p14="http://schemas.microsoft.com/office/powerpoint/2010/main" val="192109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48F4C6A-1223-43F9-AE1F-9FF5B835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1" y="1323833"/>
            <a:ext cx="5923639" cy="505649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3A7463B-F9B1-4B00-8F93-960072D224DC}"/>
              </a:ext>
            </a:extLst>
          </p:cNvPr>
          <p:cNvSpPr txBox="1"/>
          <p:nvPr/>
        </p:nvSpPr>
        <p:spPr>
          <a:xfrm>
            <a:off x="5710451" y="309349"/>
            <a:ext cx="6481549" cy="12373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Evaluaci nabízí také agentury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5D9A5B-A1E0-485D-B484-06CA92623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06" y="1983474"/>
            <a:ext cx="4668457" cy="177412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09038EB-E528-4574-95D9-CCAAA4943AE3}"/>
              </a:ext>
            </a:extLst>
          </p:cNvPr>
          <p:cNvSpPr txBox="1"/>
          <p:nvPr/>
        </p:nvSpPr>
        <p:spPr>
          <a:xfrm>
            <a:off x="7292454" y="3757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/>
              <a:t>https://www.paqresearch.cz</a:t>
            </a:r>
          </a:p>
        </p:txBody>
      </p:sp>
    </p:spTree>
    <p:extLst>
      <p:ext uri="{BB962C8B-B14F-4D97-AF65-F5344CB8AC3E}">
        <p14:creationId xmlns:p14="http://schemas.microsoft.com/office/powerpoint/2010/main" val="81123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1065662" y="499011"/>
            <a:ext cx="6481549" cy="10295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Co je evaluační výzkum?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1065662" y="1874291"/>
            <a:ext cx="6481549" cy="4653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lIns="360000" tIns="360000" rIns="360000" bIns="360000" rtlCol="0">
            <a:noAutofit/>
          </a:bodyPr>
          <a:lstStyle/>
          <a:p>
            <a:r>
              <a:rPr lang="cs-CZ">
                <a:latin typeface="Arial Black" panose="020B0A04020102020204" pitchFamily="34" charset="0"/>
              </a:rPr>
              <a:t>Další charakteristiky: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Zakotvení v metodách i konceptech </a:t>
            </a:r>
          </a:p>
          <a:p>
            <a:r>
              <a:rPr lang="cs-CZ">
                <a:latin typeface="Arial Black" panose="020B0A04020102020204" pitchFamily="34" charset="0"/>
              </a:rPr>
              <a:t>sociálních věd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Související nejčastěji se sociální politikou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Proveditelný kvalitativně i kvantitativně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Užitečný v různých fázích programu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sumativní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, formativní evaluace)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Odlišná měřítka kvality 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(peer 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vs. užitečnost pro klienty/realizátory)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8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122830" y="499011"/>
            <a:ext cx="7424381" cy="10295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Související termíny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122830" y="1655927"/>
            <a:ext cx="7424381" cy="4858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>
                <a:latin typeface="Arial Black" panose="020B0A04020102020204" pitchFamily="34" charset="0"/>
              </a:rPr>
              <a:t>Program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Soubor opatření (srov projekt – dílčí jednorázová intervence)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Implementace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Realizace programu, zahrnutí do praxe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(Sociální) politika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Politika v užším smyslu: soubor nástrojů, opatření, praktik správy či vlády zaměřené ke změně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Cílová skupina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 err="1">
                <a:latin typeface="Arial Black" panose="020B0A04020102020204" pitchFamily="34" charset="0"/>
              </a:rPr>
              <a:t>Stakeholders</a:t>
            </a:r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Zainteresované strany</a:t>
            </a:r>
          </a:p>
          <a:p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Stake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= vklad, sázka, kolík (k vytyčení)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</p:txBody>
      </p:sp>
      <p:pic>
        <p:nvPicPr>
          <p:cNvPr id="2050" name="Picture 2" descr="NPI ČR | Inkluze v praxi - Časté problémy rodičů dětí se SVP">
            <a:extLst>
              <a:ext uri="{FF2B5EF4-FFF2-40B4-BE49-F238E27FC236}">
                <a16:creationId xmlns:a16="http://schemas.microsoft.com/office/drawing/2014/main" id="{BB8E7CBF-8B51-4F5A-8414-0D8CD2B97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55" y="497607"/>
            <a:ext cx="4037745" cy="26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zva k pomoci v učení dětem, které nemají přístup na internet | ČOSIV">
            <a:extLst>
              <a:ext uri="{FF2B5EF4-FFF2-40B4-BE49-F238E27FC236}">
                <a16:creationId xmlns:a16="http://schemas.microsoft.com/office/drawing/2014/main" id="{2F7A7C7D-3917-4787-B8D3-3B4D1006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54" y="3303494"/>
            <a:ext cx="4037745" cy="29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zpomínáte někdo na INDOŠ?">
            <a:extLst>
              <a:ext uri="{FF2B5EF4-FFF2-40B4-BE49-F238E27FC236}">
                <a16:creationId xmlns:a16="http://schemas.microsoft.com/office/drawing/2014/main" id="{3FA4C8DD-BF82-47D7-91CE-D1807D20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183" y="6374274"/>
            <a:ext cx="1101818" cy="4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6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1065662" y="499011"/>
            <a:ext cx="6481549" cy="10295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Typy evaluačního výzkumu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1065662" y="1874291"/>
            <a:ext cx="6481549" cy="44846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>
                <a:latin typeface="Arial Black" panose="020B0A04020102020204" pitchFamily="34" charset="0"/>
              </a:rPr>
              <a:t>Základní dělení na: 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SUMATIVNÍ EVALUACE</a:t>
            </a:r>
          </a:p>
          <a:p>
            <a:r>
              <a:rPr lang="cs-CZ">
                <a:latin typeface="Arial Black" panose="020B0A04020102020204" pitchFamily="34" charset="0"/>
              </a:rPr>
              <a:t>Obvyklý cíl: jak program dopadl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Vyhodnocení, jak byl program úspěšný, efektivní, zda naplnil cíle. Obvykle po ukončení programu, nebo jeho etap</a:t>
            </a:r>
          </a:p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FORMATIVNÍ EVALUACE</a:t>
            </a:r>
          </a:p>
          <a:p>
            <a:r>
              <a:rPr lang="cs-CZ">
                <a:latin typeface="Arial Black" panose="020B0A04020102020204" pitchFamily="34" charset="0"/>
              </a:rPr>
              <a:t>Obvyklý cíl: jak zlepšit průběh programu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Průběžné monitorování programu, snaha zlepšit jeho efektivitu, dopady, zapojení aktérů, komunikaci atp.</a:t>
            </a:r>
          </a:p>
          <a:p>
            <a:endParaRPr lang="cs-CZ">
              <a:latin typeface="Arial Black" panose="020B0A04020102020204" pitchFamily="34" charset="0"/>
            </a:endParaRPr>
          </a:p>
        </p:txBody>
      </p:sp>
      <p:pic>
        <p:nvPicPr>
          <p:cNvPr id="1026" name="Picture 2" descr="ICMAB - &amp;quot;A researcher in your classroom&amp;quot; for the Science Week reaches 6  schools and more than 220 students">
            <a:extLst>
              <a:ext uri="{FF2B5EF4-FFF2-40B4-BE49-F238E27FC236}">
                <a16:creationId xmlns:a16="http://schemas.microsoft.com/office/drawing/2014/main" id="{311955F0-C51B-480B-8155-2419FBE4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42" y="3980643"/>
            <a:ext cx="4217158" cy="237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hlednice Šmoula PEYO Brusel skřítek trpaslík Stupně vítězů | Aukro">
            <a:extLst>
              <a:ext uri="{FF2B5EF4-FFF2-40B4-BE49-F238E27FC236}">
                <a16:creationId xmlns:a16="http://schemas.microsoft.com/office/drawing/2014/main" id="{0F84910B-2C4C-4FF4-B1AC-EF690DEA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22" y="636896"/>
            <a:ext cx="4223977" cy="317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4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85DA2C2-BB63-4109-B5D0-86BEF3116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89" y="0"/>
            <a:ext cx="5658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02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Širokoúhlá obrazovka</PresentationFormat>
  <Paragraphs>124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Fučík</dc:creator>
  <cp:lastModifiedBy>Petr Fučík</cp:lastModifiedBy>
  <cp:revision>1</cp:revision>
  <dcterms:created xsi:type="dcterms:W3CDTF">2021-10-04T07:01:50Z</dcterms:created>
  <dcterms:modified xsi:type="dcterms:W3CDTF">2021-10-06T05:14:34Z</dcterms:modified>
</cp:coreProperties>
</file>