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6" r:id="rId7"/>
    <p:sldId id="265" r:id="rId8"/>
    <p:sldId id="257" r:id="rId9"/>
    <p:sldId id="264" r:id="rId10"/>
    <p:sldId id="267" r:id="rId11"/>
    <p:sldId id="269" r:id="rId12"/>
    <p:sldId id="268" r:id="rId13"/>
    <p:sldId id="271" r:id="rId14"/>
    <p:sldId id="270" r:id="rId15"/>
    <p:sldId id="262" r:id="rId16"/>
    <p:sldId id="26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EFB18-6D7E-A0B8-CA48-71126411A963}" v="583" dt="2021-04-29T08:00:03.373"/>
    <p1510:client id="{FB801C84-7231-0F0C-6112-9D014E80A6C3}" v="625" dt="2021-04-28T10:46:44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Procházková" userId="S::439638@muni.cz::df931a41-6b75-4099-b4b0-06f37a554dd4" providerId="AD" clId="Web-{00827FBC-DCC3-D75F-E9BC-85A0C441A343}"/>
    <pc:docChg chg="addSld modSld sldOrd">
      <pc:chgData name="Klára Procházková" userId="S::439638@muni.cz::df931a41-6b75-4099-b4b0-06f37a554dd4" providerId="AD" clId="Web-{00827FBC-DCC3-D75F-E9BC-85A0C441A343}" dt="2020-12-11T08:03:59.688" v="241" actId="1076"/>
      <pc:docMkLst>
        <pc:docMk/>
      </pc:docMkLst>
      <pc:sldChg chg="modSp">
        <pc:chgData name="Klára Procházková" userId="S::439638@muni.cz::df931a41-6b75-4099-b4b0-06f37a554dd4" providerId="AD" clId="Web-{00827FBC-DCC3-D75F-E9BC-85A0C441A343}" dt="2020-12-11T07:55:03.408" v="213" actId="20577"/>
        <pc:sldMkLst>
          <pc:docMk/>
          <pc:sldMk cId="3834960920" sldId="257"/>
        </pc:sldMkLst>
        <pc:spChg chg="mod">
          <ac:chgData name="Klára Procházková" userId="S::439638@muni.cz::df931a41-6b75-4099-b4b0-06f37a554dd4" providerId="AD" clId="Web-{00827FBC-DCC3-D75F-E9BC-85A0C441A343}" dt="2020-12-11T07:55:03.408" v="213" actId="20577"/>
          <ac:spMkLst>
            <pc:docMk/>
            <pc:sldMk cId="3834960920" sldId="257"/>
            <ac:spMk id="2" creationId="{A4B60594-E705-43C3-AD0C-F9FF3474E1C8}"/>
          </ac:spMkLst>
        </pc:spChg>
        <pc:spChg chg="mod">
          <ac:chgData name="Klára Procházková" userId="S::439638@muni.cz::df931a41-6b75-4099-b4b0-06f37a554dd4" providerId="AD" clId="Web-{00827FBC-DCC3-D75F-E9BC-85A0C441A343}" dt="2020-12-11T07:54:57.752" v="185" actId="20577"/>
          <ac:spMkLst>
            <pc:docMk/>
            <pc:sldMk cId="3834960920" sldId="257"/>
            <ac:spMk id="3" creationId="{C7B18122-ACAC-4F47-A8AE-496C8CF834C8}"/>
          </ac:spMkLst>
        </pc:spChg>
      </pc:sldChg>
      <pc:sldChg chg="modSp">
        <pc:chgData name="Klára Procházková" userId="S::439638@muni.cz::df931a41-6b75-4099-b4b0-06f37a554dd4" providerId="AD" clId="Web-{00827FBC-DCC3-D75F-E9BC-85A0C441A343}" dt="2020-12-11T07:52:33.779" v="4" actId="20577"/>
        <pc:sldMkLst>
          <pc:docMk/>
          <pc:sldMk cId="1519177382" sldId="259"/>
        </pc:sldMkLst>
        <pc:spChg chg="mod">
          <ac:chgData name="Klára Procházková" userId="S::439638@muni.cz::df931a41-6b75-4099-b4b0-06f37a554dd4" providerId="AD" clId="Web-{00827FBC-DCC3-D75F-E9BC-85A0C441A343}" dt="2020-12-11T07:52:33.779" v="4" actId="20577"/>
          <ac:spMkLst>
            <pc:docMk/>
            <pc:sldMk cId="1519177382" sldId="259"/>
            <ac:spMk id="3" creationId="{AE58B8DB-09F5-4CC8-AC8A-EB8E3CD11289}"/>
          </ac:spMkLst>
        </pc:spChg>
      </pc:sldChg>
      <pc:sldChg chg="addSp delSp modSp new ord">
        <pc:chgData name="Klára Procházková" userId="S::439638@muni.cz::df931a41-6b75-4099-b4b0-06f37a554dd4" providerId="AD" clId="Web-{00827FBC-DCC3-D75F-E9BC-85A0C441A343}" dt="2020-12-11T08:03:59.688" v="241" actId="1076"/>
        <pc:sldMkLst>
          <pc:docMk/>
          <pc:sldMk cId="2743186720" sldId="261"/>
        </pc:sldMkLst>
        <pc:spChg chg="mod">
          <ac:chgData name="Klára Procházková" userId="S::439638@muni.cz::df931a41-6b75-4099-b4b0-06f37a554dd4" providerId="AD" clId="Web-{00827FBC-DCC3-D75F-E9BC-85A0C441A343}" dt="2020-12-11T07:55:16.346" v="226" actId="20577"/>
          <ac:spMkLst>
            <pc:docMk/>
            <pc:sldMk cId="2743186720" sldId="261"/>
            <ac:spMk id="2" creationId="{E5B13F1D-2CB1-4603-AECA-300026DD54E6}"/>
          </ac:spMkLst>
        </pc:spChg>
        <pc:spChg chg="del mod">
          <ac:chgData name="Klára Procházková" userId="S::439638@muni.cz::df931a41-6b75-4099-b4b0-06f37a554dd4" providerId="AD" clId="Web-{00827FBC-DCC3-D75F-E9BC-85A0C441A343}" dt="2020-12-11T07:58:54.649" v="236"/>
          <ac:spMkLst>
            <pc:docMk/>
            <pc:sldMk cId="2743186720" sldId="261"/>
            <ac:spMk id="3" creationId="{9FE97D27-F526-414E-A0B9-28A1A2367E12}"/>
          </ac:spMkLst>
        </pc:spChg>
        <pc:picChg chg="add mod ord">
          <ac:chgData name="Klára Procházková" userId="S::439638@muni.cz::df931a41-6b75-4099-b4b0-06f37a554dd4" providerId="AD" clId="Web-{00827FBC-DCC3-D75F-E9BC-85A0C441A343}" dt="2020-12-11T08:03:59.688" v="241" actId="1076"/>
          <ac:picMkLst>
            <pc:docMk/>
            <pc:sldMk cId="2743186720" sldId="261"/>
            <ac:picMk id="4" creationId="{DA28CCA7-AE77-44E2-827E-54BACB7251DE}"/>
          </ac:picMkLst>
        </pc:picChg>
      </pc:sldChg>
    </pc:docChg>
  </pc:docChgLst>
  <pc:docChgLst>
    <pc:chgData name="Klára Procházková" userId="df931a41-6b75-4099-b4b0-06f37a554dd4" providerId="ADAL" clId="{10CEAF76-A490-4E72-9257-C7AAA23ADE28}"/>
    <pc:docChg chg="undo redo custSel addSld modSld">
      <pc:chgData name="Klára Procházková" userId="df931a41-6b75-4099-b4b0-06f37a554dd4" providerId="ADAL" clId="{10CEAF76-A490-4E72-9257-C7AAA23ADE28}" dt="2020-12-11T10:59:54.314" v="704" actId="20577"/>
      <pc:docMkLst>
        <pc:docMk/>
      </pc:docMkLst>
      <pc:sldChg chg="modSp">
        <pc:chgData name="Klára Procházková" userId="df931a41-6b75-4099-b4b0-06f37a554dd4" providerId="ADAL" clId="{10CEAF76-A490-4E72-9257-C7AAA23ADE28}" dt="2020-12-11T08:10:04.862" v="461" actId="20577"/>
        <pc:sldMkLst>
          <pc:docMk/>
          <pc:sldMk cId="907156795" sldId="256"/>
        </pc:sldMkLst>
        <pc:spChg chg="mod">
          <ac:chgData name="Klára Procházková" userId="df931a41-6b75-4099-b4b0-06f37a554dd4" providerId="ADAL" clId="{10CEAF76-A490-4E72-9257-C7AAA23ADE28}" dt="2020-12-11T08:09:35.902" v="415" actId="20577"/>
          <ac:spMkLst>
            <pc:docMk/>
            <pc:sldMk cId="907156795" sldId="256"/>
            <ac:spMk id="2" creationId="{4D05A9F6-6539-4A64-828B-E2B9BBC47F67}"/>
          </ac:spMkLst>
        </pc:spChg>
        <pc:spChg chg="mod">
          <ac:chgData name="Klára Procházková" userId="df931a41-6b75-4099-b4b0-06f37a554dd4" providerId="ADAL" clId="{10CEAF76-A490-4E72-9257-C7AAA23ADE28}" dt="2020-12-11T08:10:04.862" v="461" actId="20577"/>
          <ac:spMkLst>
            <pc:docMk/>
            <pc:sldMk cId="907156795" sldId="256"/>
            <ac:spMk id="3" creationId="{CDF180A0-67D1-40CA-8DDE-91D6684F88F4}"/>
          </ac:spMkLst>
        </pc:spChg>
      </pc:sldChg>
      <pc:sldChg chg="modSp">
        <pc:chgData name="Klára Procházková" userId="df931a41-6b75-4099-b4b0-06f37a554dd4" providerId="ADAL" clId="{10CEAF76-A490-4E72-9257-C7AAA23ADE28}" dt="2020-12-11T10:59:54.314" v="704" actId="20577"/>
        <pc:sldMkLst>
          <pc:docMk/>
          <pc:sldMk cId="3834960920" sldId="257"/>
        </pc:sldMkLst>
        <pc:spChg chg="mod">
          <ac:chgData name="Klára Procházková" userId="df931a41-6b75-4099-b4b0-06f37a554dd4" providerId="ADAL" clId="{10CEAF76-A490-4E72-9257-C7AAA23ADE28}" dt="2020-12-11T10:59:54.314" v="704" actId="20577"/>
          <ac:spMkLst>
            <pc:docMk/>
            <pc:sldMk cId="3834960920" sldId="257"/>
            <ac:spMk id="3" creationId="{C7B18122-ACAC-4F47-A8AE-496C8CF834C8}"/>
          </ac:spMkLst>
        </pc:spChg>
      </pc:sldChg>
      <pc:sldChg chg="modSp">
        <pc:chgData name="Klára Procházková" userId="df931a41-6b75-4099-b4b0-06f37a554dd4" providerId="ADAL" clId="{10CEAF76-A490-4E72-9257-C7AAA23ADE28}" dt="2020-12-11T08:09:42.775" v="417" actId="27636"/>
        <pc:sldMkLst>
          <pc:docMk/>
          <pc:sldMk cId="1728951633" sldId="258"/>
        </pc:sldMkLst>
        <pc:spChg chg="mod">
          <ac:chgData name="Klára Procházková" userId="df931a41-6b75-4099-b4b0-06f37a554dd4" providerId="ADAL" clId="{10CEAF76-A490-4E72-9257-C7AAA23ADE28}" dt="2020-12-11T08:09:42.775" v="417" actId="27636"/>
          <ac:spMkLst>
            <pc:docMk/>
            <pc:sldMk cId="1728951633" sldId="258"/>
            <ac:spMk id="3" creationId="{15621A37-3921-4FA1-9455-B809A1E7BD2A}"/>
          </ac:spMkLst>
        </pc:spChg>
      </pc:sldChg>
      <pc:sldChg chg="modSp">
        <pc:chgData name="Klára Procházková" userId="df931a41-6b75-4099-b4b0-06f37a554dd4" providerId="ADAL" clId="{10CEAF76-A490-4E72-9257-C7AAA23ADE28}" dt="2020-12-11T08:09:42.791" v="418" actId="27636"/>
        <pc:sldMkLst>
          <pc:docMk/>
          <pc:sldMk cId="3199254562" sldId="260"/>
        </pc:sldMkLst>
        <pc:spChg chg="mod">
          <ac:chgData name="Klára Procházková" userId="df931a41-6b75-4099-b4b0-06f37a554dd4" providerId="ADAL" clId="{10CEAF76-A490-4E72-9257-C7AAA23ADE28}" dt="2020-12-11T08:09:42.791" v="418" actId="27636"/>
          <ac:spMkLst>
            <pc:docMk/>
            <pc:sldMk cId="3199254562" sldId="260"/>
            <ac:spMk id="3" creationId="{F3CCEDAE-FEA9-4BB4-8C1B-D78BDD372E9F}"/>
          </ac:spMkLst>
        </pc:spChg>
      </pc:sldChg>
      <pc:sldChg chg="addSp modSp">
        <pc:chgData name="Klára Procházková" userId="df931a41-6b75-4099-b4b0-06f37a554dd4" providerId="ADAL" clId="{10CEAF76-A490-4E72-9257-C7AAA23ADE28}" dt="2020-12-11T08:20:39.761" v="469" actId="20577"/>
        <pc:sldMkLst>
          <pc:docMk/>
          <pc:sldMk cId="2743186720" sldId="261"/>
        </pc:sldMkLst>
        <pc:spChg chg="add mod">
          <ac:chgData name="Klára Procházková" userId="df931a41-6b75-4099-b4b0-06f37a554dd4" providerId="ADAL" clId="{10CEAF76-A490-4E72-9257-C7AAA23ADE28}" dt="2020-12-11T08:05:35.886" v="0"/>
          <ac:spMkLst>
            <pc:docMk/>
            <pc:sldMk cId="2743186720" sldId="261"/>
            <ac:spMk id="3" creationId="{B7F13F0D-24B6-4C1F-B2A8-9882517C88A4}"/>
          </ac:spMkLst>
        </pc:spChg>
        <pc:spChg chg="add mod">
          <ac:chgData name="Klára Procházková" userId="df931a41-6b75-4099-b4b0-06f37a554dd4" providerId="ADAL" clId="{10CEAF76-A490-4E72-9257-C7AAA23ADE28}" dt="2020-12-11T08:05:35.886" v="0"/>
          <ac:spMkLst>
            <pc:docMk/>
            <pc:sldMk cId="2743186720" sldId="261"/>
            <ac:spMk id="5" creationId="{331FD294-39EB-48E1-B262-6122CF5607B3}"/>
          </ac:spMkLst>
        </pc:spChg>
        <pc:spChg chg="add mod">
          <ac:chgData name="Klára Procházková" userId="df931a41-6b75-4099-b4b0-06f37a554dd4" providerId="ADAL" clId="{10CEAF76-A490-4E72-9257-C7AAA23ADE28}" dt="2020-12-11T08:20:39.761" v="469" actId="20577"/>
          <ac:spMkLst>
            <pc:docMk/>
            <pc:sldMk cId="2743186720" sldId="261"/>
            <ac:spMk id="6" creationId="{4B1D8775-8A97-44AB-A382-0D63EF50948D}"/>
          </ac:spMkLst>
        </pc:spChg>
        <pc:picChg chg="mod">
          <ac:chgData name="Klára Procházková" userId="df931a41-6b75-4099-b4b0-06f37a554dd4" providerId="ADAL" clId="{10CEAF76-A490-4E72-9257-C7AAA23ADE28}" dt="2020-12-11T08:11:32.640" v="465" actId="1076"/>
          <ac:picMkLst>
            <pc:docMk/>
            <pc:sldMk cId="2743186720" sldId="261"/>
            <ac:picMk id="4" creationId="{DA28CCA7-AE77-44E2-827E-54BACB7251DE}"/>
          </ac:picMkLst>
        </pc:picChg>
      </pc:sldChg>
      <pc:sldChg chg="modSp add">
        <pc:chgData name="Klára Procházková" userId="df931a41-6b75-4099-b4b0-06f37a554dd4" providerId="ADAL" clId="{10CEAF76-A490-4E72-9257-C7AAA23ADE28}" dt="2020-12-11T08:14:40.774" v="468" actId="20577"/>
        <pc:sldMkLst>
          <pc:docMk/>
          <pc:sldMk cId="832402246" sldId="262"/>
        </pc:sldMkLst>
        <pc:spChg chg="mod">
          <ac:chgData name="Klára Procházková" userId="df931a41-6b75-4099-b4b0-06f37a554dd4" providerId="ADAL" clId="{10CEAF76-A490-4E72-9257-C7AAA23ADE28}" dt="2020-12-11T08:14:40.774" v="468" actId="20577"/>
          <ac:spMkLst>
            <pc:docMk/>
            <pc:sldMk cId="832402246" sldId="262"/>
            <ac:spMk id="3" creationId="{6B5E1D2A-5012-44CD-B56A-B564B7DB5489}"/>
          </ac:spMkLst>
        </pc:spChg>
      </pc:sldChg>
      <pc:sldChg chg="addSp delSp modSp add">
        <pc:chgData name="Klára Procházková" userId="df931a41-6b75-4099-b4b0-06f37a554dd4" providerId="ADAL" clId="{10CEAF76-A490-4E72-9257-C7AAA23ADE28}" dt="2020-12-11T08:31:01.927" v="598" actId="1076"/>
        <pc:sldMkLst>
          <pc:docMk/>
          <pc:sldMk cId="2722712647" sldId="263"/>
        </pc:sldMkLst>
        <pc:spChg chg="mod">
          <ac:chgData name="Klára Procházková" userId="df931a41-6b75-4099-b4b0-06f37a554dd4" providerId="ADAL" clId="{10CEAF76-A490-4E72-9257-C7AAA23ADE28}" dt="2020-12-11T08:30:43.634" v="592" actId="20577"/>
          <ac:spMkLst>
            <pc:docMk/>
            <pc:sldMk cId="2722712647" sldId="263"/>
            <ac:spMk id="2" creationId="{A3714176-6965-48D6-BF80-D36838F500A4}"/>
          </ac:spMkLst>
        </pc:spChg>
        <pc:spChg chg="del mod">
          <ac:chgData name="Klára Procházková" userId="df931a41-6b75-4099-b4b0-06f37a554dd4" providerId="ADAL" clId="{10CEAF76-A490-4E72-9257-C7AAA23ADE28}" dt="2020-12-11T08:23:53.097" v="483"/>
          <ac:spMkLst>
            <pc:docMk/>
            <pc:sldMk cId="2722712647" sldId="263"/>
            <ac:spMk id="3" creationId="{13F5E2AB-344B-4828-8F3E-4248AF417D4D}"/>
          </ac:spMkLst>
        </pc:spChg>
        <pc:spChg chg="add mod">
          <ac:chgData name="Klára Procházková" userId="df931a41-6b75-4099-b4b0-06f37a554dd4" providerId="ADAL" clId="{10CEAF76-A490-4E72-9257-C7AAA23ADE28}" dt="2020-12-11T08:30:45.518" v="593" actId="478"/>
          <ac:spMkLst>
            <pc:docMk/>
            <pc:sldMk cId="2722712647" sldId="263"/>
            <ac:spMk id="6" creationId="{1CC93066-0D83-4B80-87E7-EF70174E3A6F}"/>
          </ac:spMkLst>
        </pc:spChg>
        <pc:picChg chg="add del mod">
          <ac:chgData name="Klára Procházková" userId="df931a41-6b75-4099-b4b0-06f37a554dd4" providerId="ADAL" clId="{10CEAF76-A490-4E72-9257-C7AAA23ADE28}" dt="2020-12-11T08:30:45.518" v="593" actId="478"/>
          <ac:picMkLst>
            <pc:docMk/>
            <pc:sldMk cId="2722712647" sldId="263"/>
            <ac:picMk id="4" creationId="{FFFB8D9A-2C07-4537-8548-30A29D19612B}"/>
          </ac:picMkLst>
        </pc:picChg>
        <pc:picChg chg="add mod">
          <ac:chgData name="Klára Procházková" userId="df931a41-6b75-4099-b4b0-06f37a554dd4" providerId="ADAL" clId="{10CEAF76-A490-4E72-9257-C7AAA23ADE28}" dt="2020-12-11T08:31:01.927" v="598" actId="1076"/>
          <ac:picMkLst>
            <pc:docMk/>
            <pc:sldMk cId="2722712647" sldId="263"/>
            <ac:picMk id="7" creationId="{DB954FC9-E36A-4E1A-9183-89C7B0B3F883}"/>
          </ac:picMkLst>
        </pc:picChg>
      </pc:sldChg>
    </pc:docChg>
  </pc:docChgLst>
  <pc:docChgLst>
    <pc:chgData name="Klára Procházková" userId="S::439638@muni.cz::df931a41-6b75-4099-b4b0-06f37a554dd4" providerId="AD" clId="Web-{FB801C84-7231-0F0C-6112-9D014E80A6C3}"/>
    <pc:docChg chg="delSld modSld sldOrd">
      <pc:chgData name="Klára Procházková" userId="S::439638@muni.cz::df931a41-6b75-4099-b4b0-06f37a554dd4" providerId="AD" clId="Web-{FB801C84-7231-0F0C-6112-9D014E80A6C3}" dt="2021-04-28T10:46:44.958" v="315" actId="20577"/>
      <pc:docMkLst>
        <pc:docMk/>
      </pc:docMkLst>
      <pc:sldChg chg="modSp">
        <pc:chgData name="Klára Procházková" userId="S::439638@muni.cz::df931a41-6b75-4099-b4b0-06f37a554dd4" providerId="AD" clId="Web-{FB801C84-7231-0F0C-6112-9D014E80A6C3}" dt="2021-04-28T10:46:44.958" v="315" actId="20577"/>
        <pc:sldMkLst>
          <pc:docMk/>
          <pc:sldMk cId="3834960920" sldId="257"/>
        </pc:sldMkLst>
        <pc:spChg chg="mod">
          <ac:chgData name="Klára Procházková" userId="S::439638@muni.cz::df931a41-6b75-4099-b4b0-06f37a554dd4" providerId="AD" clId="Web-{FB801C84-7231-0F0C-6112-9D014E80A6C3}" dt="2021-04-28T10:46:44.958" v="315" actId="20577"/>
          <ac:spMkLst>
            <pc:docMk/>
            <pc:sldMk cId="3834960920" sldId="257"/>
            <ac:spMk id="3" creationId="{C7B18122-ACAC-4F47-A8AE-496C8CF834C8}"/>
          </ac:spMkLst>
        </pc:spChg>
      </pc:sldChg>
      <pc:sldChg chg="modSp">
        <pc:chgData name="Klára Procházková" userId="S::439638@muni.cz::df931a41-6b75-4099-b4b0-06f37a554dd4" providerId="AD" clId="Web-{FB801C84-7231-0F0C-6112-9D014E80A6C3}" dt="2021-04-28T10:37:36.538" v="212" actId="20577"/>
        <pc:sldMkLst>
          <pc:docMk/>
          <pc:sldMk cId="1728951633" sldId="258"/>
        </pc:sldMkLst>
        <pc:spChg chg="mod">
          <ac:chgData name="Klára Procházková" userId="S::439638@muni.cz::df931a41-6b75-4099-b4b0-06f37a554dd4" providerId="AD" clId="Web-{FB801C84-7231-0F0C-6112-9D014E80A6C3}" dt="2021-04-28T10:37:36.538" v="212" actId="20577"/>
          <ac:spMkLst>
            <pc:docMk/>
            <pc:sldMk cId="1728951633" sldId="258"/>
            <ac:spMk id="3" creationId="{15621A37-3921-4FA1-9455-B809A1E7BD2A}"/>
          </ac:spMkLst>
        </pc:spChg>
      </pc:sldChg>
      <pc:sldChg chg="del">
        <pc:chgData name="Klára Procházková" userId="S::439638@muni.cz::df931a41-6b75-4099-b4b0-06f37a554dd4" providerId="AD" clId="Web-{FB801C84-7231-0F0C-6112-9D014E80A6C3}" dt="2021-04-28T10:42:29.929" v="213"/>
        <pc:sldMkLst>
          <pc:docMk/>
          <pc:sldMk cId="1519177382" sldId="259"/>
        </pc:sldMkLst>
      </pc:sldChg>
      <pc:sldChg chg="modSp ord">
        <pc:chgData name="Klára Procházková" userId="S::439638@muni.cz::df931a41-6b75-4099-b4b0-06f37a554dd4" providerId="AD" clId="Web-{FB801C84-7231-0F0C-6112-9D014E80A6C3}" dt="2021-04-28T09:20:03.986" v="189" actId="20577"/>
        <pc:sldMkLst>
          <pc:docMk/>
          <pc:sldMk cId="3199254562" sldId="260"/>
        </pc:sldMkLst>
        <pc:spChg chg="mod">
          <ac:chgData name="Klára Procházková" userId="S::439638@muni.cz::df931a41-6b75-4099-b4b0-06f37a554dd4" providerId="AD" clId="Web-{FB801C84-7231-0F0C-6112-9D014E80A6C3}" dt="2021-04-28T09:20:03.986" v="189" actId="20577"/>
          <ac:spMkLst>
            <pc:docMk/>
            <pc:sldMk cId="3199254562" sldId="260"/>
            <ac:spMk id="3" creationId="{F3CCEDAE-FEA9-4BB4-8C1B-D78BDD372E9F}"/>
          </ac:spMkLst>
        </pc:spChg>
      </pc:sldChg>
      <pc:sldChg chg="modSp">
        <pc:chgData name="Klára Procházková" userId="S::439638@muni.cz::df931a41-6b75-4099-b4b0-06f37a554dd4" providerId="AD" clId="Web-{FB801C84-7231-0F0C-6112-9D014E80A6C3}" dt="2021-04-28T10:44:17.200" v="220" actId="20577"/>
        <pc:sldMkLst>
          <pc:docMk/>
          <pc:sldMk cId="2743186720" sldId="261"/>
        </pc:sldMkLst>
        <pc:spChg chg="mod">
          <ac:chgData name="Klára Procházková" userId="S::439638@muni.cz::df931a41-6b75-4099-b4b0-06f37a554dd4" providerId="AD" clId="Web-{FB801C84-7231-0F0C-6112-9D014E80A6C3}" dt="2021-04-28T10:44:17.200" v="220" actId="20577"/>
          <ac:spMkLst>
            <pc:docMk/>
            <pc:sldMk cId="2743186720" sldId="261"/>
            <ac:spMk id="6" creationId="{4B1D8775-8A97-44AB-A382-0D63EF50948D}"/>
          </ac:spMkLst>
        </pc:spChg>
      </pc:sldChg>
    </pc:docChg>
  </pc:docChgLst>
  <pc:docChgLst>
    <pc:chgData name="Klára Procházková" userId="S::439638@muni.cz::df931a41-6b75-4099-b4b0-06f37a554dd4" providerId="AD" clId="Web-{C85EFB18-6D7E-A0B8-CA48-71126411A963}"/>
    <pc:docChg chg="addSld delSld modSld">
      <pc:chgData name="Klára Procházková" userId="S::439638@muni.cz::df931a41-6b75-4099-b4b0-06f37a554dd4" providerId="AD" clId="Web-{C85EFB18-6D7E-A0B8-CA48-71126411A963}" dt="2021-04-29T07:59:11.841" v="295" actId="20577"/>
      <pc:docMkLst>
        <pc:docMk/>
      </pc:docMkLst>
      <pc:sldChg chg="modSp">
        <pc:chgData name="Klára Procházková" userId="S::439638@muni.cz::df931a41-6b75-4099-b4b0-06f37a554dd4" providerId="AD" clId="Web-{C85EFB18-6D7E-A0B8-CA48-71126411A963}" dt="2021-04-29T07:59:11.841" v="295" actId="20577"/>
        <pc:sldMkLst>
          <pc:docMk/>
          <pc:sldMk cId="3834960920" sldId="257"/>
        </pc:sldMkLst>
        <pc:spChg chg="mod">
          <ac:chgData name="Klára Procházková" userId="S::439638@muni.cz::df931a41-6b75-4099-b4b0-06f37a554dd4" providerId="AD" clId="Web-{C85EFB18-6D7E-A0B8-CA48-71126411A963}" dt="2021-04-29T07:59:11.841" v="295" actId="20577"/>
          <ac:spMkLst>
            <pc:docMk/>
            <pc:sldMk cId="3834960920" sldId="257"/>
            <ac:spMk id="3" creationId="{C7B18122-ACAC-4F47-A8AE-496C8CF834C8}"/>
          </ac:spMkLst>
        </pc:spChg>
      </pc:sldChg>
      <pc:sldChg chg="modSp">
        <pc:chgData name="Klára Procházková" userId="S::439638@muni.cz::df931a41-6b75-4099-b4b0-06f37a554dd4" providerId="AD" clId="Web-{C85EFB18-6D7E-A0B8-CA48-71126411A963}" dt="2021-04-29T07:11:28.337" v="275" actId="20577"/>
        <pc:sldMkLst>
          <pc:docMk/>
          <pc:sldMk cId="1728951633" sldId="258"/>
        </pc:sldMkLst>
        <pc:spChg chg="mod">
          <ac:chgData name="Klára Procházková" userId="S::439638@muni.cz::df931a41-6b75-4099-b4b0-06f37a554dd4" providerId="AD" clId="Web-{C85EFB18-6D7E-A0B8-CA48-71126411A963}" dt="2021-04-29T07:11:28.337" v="275" actId="20577"/>
          <ac:spMkLst>
            <pc:docMk/>
            <pc:sldMk cId="1728951633" sldId="258"/>
            <ac:spMk id="3" creationId="{15621A37-3921-4FA1-9455-B809A1E7BD2A}"/>
          </ac:spMkLst>
        </pc:spChg>
      </pc:sldChg>
      <pc:sldChg chg="modSp new">
        <pc:chgData name="Klára Procházková" userId="S::439638@muni.cz::df931a41-6b75-4099-b4b0-06f37a554dd4" providerId="AD" clId="Web-{C85EFB18-6D7E-A0B8-CA48-71126411A963}" dt="2021-04-29T07:57:37.276" v="279" actId="20577"/>
        <pc:sldMkLst>
          <pc:docMk/>
          <pc:sldMk cId="486929511" sldId="264"/>
        </pc:sldMkLst>
        <pc:spChg chg="mod">
          <ac:chgData name="Klára Procházková" userId="S::439638@muni.cz::df931a41-6b75-4099-b4b0-06f37a554dd4" providerId="AD" clId="Web-{C85EFB18-6D7E-A0B8-CA48-71126411A963}" dt="2021-04-29T07:57:37.276" v="279" actId="20577"/>
          <ac:spMkLst>
            <pc:docMk/>
            <pc:sldMk cId="486929511" sldId="264"/>
            <ac:spMk id="3" creationId="{F7A2F334-8686-4FAE-8400-941E2A043607}"/>
          </ac:spMkLst>
        </pc:spChg>
      </pc:sldChg>
      <pc:sldChg chg="new del">
        <pc:chgData name="Klára Procházková" userId="S::439638@muni.cz::df931a41-6b75-4099-b4b0-06f37a554dd4" providerId="AD" clId="Web-{C85EFB18-6D7E-A0B8-CA48-71126411A963}" dt="2021-04-29T06:49:51.947" v="1"/>
        <pc:sldMkLst>
          <pc:docMk/>
          <pc:sldMk cId="97307963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16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05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3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4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7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08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9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5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96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9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2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68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2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1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8CC39A-8053-494B-80C4-DC553B6F9E92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48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W8oiUfXQhunMulpbcLGO1Rai53SQrh8tV77Hdf8LXME/edit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5A9F6-6539-4A64-828B-E2B9BBC47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Bivariační</a:t>
            </a:r>
            <a:r>
              <a:rPr lang="cs-CZ" dirty="0"/>
              <a:t> analýza – procvičování interpretace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180A0-67D1-40CA-8DDE-91D6684F8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ZURn4108 | 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19450-69E1-48E7-8E8B-0C18205D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A846C2-5225-412A-8F92-6981C63A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44ABD-6A03-4971-980C-8049F60C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71" y="1251047"/>
            <a:ext cx="3891222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179A6-4297-4D05-987F-0095588D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5F0472-555D-4013-A5FC-899C0CAE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01E884-73DA-4205-8A1C-F5A84C01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2225606"/>
            <a:ext cx="6044112" cy="24067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14EED4-3BDC-4309-93E4-975507A9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70" y="1683322"/>
            <a:ext cx="5140267" cy="34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2BFD6-9651-46AB-9C05-8492A57D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5E1D2A-5012-44CD-B56A-B564B7DB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https://docs.google.com/document/d/1W8oiUfXQhunMulpbcLGO1Rai53SQrh8tV77Hdf8LXME/edit?usp=sharing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40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1449B-CDCC-4F20-9784-3527956D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CCEDAE-FEA9-4BB4-8C1B-D78BDD37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8AD0D6"/>
              </a:buClr>
            </a:pPr>
            <a:r>
              <a:rPr lang="cs-CZ" dirty="0"/>
              <a:t>Používání které sociální sítě/sítí (MPI6_1_</a:t>
            </a:r>
            <a:r>
              <a:rPr lang="cs-CZ" dirty="0">
                <a:ea typeface="+mj-lt"/>
                <a:cs typeface="+mj-lt"/>
              </a:rPr>
              <a:t>OSS_BIN</a:t>
            </a:r>
            <a:r>
              <a:rPr lang="cs-CZ" dirty="0"/>
              <a:t> až </a:t>
            </a:r>
            <a:r>
              <a:rPr lang="cs-CZ" dirty="0">
                <a:ea typeface="+mj-lt"/>
                <a:cs typeface="+mj-lt"/>
              </a:rPr>
              <a:t>MPI6_6_</a:t>
            </a:r>
            <a:r>
              <a:rPr lang="cs-CZ" dirty="0"/>
              <a:t>OSS_BIN) se zvyšuje s výší vzdělání?</a:t>
            </a:r>
          </a:p>
          <a:p>
            <a:r>
              <a:rPr lang="cs-CZ" dirty="0"/>
              <a:t>Kterou sociální síť/ě (</a:t>
            </a:r>
            <a:r>
              <a:rPr lang="cs-CZ" dirty="0">
                <a:ea typeface="+mj-lt"/>
                <a:cs typeface="+mj-lt"/>
              </a:rPr>
              <a:t>MPI6_1_</a:t>
            </a:r>
            <a:r>
              <a:rPr lang="cs-CZ" dirty="0"/>
              <a:t>OSS_BIN</a:t>
            </a:r>
            <a:r>
              <a:rPr lang="cs-CZ" dirty="0">
                <a:ea typeface="+mj-lt"/>
                <a:cs typeface="+mj-lt"/>
              </a:rPr>
              <a:t> až </a:t>
            </a:r>
            <a:r>
              <a:rPr lang="cs-CZ" dirty="0"/>
              <a:t>MPI6_6_</a:t>
            </a:r>
            <a:r>
              <a:rPr lang="cs-CZ" dirty="0">
                <a:ea typeface="+mj-lt"/>
                <a:cs typeface="+mj-lt"/>
              </a:rPr>
              <a:t>OSS_BIN</a:t>
            </a:r>
            <a:r>
              <a:rPr lang="cs-CZ" dirty="0"/>
              <a:t>) používají výrazněji více ženy než muži?</a:t>
            </a:r>
          </a:p>
          <a:p>
            <a:r>
              <a:rPr lang="cs-CZ" dirty="0"/>
              <a:t>Která věková skupina/y nejvíce preferuje alternativní média před profesionálními médii? (</a:t>
            </a:r>
            <a:r>
              <a:rPr lang="cs-CZ" dirty="0" err="1"/>
              <a:t>DVM_rel</a:t>
            </a:r>
            <a:r>
              <a:rPr lang="cs-CZ" dirty="0"/>
              <a:t>)</a:t>
            </a:r>
          </a:p>
          <a:p>
            <a:r>
              <a:rPr lang="cs-CZ" dirty="0"/>
              <a:t>Podívejte se na proměnné, které měří, jak moc by lidem chybělo </a:t>
            </a:r>
            <a:r>
              <a:rPr lang="cs-CZ" i="1" dirty="0"/>
              <a:t>sledování zpráv (MP1-2_1) </a:t>
            </a:r>
            <a:r>
              <a:rPr lang="cs-CZ" dirty="0"/>
              <a:t>a </a:t>
            </a:r>
            <a:r>
              <a:rPr lang="cs-CZ" i="1" dirty="0"/>
              <a:t>sledování filmů (MP1-2_4) </a:t>
            </a:r>
            <a:r>
              <a:rPr lang="cs-CZ" dirty="0"/>
              <a:t>a zjistěte, jak je na tom jejich distribuce vzhledem k věku. Výsledky interpretujte.</a:t>
            </a:r>
          </a:p>
          <a:p>
            <a:r>
              <a:rPr lang="cs-CZ" dirty="0"/>
              <a:t>Jak se liší distribuce proměnné, která měří, zda si lidé myslí, že některá média informují jenom pro ty, kteří s nimi souhlasí (POLARIZACE_2). Podívejte se na hodnotu „rozhodně souhlasím“ a interpretujte její distribuci s ohledem na věk.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25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336DC-760F-468F-8A69-C44AAC7E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21A37-3921-4FA1-9455-B809A1E7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/>
              <a:t>Jaká témata v médiích (MP8_1_1 až </a:t>
            </a:r>
            <a:r>
              <a:rPr lang="cs-CZ">
                <a:ea typeface="+mj-lt"/>
                <a:cs typeface="+mj-lt"/>
              </a:rPr>
              <a:t>MP8_1_1_15</a:t>
            </a:r>
            <a:r>
              <a:rPr lang="cs-CZ"/>
              <a:t>) preferují spíše ženy a jaká spíše </a:t>
            </a:r>
            <a:r>
              <a:rPr lang="cs-CZ" dirty="0"/>
              <a:t>muži</a:t>
            </a:r>
            <a:r>
              <a:rPr lang="cs-CZ" sz="2400" dirty="0"/>
              <a:t>? </a:t>
            </a:r>
            <a:r>
              <a:rPr lang="cs-CZ" sz="1900" dirty="0"/>
              <a:t>Zkuste interpretovat, co preference daných témat znamená v obecnějším měřítku.</a:t>
            </a:r>
          </a:p>
          <a:p>
            <a:r>
              <a:rPr lang="cs-CZ" dirty="0"/>
              <a:t>Zaměřte se ve vzorku pouze na muže a zjistěte, jakému médiu </a:t>
            </a:r>
            <a:r>
              <a:rPr lang="cs-CZ"/>
              <a:t>průměrně nejméně věří (DVM_1 až DVM_31). Následně zjistěte, který důvod nedůvěry v média obecně (DVM1_1 až DVM1_12) je po ně průměrně </a:t>
            </a:r>
            <a:r>
              <a:rPr lang="cs-CZ" dirty="0"/>
              <a:t>nejvíce důležitý.</a:t>
            </a:r>
          </a:p>
          <a:p>
            <a:r>
              <a:rPr lang="cs-CZ" dirty="0"/>
              <a:t>Zjistěte, zda se vzhledem k věku nějak mění tendence sledovat zprávy v televizi (MP8_2_3). Výsledky interpretujte.</a:t>
            </a:r>
          </a:p>
          <a:p>
            <a:r>
              <a:rPr lang="cs-CZ" dirty="0"/>
              <a:t>Zjistěte, zda se nějak mění aktivní užívání internetu (MPI1) s ohledem na výši vzdělání. Zkuste výsledek interpretovat.</a:t>
            </a:r>
          </a:p>
          <a:p>
            <a:r>
              <a:rPr lang="cs-CZ" dirty="0"/>
              <a:t>Představte si, že jste politický marketér a chcete zjistit, jak se jednotlivým </a:t>
            </a:r>
            <a:r>
              <a:rPr lang="cs-CZ"/>
              <a:t>politickým stranám daří získávat sympatizanty </a:t>
            </a:r>
            <a:r>
              <a:rPr lang="cs-CZ">
                <a:ea typeface="+mj-lt"/>
                <a:cs typeface="+mj-lt"/>
              </a:rPr>
              <a:t>(VOLBY4)</a:t>
            </a:r>
            <a:r>
              <a:rPr lang="cs-CZ"/>
              <a:t> ve </a:t>
            </a:r>
            <a:r>
              <a:rPr lang="cs-CZ" dirty="0"/>
              <a:t>velkých městech (nad 100 000 obyvatel). Výsledky zkuste interpretovat.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95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13F1D-2CB1-4603-AECA-300026DD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Kontingenční tabulky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F13F0D-24B6-4C1F-B2A8-9882517C8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DA28CCA7-AE77-44E2-827E-54BACB725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4224" y="2655904"/>
            <a:ext cx="5157787" cy="2858254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31FD294-39EB-48E1-B262-6122CF560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B1D8775-8A97-44AB-A382-0D63EF509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1212" y="2655904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 tabulkám se v SPSS dostanete přes </a:t>
            </a:r>
            <a:r>
              <a:rPr lang="cs-CZ" i="1" dirty="0" err="1"/>
              <a:t>analyze</a:t>
            </a:r>
            <a:r>
              <a:rPr lang="cs-CZ" i="1" dirty="0"/>
              <a:t> - </a:t>
            </a:r>
            <a:r>
              <a:rPr lang="cs-CZ" i="1" dirty="0" err="1"/>
              <a:t>descriptives</a:t>
            </a:r>
            <a:r>
              <a:rPr lang="cs-CZ" i="1" dirty="0"/>
              <a:t> – </a:t>
            </a:r>
            <a:r>
              <a:rPr lang="cs-CZ" i="1" dirty="0" err="1"/>
              <a:t>crosstabs</a:t>
            </a:r>
            <a:endParaRPr lang="cs-CZ" i="1" dirty="0"/>
          </a:p>
          <a:p>
            <a:r>
              <a:rPr lang="cs-CZ" dirty="0"/>
              <a:t>Velmi doporučuji nechat si zobrazit procenta (u absolutních hodnot se vám to složitě vztahuje k celku)</a:t>
            </a:r>
          </a:p>
          <a:p>
            <a:r>
              <a:rPr lang="cs-CZ" dirty="0"/>
              <a:t>Vždy je lepší si vybrat sloupcová nebo řádková procenta. Ta totální většinou neodpovídají tomu, co potřebujete.</a:t>
            </a:r>
          </a:p>
          <a:p>
            <a:endParaRPr lang="cs-CZ" dirty="0"/>
          </a:p>
          <a:p>
            <a:pPr marL="0" indent="0">
              <a:buClr>
                <a:srgbClr val="8AD0D6"/>
              </a:buClr>
              <a:buNone/>
            </a:pPr>
            <a:r>
              <a:rPr lang="cs-CZ" dirty="0"/>
              <a:t>--&gt; většinou totiž chcete vztahovat výsledky k jedné ze zvolených proměnných</a:t>
            </a:r>
          </a:p>
        </p:txBody>
      </p:sp>
    </p:spTree>
    <p:extLst>
      <p:ext uri="{BB962C8B-B14F-4D97-AF65-F5344CB8AC3E}">
        <p14:creationId xmlns:p14="http://schemas.microsoft.com/office/powerpoint/2010/main" val="274318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EF79954-C8B5-42AF-8E59-5E7B399339B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8209182"/>
              </p:ext>
            </p:extLst>
          </p:nvPr>
        </p:nvGraphicFramePr>
        <p:xfrm>
          <a:off x="517795" y="219761"/>
          <a:ext cx="4987458" cy="470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44">
                  <a:extLst>
                    <a:ext uri="{9D8B030D-6E8A-4147-A177-3AD203B41FA5}">
                      <a16:colId xmlns:a16="http://schemas.microsoft.com/office/drawing/2014/main" val="2690675759"/>
                    </a:ext>
                  </a:extLst>
                </a:gridCol>
                <a:gridCol w="1473795">
                  <a:extLst>
                    <a:ext uri="{9D8B030D-6E8A-4147-A177-3AD203B41FA5}">
                      <a16:colId xmlns:a16="http://schemas.microsoft.com/office/drawing/2014/main" val="3899362266"/>
                    </a:ext>
                  </a:extLst>
                </a:gridCol>
                <a:gridCol w="1344819">
                  <a:extLst>
                    <a:ext uri="{9D8B030D-6E8A-4147-A177-3AD203B41FA5}">
                      <a16:colId xmlns:a16="http://schemas.microsoft.com/office/drawing/2014/main" val="87756557"/>
                    </a:ext>
                  </a:extLst>
                </a:gridCol>
              </a:tblGrid>
              <a:tr h="96822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Očkovaní (85 %)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Neočkovaní (15 %)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12128"/>
                  </a:ext>
                </a:extLst>
              </a:tr>
              <a:tr h="968223">
                <a:tc>
                  <a:txBody>
                    <a:bodyPr/>
                    <a:lstStyle/>
                    <a:p>
                      <a:r>
                        <a:rPr lang="cs-CZ" dirty="0"/>
                        <a:t>Hospitalizovaní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52257"/>
                  </a:ext>
                </a:extLst>
              </a:tr>
              <a:tr h="1383176">
                <a:tc>
                  <a:txBody>
                    <a:bodyPr/>
                    <a:lstStyle/>
                    <a:p>
                      <a:r>
                        <a:rPr lang="cs-CZ" dirty="0"/>
                        <a:t>Nehospitalizovaní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40014"/>
                  </a:ext>
                </a:extLst>
              </a:tr>
              <a:tr h="13831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96340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CC941B37-0BEC-4A1F-A885-C41DA5D3B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116915"/>
              </p:ext>
            </p:extLst>
          </p:nvPr>
        </p:nvGraphicFramePr>
        <p:xfrm>
          <a:off x="5736657" y="219760"/>
          <a:ext cx="5937548" cy="379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10">
                  <a:extLst>
                    <a:ext uri="{9D8B030D-6E8A-4147-A177-3AD203B41FA5}">
                      <a16:colId xmlns:a16="http://schemas.microsoft.com/office/drawing/2014/main" val="2690675759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3899362266"/>
                    </a:ext>
                  </a:extLst>
                </a:gridCol>
                <a:gridCol w="1354467">
                  <a:extLst>
                    <a:ext uri="{9D8B030D-6E8A-4147-A177-3AD203B41FA5}">
                      <a16:colId xmlns:a16="http://schemas.microsoft.com/office/drawing/2014/main" val="87756557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449335813"/>
                    </a:ext>
                  </a:extLst>
                </a:gridCol>
              </a:tblGrid>
              <a:tr h="13716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Očkovaní (83 %)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Neočkovaní (17 %)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12128"/>
                  </a:ext>
                </a:extLst>
              </a:tr>
              <a:tr h="1371650">
                <a:tc>
                  <a:txBody>
                    <a:bodyPr/>
                    <a:lstStyle/>
                    <a:p>
                      <a:r>
                        <a:rPr lang="cs-CZ" dirty="0"/>
                        <a:t>Hospitalizovaní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47 %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49 % 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52257"/>
                  </a:ext>
                </a:extLst>
              </a:tr>
              <a:tr h="1052759">
                <a:tc>
                  <a:txBody>
                    <a:bodyPr/>
                    <a:lstStyle/>
                    <a:p>
                      <a:r>
                        <a:rPr lang="cs-CZ" dirty="0"/>
                        <a:t>Nehospitalizovaní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40014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5EDBDEF7-71BC-4579-A746-F0B373B4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32" y="4794889"/>
            <a:ext cx="5539687" cy="17106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5C936E-FF6E-4AB8-B811-D0539A74B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99"/>
          <a:stretch/>
        </p:blipFill>
        <p:spPr>
          <a:xfrm>
            <a:off x="968007" y="5044427"/>
            <a:ext cx="4537246" cy="10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62DD2-7B2C-497E-B627-8AE631E4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86DA67-91D1-4F9B-B8BF-388E08A59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FFDFB38-B600-4873-90E6-84A8565541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8C11610-A766-4F35-911D-27D083F3E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8DD0254-1BAA-4D4E-A962-B010877F5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DD5A33-292F-4FE9-BD15-DA1F38E20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0" y="705230"/>
            <a:ext cx="11075939" cy="5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60594-E705-43C3-AD0C-F9FF3474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Jak číst kontingenční tabulky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18122-ACAC-4F47-A8AE-496C8CF8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cs-CZ" dirty="0">
                <a:cs typeface="Calibri"/>
              </a:rPr>
              <a:t>V případě, že chceme zjistit, jak se nějaký jev projevuje s ohledem na sociodemografické charakteristiky, máme vždy 100 % dané u jednotlivých kategorií </a:t>
            </a:r>
            <a:r>
              <a:rPr lang="cs-CZ" dirty="0" err="1">
                <a:cs typeface="Calibri"/>
              </a:rPr>
              <a:t>socio</a:t>
            </a:r>
            <a:r>
              <a:rPr lang="cs-CZ" dirty="0">
                <a:cs typeface="Calibri"/>
              </a:rPr>
              <a:t>-demografické charakteristiky </a:t>
            </a:r>
          </a:p>
          <a:p>
            <a:pPr lvl="1">
              <a:buClr>
                <a:srgbClr val="8AD0D6"/>
              </a:buClr>
            </a:pPr>
            <a:r>
              <a:rPr lang="cs-CZ" dirty="0">
                <a:cs typeface="Calibri"/>
              </a:rPr>
              <a:t>mimo jiné proto, že její jednotlivé kategorie často nejsou stejně velké, takže bychom srovnávali nesrovnatelné</a:t>
            </a:r>
          </a:p>
        </p:txBody>
      </p:sp>
    </p:spTree>
    <p:extLst>
      <p:ext uri="{BB962C8B-B14F-4D97-AF65-F5344CB8AC3E}">
        <p14:creationId xmlns:p14="http://schemas.microsoft.com/office/powerpoint/2010/main" val="383496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38D8-2A7C-438D-A1ED-6210CF1A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D747E9-FEA2-40FB-9392-8D4B29FD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D403A5-4EF0-4221-8FE4-3A03F5A3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74" y="325175"/>
            <a:ext cx="6347659" cy="5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86F24-D491-439D-BBC0-438E1FE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Třídění třetího stupně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DA2C76-E472-4657-9319-3F55BFAB6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Situace, kdy analyzujeme souběžně vztahy mezi několika proměnnými</a:t>
            </a:r>
          </a:p>
          <a:p>
            <a:r>
              <a:rPr lang="cs-CZ" dirty="0"/>
              <a:t>Princip je stejný jako u dvourozměrné analýzy</a:t>
            </a:r>
          </a:p>
          <a:p>
            <a:r>
              <a:rPr lang="cs-CZ" dirty="0"/>
              <a:t>Cílem je detailnější deskripce v podskupinách</a:t>
            </a:r>
          </a:p>
          <a:p>
            <a:r>
              <a:rPr lang="cs-CZ" dirty="0"/>
              <a:t>Pozor, třetí a další proměnné se ukazují vždy v řádcích!</a:t>
            </a:r>
          </a:p>
        </p:txBody>
      </p:sp>
    </p:spTree>
    <p:extLst>
      <p:ext uri="{BB962C8B-B14F-4D97-AF65-F5344CB8AC3E}">
        <p14:creationId xmlns:p14="http://schemas.microsoft.com/office/powerpoint/2010/main" val="396344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AAEE7-4B7A-4ECA-998F-02CDC848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EEDFF2-0667-4D6C-A2AA-999604F1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8C0576-090E-4891-9588-B337FA9F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" y="485623"/>
            <a:ext cx="12141824" cy="58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42071-9861-4B97-B36B-5B14250C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BAA42-8FB3-459A-980F-2B9FDBDD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EAD562-BF11-477C-A40A-121546AA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348720"/>
            <a:ext cx="45339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3" ma:contentTypeDescription="Vytvoří nový dokument" ma:contentTypeScope="" ma:versionID="4b1c95331c1324d018dbef88bbe01989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ee512ae94b762c1e1b69db17f6f84f9c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62248-F4BF-4271-B94B-92C3ADA4217E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cf14308-77e4-4f1d-b3eb-93b2bda9a9b2"/>
    <ds:schemaRef ds:uri="http://schemas.microsoft.com/office/2006/metadata/properties"/>
    <ds:schemaRef ds:uri="http://schemas.microsoft.com/office/infopath/2007/PartnerControls"/>
    <ds:schemaRef ds:uri="1099ea8a-9cf7-4a59-9a65-427adb4d03e3"/>
  </ds:schemaRefs>
</ds:datastoreItem>
</file>

<file path=customXml/itemProps2.xml><?xml version="1.0" encoding="utf-8"?>
<ds:datastoreItem xmlns:ds="http://schemas.openxmlformats.org/officeDocument/2006/customXml" ds:itemID="{2894E8F4-D443-4361-8728-481006BDE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71A07D-5E84-453A-8F02-2207C4C255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4445</TotalTime>
  <Words>523</Words>
  <Application>Microsoft Office PowerPoint</Application>
  <PresentationFormat>Širokoúhlá obrazovka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Ion</vt:lpstr>
      <vt:lpstr>Bivariační analýza – procvičování interpretace</vt:lpstr>
      <vt:lpstr>Kontingenční tabulky</vt:lpstr>
      <vt:lpstr>Prezentace aplikace PowerPoint</vt:lpstr>
      <vt:lpstr>Prezentace aplikace PowerPoint</vt:lpstr>
      <vt:lpstr>Jak číst kontingenční tabulky</vt:lpstr>
      <vt:lpstr>Prezentace aplikace PowerPoint</vt:lpstr>
      <vt:lpstr>Třídění třetího stupně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Procházková</dc:creator>
  <cp:lastModifiedBy>Klára Smejkal</cp:lastModifiedBy>
  <cp:revision>178</cp:revision>
  <dcterms:created xsi:type="dcterms:W3CDTF">2020-12-09T11:50:06Z</dcterms:created>
  <dcterms:modified xsi:type="dcterms:W3CDTF">2021-11-18T15:11:49Z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