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7" r:id="rId5"/>
    <p:sldId id="277" r:id="rId6"/>
    <p:sldId id="276" r:id="rId7"/>
    <p:sldId id="264" r:id="rId8"/>
    <p:sldId id="258" r:id="rId9"/>
    <p:sldId id="259" r:id="rId10"/>
    <p:sldId id="260" r:id="rId11"/>
    <p:sldId id="261" r:id="rId12"/>
    <p:sldId id="262" r:id="rId13"/>
    <p:sldId id="263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Muni Bold" panose="00000500000000000000" pitchFamily="50" charset="-18"/>
      <p:regular r:id="rId32"/>
      <p:bold r:id="rId33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165CD980-5C03-4434-9E8A-37D12B371749}">
          <p14:sldIdLst>
            <p14:sldId id="257"/>
            <p14:sldId id="277"/>
            <p14:sldId id="276"/>
            <p14:sldId id="264"/>
            <p14:sldId id="258"/>
            <p14:sldId id="259"/>
            <p14:sldId id="260"/>
            <p14:sldId id="261"/>
            <p14:sldId id="262"/>
            <p14:sldId id="263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4BC8FF"/>
    <a:srgbClr val="0000DC"/>
    <a:srgbClr val="91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244" y="5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9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ára Smejkal" userId="df931a41-6b75-4099-b4b0-06f37a554dd4" providerId="ADAL" clId="{1F915246-3C18-4E2A-BAC7-3AB0C4A2B8F9}"/>
    <pc:docChg chg="custSel addSld modSld sldOrd">
      <pc:chgData name="Klára Smejkal" userId="df931a41-6b75-4099-b4b0-06f37a554dd4" providerId="ADAL" clId="{1F915246-3C18-4E2A-BAC7-3AB0C4A2B8F9}" dt="2021-11-11T17:20:44.872" v="837" actId="478"/>
      <pc:docMkLst>
        <pc:docMk/>
      </pc:docMkLst>
      <pc:sldChg chg="delSp modSp">
        <pc:chgData name="Klára Smejkal" userId="df931a41-6b75-4099-b4b0-06f37a554dd4" providerId="ADAL" clId="{1F915246-3C18-4E2A-BAC7-3AB0C4A2B8F9}" dt="2021-11-11T17:19:04.392" v="784" actId="20577"/>
        <pc:sldMkLst>
          <pc:docMk/>
          <pc:sldMk cId="671371228" sldId="260"/>
        </pc:sldMkLst>
        <pc:spChg chg="mod">
          <ac:chgData name="Klára Smejkal" userId="df931a41-6b75-4099-b4b0-06f37a554dd4" providerId="ADAL" clId="{1F915246-3C18-4E2A-BAC7-3AB0C4A2B8F9}" dt="2021-11-11T17:19:04.392" v="784" actId="20577"/>
          <ac:spMkLst>
            <pc:docMk/>
            <pc:sldMk cId="671371228" sldId="260"/>
            <ac:spMk id="3" creationId="{2317DC30-FC8F-45CE-8616-C44E08D86801}"/>
          </ac:spMkLst>
        </pc:spChg>
        <pc:spChg chg="del">
          <ac:chgData name="Klára Smejkal" userId="df931a41-6b75-4099-b4b0-06f37a554dd4" providerId="ADAL" clId="{1F915246-3C18-4E2A-BAC7-3AB0C4A2B8F9}" dt="2021-11-11T17:17:54.219" v="712" actId="478"/>
          <ac:spMkLst>
            <pc:docMk/>
            <pc:sldMk cId="671371228" sldId="260"/>
            <ac:spMk id="4" creationId="{2EE37F5F-86F3-42C3-9583-3E4BDD5C1BD1}"/>
          </ac:spMkLst>
        </pc:spChg>
        <pc:spChg chg="mod">
          <ac:chgData name="Klára Smejkal" userId="df931a41-6b75-4099-b4b0-06f37a554dd4" providerId="ADAL" clId="{1F915246-3C18-4E2A-BAC7-3AB0C4A2B8F9}" dt="2021-11-11T17:18:27.925" v="722" actId="20577"/>
          <ac:spMkLst>
            <pc:docMk/>
            <pc:sldMk cId="671371228" sldId="260"/>
            <ac:spMk id="7" creationId="{D03311DD-8C13-4BF0-AA65-AB6114C62063}"/>
          </ac:spMkLst>
        </pc:spChg>
      </pc:sldChg>
      <pc:sldChg chg="delSp modSp">
        <pc:chgData name="Klára Smejkal" userId="df931a41-6b75-4099-b4b0-06f37a554dd4" providerId="ADAL" clId="{1F915246-3C18-4E2A-BAC7-3AB0C4A2B8F9}" dt="2021-11-11T17:19:27.538" v="826" actId="20577"/>
        <pc:sldMkLst>
          <pc:docMk/>
          <pc:sldMk cId="1582999106" sldId="262"/>
        </pc:sldMkLst>
        <pc:spChg chg="mod">
          <ac:chgData name="Klára Smejkal" userId="df931a41-6b75-4099-b4b0-06f37a554dd4" providerId="ADAL" clId="{1F915246-3C18-4E2A-BAC7-3AB0C4A2B8F9}" dt="2021-11-11T17:19:27.538" v="826" actId="20577"/>
          <ac:spMkLst>
            <pc:docMk/>
            <pc:sldMk cId="1582999106" sldId="262"/>
            <ac:spMk id="3" creationId="{FE3E1520-DF78-489F-8A64-528C491AAAEA}"/>
          </ac:spMkLst>
        </pc:spChg>
        <pc:spChg chg="del">
          <ac:chgData name="Klára Smejkal" userId="df931a41-6b75-4099-b4b0-06f37a554dd4" providerId="ADAL" clId="{1F915246-3C18-4E2A-BAC7-3AB0C4A2B8F9}" dt="2021-11-11T17:18:02.118" v="713" actId="478"/>
          <ac:spMkLst>
            <pc:docMk/>
            <pc:sldMk cId="1582999106" sldId="262"/>
            <ac:spMk id="4" creationId="{CDF46A70-ED14-407D-B41B-F9EBFC4AF73D}"/>
          </ac:spMkLst>
        </pc:spChg>
      </pc:sldChg>
      <pc:sldChg chg="delSp">
        <pc:chgData name="Klára Smejkal" userId="df931a41-6b75-4099-b4b0-06f37a554dd4" providerId="ADAL" clId="{1F915246-3C18-4E2A-BAC7-3AB0C4A2B8F9}" dt="2021-11-11T17:18:05.528" v="714" actId="478"/>
        <pc:sldMkLst>
          <pc:docMk/>
          <pc:sldMk cId="1687839567" sldId="263"/>
        </pc:sldMkLst>
        <pc:spChg chg="del">
          <ac:chgData name="Klára Smejkal" userId="df931a41-6b75-4099-b4b0-06f37a554dd4" providerId="ADAL" clId="{1F915246-3C18-4E2A-BAC7-3AB0C4A2B8F9}" dt="2021-11-11T17:18:05.528" v="714" actId="478"/>
          <ac:spMkLst>
            <pc:docMk/>
            <pc:sldMk cId="1687839567" sldId="263"/>
            <ac:spMk id="4" creationId="{B0EFA41D-BFF2-4C8A-A6BE-BC99C73B38B5}"/>
          </ac:spMkLst>
        </pc:spChg>
      </pc:sldChg>
      <pc:sldChg chg="ord">
        <pc:chgData name="Klára Smejkal" userId="df931a41-6b75-4099-b4b0-06f37a554dd4" providerId="ADAL" clId="{1F915246-3C18-4E2A-BAC7-3AB0C4A2B8F9}" dt="2021-11-11T15:39:37.071" v="164"/>
        <pc:sldMkLst>
          <pc:docMk/>
          <pc:sldMk cId="2454264138" sldId="264"/>
        </pc:sldMkLst>
      </pc:sldChg>
      <pc:sldChg chg="delSp">
        <pc:chgData name="Klára Smejkal" userId="df931a41-6b75-4099-b4b0-06f37a554dd4" providerId="ADAL" clId="{1F915246-3C18-4E2A-BAC7-3AB0C4A2B8F9}" dt="2021-11-11T17:18:08.859" v="715" actId="478"/>
        <pc:sldMkLst>
          <pc:docMk/>
          <pc:sldMk cId="1422337168" sldId="265"/>
        </pc:sldMkLst>
        <pc:spChg chg="del">
          <ac:chgData name="Klára Smejkal" userId="df931a41-6b75-4099-b4b0-06f37a554dd4" providerId="ADAL" clId="{1F915246-3C18-4E2A-BAC7-3AB0C4A2B8F9}" dt="2021-11-11T17:18:08.859" v="715" actId="478"/>
          <ac:spMkLst>
            <pc:docMk/>
            <pc:sldMk cId="1422337168" sldId="265"/>
            <ac:spMk id="5" creationId="{BC83137B-8B2C-4EBD-934B-A2101067FA59}"/>
          </ac:spMkLst>
        </pc:spChg>
      </pc:sldChg>
      <pc:sldChg chg="delSp modSp">
        <pc:chgData name="Klára Smejkal" userId="df931a41-6b75-4099-b4b0-06f37a554dd4" providerId="ADAL" clId="{1F915246-3C18-4E2A-BAC7-3AB0C4A2B8F9}" dt="2021-11-11T17:20:18.745" v="831" actId="478"/>
        <pc:sldMkLst>
          <pc:docMk/>
          <pc:sldMk cId="1915965236" sldId="268"/>
        </pc:sldMkLst>
        <pc:spChg chg="del mod">
          <ac:chgData name="Klára Smejkal" userId="df931a41-6b75-4099-b4b0-06f37a554dd4" providerId="ADAL" clId="{1F915246-3C18-4E2A-BAC7-3AB0C4A2B8F9}" dt="2021-11-11T17:20:18.745" v="831" actId="478"/>
          <ac:spMkLst>
            <pc:docMk/>
            <pc:sldMk cId="1915965236" sldId="268"/>
            <ac:spMk id="5" creationId="{0C8B9D07-E5AD-42CB-89B3-6444301004E6}"/>
          </ac:spMkLst>
        </pc:spChg>
        <pc:spChg chg="mod">
          <ac:chgData name="Klára Smejkal" userId="df931a41-6b75-4099-b4b0-06f37a554dd4" providerId="ADAL" clId="{1F915246-3C18-4E2A-BAC7-3AB0C4A2B8F9}" dt="2021-11-11T17:20:13.132" v="829" actId="20577"/>
          <ac:spMkLst>
            <pc:docMk/>
            <pc:sldMk cId="1915965236" sldId="268"/>
            <ac:spMk id="7" creationId="{765487DE-64A4-467C-A1C3-4A64F8B9BD35}"/>
          </ac:spMkLst>
        </pc:spChg>
      </pc:sldChg>
      <pc:sldChg chg="modSp">
        <pc:chgData name="Klára Smejkal" userId="df931a41-6b75-4099-b4b0-06f37a554dd4" providerId="ADAL" clId="{1F915246-3C18-4E2A-BAC7-3AB0C4A2B8F9}" dt="2021-11-11T16:42:29.629" v="705" actId="20577"/>
        <pc:sldMkLst>
          <pc:docMk/>
          <pc:sldMk cId="3602341714" sldId="269"/>
        </pc:sldMkLst>
        <pc:spChg chg="mod">
          <ac:chgData name="Klára Smejkal" userId="df931a41-6b75-4099-b4b0-06f37a554dd4" providerId="ADAL" clId="{1F915246-3C18-4E2A-BAC7-3AB0C4A2B8F9}" dt="2021-11-11T16:42:29.629" v="705" actId="20577"/>
          <ac:spMkLst>
            <pc:docMk/>
            <pc:sldMk cId="3602341714" sldId="269"/>
            <ac:spMk id="3" creationId="{E1CAA591-3F01-468F-AC14-B2DFD54E7052}"/>
          </ac:spMkLst>
        </pc:spChg>
      </pc:sldChg>
      <pc:sldChg chg="delSp">
        <pc:chgData name="Klára Smejkal" userId="df931a41-6b75-4099-b4b0-06f37a554dd4" providerId="ADAL" clId="{1F915246-3C18-4E2A-BAC7-3AB0C4A2B8F9}" dt="2021-11-11T17:20:24.402" v="832" actId="478"/>
        <pc:sldMkLst>
          <pc:docMk/>
          <pc:sldMk cId="2655652373" sldId="270"/>
        </pc:sldMkLst>
        <pc:spChg chg="del">
          <ac:chgData name="Klára Smejkal" userId="df931a41-6b75-4099-b4b0-06f37a554dd4" providerId="ADAL" clId="{1F915246-3C18-4E2A-BAC7-3AB0C4A2B8F9}" dt="2021-11-11T17:20:24.402" v="832" actId="478"/>
          <ac:spMkLst>
            <pc:docMk/>
            <pc:sldMk cId="2655652373" sldId="270"/>
            <ac:spMk id="4" creationId="{2D052E1C-8013-48F9-A788-F77E08D2CA36}"/>
          </ac:spMkLst>
        </pc:spChg>
      </pc:sldChg>
      <pc:sldChg chg="delSp">
        <pc:chgData name="Klára Smejkal" userId="df931a41-6b75-4099-b4b0-06f37a554dd4" providerId="ADAL" clId="{1F915246-3C18-4E2A-BAC7-3AB0C4A2B8F9}" dt="2021-11-11T17:20:30.103" v="833" actId="478"/>
        <pc:sldMkLst>
          <pc:docMk/>
          <pc:sldMk cId="720317824" sldId="271"/>
        </pc:sldMkLst>
        <pc:spChg chg="del">
          <ac:chgData name="Klára Smejkal" userId="df931a41-6b75-4099-b4b0-06f37a554dd4" providerId="ADAL" clId="{1F915246-3C18-4E2A-BAC7-3AB0C4A2B8F9}" dt="2021-11-11T17:20:30.103" v="833" actId="478"/>
          <ac:spMkLst>
            <pc:docMk/>
            <pc:sldMk cId="720317824" sldId="271"/>
            <ac:spMk id="4" creationId="{1E2EFF6B-08DE-4ABF-AD54-D7ED0EA1A293}"/>
          </ac:spMkLst>
        </pc:spChg>
      </pc:sldChg>
      <pc:sldChg chg="delSp">
        <pc:chgData name="Klára Smejkal" userId="df931a41-6b75-4099-b4b0-06f37a554dd4" providerId="ADAL" clId="{1F915246-3C18-4E2A-BAC7-3AB0C4A2B8F9}" dt="2021-11-11T17:20:34.156" v="834" actId="478"/>
        <pc:sldMkLst>
          <pc:docMk/>
          <pc:sldMk cId="3473996110" sldId="272"/>
        </pc:sldMkLst>
        <pc:spChg chg="del">
          <ac:chgData name="Klára Smejkal" userId="df931a41-6b75-4099-b4b0-06f37a554dd4" providerId="ADAL" clId="{1F915246-3C18-4E2A-BAC7-3AB0C4A2B8F9}" dt="2021-11-11T17:20:34.156" v="834" actId="478"/>
          <ac:spMkLst>
            <pc:docMk/>
            <pc:sldMk cId="3473996110" sldId="272"/>
            <ac:spMk id="4" creationId="{19AC6051-3387-4DE4-8906-9E0687C0408A}"/>
          </ac:spMkLst>
        </pc:spChg>
      </pc:sldChg>
      <pc:sldChg chg="delSp">
        <pc:chgData name="Klára Smejkal" userId="df931a41-6b75-4099-b4b0-06f37a554dd4" providerId="ADAL" clId="{1F915246-3C18-4E2A-BAC7-3AB0C4A2B8F9}" dt="2021-11-11T17:20:38.154" v="835" actId="478"/>
        <pc:sldMkLst>
          <pc:docMk/>
          <pc:sldMk cId="749947727" sldId="273"/>
        </pc:sldMkLst>
        <pc:spChg chg="del">
          <ac:chgData name="Klára Smejkal" userId="df931a41-6b75-4099-b4b0-06f37a554dd4" providerId="ADAL" clId="{1F915246-3C18-4E2A-BAC7-3AB0C4A2B8F9}" dt="2021-11-11T17:20:38.154" v="835" actId="478"/>
          <ac:spMkLst>
            <pc:docMk/>
            <pc:sldMk cId="749947727" sldId="273"/>
            <ac:spMk id="4" creationId="{15CB1BDF-ECDD-47D3-93A1-23BE72418E29}"/>
          </ac:spMkLst>
        </pc:spChg>
      </pc:sldChg>
      <pc:sldChg chg="delSp">
        <pc:chgData name="Klára Smejkal" userId="df931a41-6b75-4099-b4b0-06f37a554dd4" providerId="ADAL" clId="{1F915246-3C18-4E2A-BAC7-3AB0C4A2B8F9}" dt="2021-11-11T17:20:41.269" v="836" actId="478"/>
        <pc:sldMkLst>
          <pc:docMk/>
          <pc:sldMk cId="300004673" sldId="274"/>
        </pc:sldMkLst>
        <pc:spChg chg="del">
          <ac:chgData name="Klára Smejkal" userId="df931a41-6b75-4099-b4b0-06f37a554dd4" providerId="ADAL" clId="{1F915246-3C18-4E2A-BAC7-3AB0C4A2B8F9}" dt="2021-11-11T17:20:41.269" v="836" actId="478"/>
          <ac:spMkLst>
            <pc:docMk/>
            <pc:sldMk cId="300004673" sldId="274"/>
            <ac:spMk id="4" creationId="{8AA3BA1C-8C8E-468E-AFF5-CFB4A52C7EF7}"/>
          </ac:spMkLst>
        </pc:spChg>
      </pc:sldChg>
      <pc:sldChg chg="delSp">
        <pc:chgData name="Klára Smejkal" userId="df931a41-6b75-4099-b4b0-06f37a554dd4" providerId="ADAL" clId="{1F915246-3C18-4E2A-BAC7-3AB0C4A2B8F9}" dt="2021-11-11T17:20:44.872" v="837" actId="478"/>
        <pc:sldMkLst>
          <pc:docMk/>
          <pc:sldMk cId="3037070887" sldId="275"/>
        </pc:sldMkLst>
        <pc:spChg chg="del">
          <ac:chgData name="Klára Smejkal" userId="df931a41-6b75-4099-b4b0-06f37a554dd4" providerId="ADAL" clId="{1F915246-3C18-4E2A-BAC7-3AB0C4A2B8F9}" dt="2021-11-11T17:20:44.872" v="837" actId="478"/>
          <ac:spMkLst>
            <pc:docMk/>
            <pc:sldMk cId="3037070887" sldId="275"/>
            <ac:spMk id="4" creationId="{DB4C1484-DE3C-4696-B461-1807B2638EA3}"/>
          </ac:spMkLst>
        </pc:spChg>
      </pc:sldChg>
      <pc:sldChg chg="addSp delSp modSp add">
        <pc:chgData name="Klára Smejkal" userId="df931a41-6b75-4099-b4b0-06f37a554dd4" providerId="ADAL" clId="{1F915246-3C18-4E2A-BAC7-3AB0C4A2B8F9}" dt="2021-11-11T17:17:29.284" v="711" actId="478"/>
        <pc:sldMkLst>
          <pc:docMk/>
          <pc:sldMk cId="3630021706" sldId="276"/>
        </pc:sldMkLst>
        <pc:spChg chg="mod">
          <ac:chgData name="Klára Smejkal" userId="df931a41-6b75-4099-b4b0-06f37a554dd4" providerId="ADAL" clId="{1F915246-3C18-4E2A-BAC7-3AB0C4A2B8F9}" dt="2021-11-11T15:01:32.447" v="2" actId="27636"/>
          <ac:spMkLst>
            <pc:docMk/>
            <pc:sldMk cId="3630021706" sldId="276"/>
            <ac:spMk id="2" creationId="{9D985155-7423-4E2A-AD3C-5F878284EA3F}"/>
          </ac:spMkLst>
        </pc:spChg>
        <pc:spChg chg="mod">
          <ac:chgData name="Klára Smejkal" userId="df931a41-6b75-4099-b4b0-06f37a554dd4" providerId="ADAL" clId="{1F915246-3C18-4E2A-BAC7-3AB0C4A2B8F9}" dt="2021-11-11T15:10:13.850" v="148" actId="20577"/>
          <ac:spMkLst>
            <pc:docMk/>
            <pc:sldMk cId="3630021706" sldId="276"/>
            <ac:spMk id="3" creationId="{A318E1B7-18DE-4D6A-827A-955C75149A30}"/>
          </ac:spMkLst>
        </pc:spChg>
        <pc:spChg chg="mod">
          <ac:chgData name="Klára Smejkal" userId="df931a41-6b75-4099-b4b0-06f37a554dd4" providerId="ADAL" clId="{1F915246-3C18-4E2A-BAC7-3AB0C4A2B8F9}" dt="2021-11-11T15:09:48.757" v="130" actId="5793"/>
          <ac:spMkLst>
            <pc:docMk/>
            <pc:sldMk cId="3630021706" sldId="276"/>
            <ac:spMk id="4" creationId="{C8D3A3A4-19FE-47C3-93D0-6FF33BD986C8}"/>
          </ac:spMkLst>
        </pc:spChg>
        <pc:spChg chg="del">
          <ac:chgData name="Klára Smejkal" userId="df931a41-6b75-4099-b4b0-06f37a554dd4" providerId="ADAL" clId="{1F915246-3C18-4E2A-BAC7-3AB0C4A2B8F9}" dt="2021-11-11T17:17:29.284" v="711" actId="478"/>
          <ac:spMkLst>
            <pc:docMk/>
            <pc:sldMk cId="3630021706" sldId="276"/>
            <ac:spMk id="5" creationId="{92AF2686-5531-4DB6-8C4E-751DFDF92A6B}"/>
          </ac:spMkLst>
        </pc:spChg>
        <pc:picChg chg="add del mod">
          <ac:chgData name="Klára Smejkal" userId="df931a41-6b75-4099-b4b0-06f37a554dd4" providerId="ADAL" clId="{1F915246-3C18-4E2A-BAC7-3AB0C4A2B8F9}" dt="2021-11-11T15:17:18.965" v="149" actId="478"/>
          <ac:picMkLst>
            <pc:docMk/>
            <pc:sldMk cId="3630021706" sldId="276"/>
            <ac:picMk id="7" creationId="{F807BE21-2B98-48E6-A7B3-B3FB80068415}"/>
          </ac:picMkLst>
        </pc:picChg>
        <pc:picChg chg="add del mod">
          <ac:chgData name="Klára Smejkal" userId="df931a41-6b75-4099-b4b0-06f37a554dd4" providerId="ADAL" clId="{1F915246-3C18-4E2A-BAC7-3AB0C4A2B8F9}" dt="2021-11-11T15:19:14.559" v="156" actId="478"/>
          <ac:picMkLst>
            <pc:docMk/>
            <pc:sldMk cId="3630021706" sldId="276"/>
            <ac:picMk id="8" creationId="{6AC09655-723E-41E0-8412-9A8C01ED3092}"/>
          </ac:picMkLst>
        </pc:picChg>
        <pc:picChg chg="add mod">
          <ac:chgData name="Klára Smejkal" userId="df931a41-6b75-4099-b4b0-06f37a554dd4" providerId="ADAL" clId="{1F915246-3C18-4E2A-BAC7-3AB0C4A2B8F9}" dt="2021-11-11T15:19:38.052" v="159" actId="14100"/>
          <ac:picMkLst>
            <pc:docMk/>
            <pc:sldMk cId="3630021706" sldId="276"/>
            <ac:picMk id="9" creationId="{D75DB252-4663-4766-A14C-67DEF0C2B18A}"/>
          </ac:picMkLst>
        </pc:picChg>
      </pc:sldChg>
      <pc:sldChg chg="addSp delSp modSp add ord">
        <pc:chgData name="Klára Smejkal" userId="df931a41-6b75-4099-b4b0-06f37a554dd4" providerId="ADAL" clId="{1F915246-3C18-4E2A-BAC7-3AB0C4A2B8F9}" dt="2021-11-11T17:17:26.191" v="710" actId="14100"/>
        <pc:sldMkLst>
          <pc:docMk/>
          <pc:sldMk cId="401793912" sldId="277"/>
        </pc:sldMkLst>
        <pc:spChg chg="mod">
          <ac:chgData name="Klára Smejkal" userId="df931a41-6b75-4099-b4b0-06f37a554dd4" providerId="ADAL" clId="{1F915246-3C18-4E2A-BAC7-3AB0C4A2B8F9}" dt="2021-11-11T15:07:23.141" v="129" actId="27636"/>
          <ac:spMkLst>
            <pc:docMk/>
            <pc:sldMk cId="401793912" sldId="277"/>
            <ac:spMk id="2" creationId="{016E5462-AD78-41E2-BB8B-A6A18EE50EE3}"/>
          </ac:spMkLst>
        </pc:spChg>
        <pc:spChg chg="del mod">
          <ac:chgData name="Klára Smejkal" userId="df931a41-6b75-4099-b4b0-06f37a554dd4" providerId="ADAL" clId="{1F915246-3C18-4E2A-BAC7-3AB0C4A2B8F9}" dt="2021-11-11T17:17:21.431" v="709"/>
          <ac:spMkLst>
            <pc:docMk/>
            <pc:sldMk cId="401793912" sldId="277"/>
            <ac:spMk id="5" creationId="{0ECB11B1-F50D-4390-B1B5-1B2857F73D81}"/>
          </ac:spMkLst>
        </pc:spChg>
        <pc:spChg chg="add del">
          <ac:chgData name="Klára Smejkal" userId="df931a41-6b75-4099-b4b0-06f37a554dd4" providerId="ADAL" clId="{1F915246-3C18-4E2A-BAC7-3AB0C4A2B8F9}" dt="2021-11-11T17:17:19.237" v="707"/>
          <ac:spMkLst>
            <pc:docMk/>
            <pc:sldMk cId="401793912" sldId="277"/>
            <ac:spMk id="8" creationId="{0B6131C0-2860-4345-B0FA-599A322E7F65}"/>
          </ac:spMkLst>
        </pc:spChg>
        <pc:spChg chg="add mod">
          <ac:chgData name="Klára Smejkal" userId="df931a41-6b75-4099-b4b0-06f37a554dd4" providerId="ADAL" clId="{1F915246-3C18-4E2A-BAC7-3AB0C4A2B8F9}" dt="2021-11-11T17:17:26.191" v="710" actId="14100"/>
          <ac:spMkLst>
            <pc:docMk/>
            <pc:sldMk cId="401793912" sldId="277"/>
            <ac:spMk id="9" creationId="{58935496-09B5-4578-8762-FBEAEA50E084}"/>
          </ac:spMkLst>
        </pc:spChg>
        <pc:picChg chg="add mod">
          <ac:chgData name="Klára Smejkal" userId="df931a41-6b75-4099-b4b0-06f37a554dd4" providerId="ADAL" clId="{1F915246-3C18-4E2A-BAC7-3AB0C4A2B8F9}" dt="2021-11-11T15:44:53.460" v="165" actId="1036"/>
          <ac:picMkLst>
            <pc:docMk/>
            <pc:sldMk cId="401793912" sldId="277"/>
            <ac:picMk id="7" creationId="{F84BEBE3-B55B-4F20-A729-DFA926F5987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9DDD9900-A364-B944-9CA3-F893E16937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B04C83A9-E319-3040-8CDE-9B46FBE368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DE880-6237-C643-A93C-5F9729CB80D4}" type="datetimeFigureOut">
              <a:rPr lang="cs-CZ" smtClean="0"/>
              <a:t>11.11.2021</a:t>
            </a:fld>
            <a:endParaRPr lang="cs-CZ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05320B0F-C12D-F84D-86CA-0E2C79A62E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F9F2F4EB-E047-E446-AAA7-94C3CC139A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BE164-D97C-5240-9246-9988604B55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849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AF06A-D04C-4DCC-BF4E-4D3E9E88732A}" type="datetimeFigureOut">
              <a:rPr lang="cs-CZ" smtClean="0"/>
              <a:t>11.11.2021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B656A-029A-4088-9405-F16CBA0EAD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081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E05DC23B-0ACB-437F-8CAD-711B943E8CC6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7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699E10-FBB6-4892-8D01-B53078B18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5673"/>
            <a:ext cx="7570278" cy="1309512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4400"/>
            </a:lvl1pPr>
          </a:lstStyle>
          <a:p>
            <a:r>
              <a:rPr lang="cs-CZ" dirty="0"/>
              <a:t>Zde bude hlavní nadpis prezentace.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34C6EA-92BC-4AE1-AECB-5B89F09765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194136"/>
            <a:ext cx="7570278" cy="7418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000D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Zde je prostor pro podnadpis prezentace, který může mít několik řádků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A0D9C729-91FA-4006-B1FB-18BC1E52E6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4AD3A0D-E0B6-4459-9ECD-F8425210AA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F4EED4B-4BA5-7742-A836-7E632C776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017" y="659428"/>
            <a:ext cx="1709347" cy="118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2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AA8854EB-10EE-4BAB-B628-2235B50B13BD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007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4E4A2ABB-7047-44E5-9371-26DEDFEF50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3EF68A76-9EA3-4769-89CC-3E3242CA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5673"/>
            <a:ext cx="4827078" cy="1309512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Zde bude nadpis nové kapitoly</a:t>
            </a:r>
            <a:br>
              <a:rPr lang="cs-CZ" dirty="0"/>
            </a:br>
            <a:endParaRPr lang="cs-CZ" dirty="0"/>
          </a:p>
        </p:txBody>
      </p:sp>
      <p:sp>
        <p:nvSpPr>
          <p:cNvPr id="12" name="Zástupný text 2">
            <a:extLst>
              <a:ext uri="{FF2B5EF4-FFF2-40B4-BE49-F238E27FC236}">
                <a16:creationId xmlns:a16="http://schemas.microsoft.com/office/drawing/2014/main" id="{6EC5477C-5035-4DF7-B956-67C193255C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192437"/>
            <a:ext cx="4827078" cy="7418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Zde je prostor pro podnadpis nové kapitoly</a:t>
            </a:r>
          </a:p>
        </p:txBody>
      </p:sp>
    </p:spTree>
    <p:extLst>
      <p:ext uri="{BB962C8B-B14F-4D97-AF65-F5344CB8AC3E}">
        <p14:creationId xmlns:p14="http://schemas.microsoft.com/office/powerpoint/2010/main" val="192857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E3FE1988-DEB1-4659-B14F-004B8C3C2FDF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7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263908-2D8E-4397-B245-CDADAD404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04550"/>
          </a:xfrm>
        </p:spPr>
        <p:txBody>
          <a:bodyPr anchor="t"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2EE420-7DDB-44FD-BE8E-B6FB3975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891"/>
            <a:ext cx="10515600" cy="448732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B50C834-CC67-4D15-8942-33178A686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21EE5B4-9AB7-48A1-9F80-86BC010321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794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886B44EB-9E47-4BA0-B80C-E3B970D42D0D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7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000ACD-3285-4D87-B507-B75492EDE8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87298"/>
          </a:xfrm>
        </p:spPr>
        <p:txBody>
          <a:bodyPr anchor="t"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0C16B7-93C4-421D-9DB3-6F370AE6C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94301"/>
            <a:ext cx="5181600" cy="448891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CAE875-615F-49A4-85FB-11CDBD04F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94301"/>
            <a:ext cx="5181600" cy="448891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D997956-04A4-492B-865C-089159D745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63D511B-B5A7-408E-B07D-E9AB4EA077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614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6A59724A-8142-41A6-AE78-E1F6281040A0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7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263908-2D8E-4397-B245-CDADAD404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56308"/>
          </a:xfrm>
        </p:spPr>
        <p:txBody>
          <a:bodyPr anchor="t"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B50C834-CC67-4D15-8942-33178A686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21EE5B4-9AB7-48A1-9F80-86BC010321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982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C2AE5670-E46B-4FAD-BEF9-D372E7CE38EA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7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0FFE8153-9F50-402E-901B-2142C939C5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9412476B-32CF-44E9-BD59-8EDEF4A5F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123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C2AE5670-E46B-4FAD-BEF9-D372E7CE38EA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7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0FFE8153-9F50-402E-901B-2142C939C5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9412476B-32CF-44E9-BD59-8EDEF4A5F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DA6AA7C-22FA-456B-AEF3-841F0E099B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7432" y="577850"/>
            <a:ext cx="4797212" cy="270854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7" name="Zástupný symbol obrázku 2">
            <a:extLst>
              <a:ext uri="{FF2B5EF4-FFF2-40B4-BE49-F238E27FC236}">
                <a16:creationId xmlns:a16="http://schemas.microsoft.com/office/drawing/2014/main" id="{E6EF555B-D212-4788-B60C-9E0C3C1857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56472" y="577850"/>
            <a:ext cx="6043404" cy="525360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6" name="Zástupný symbol obrázku 2">
            <a:extLst>
              <a:ext uri="{FF2B5EF4-FFF2-40B4-BE49-F238E27FC236}">
                <a16:creationId xmlns:a16="http://schemas.microsoft.com/office/drawing/2014/main" id="{B43D41BB-3863-4EFD-AAC0-EE36CF1B305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7433" y="3422920"/>
            <a:ext cx="2327692" cy="24085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7" name="Zástupný symbol obrázku 2">
            <a:extLst>
              <a:ext uri="{FF2B5EF4-FFF2-40B4-BE49-F238E27FC236}">
                <a16:creationId xmlns:a16="http://schemas.microsoft.com/office/drawing/2014/main" id="{CF5BB52A-669D-47D6-9E5B-000EB134913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86952" y="3422919"/>
            <a:ext cx="2327692" cy="24085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428673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D6C39EC-9967-423C-AF20-9ED8940686A5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9A91CFD-230F-5A4C-8607-39E00DD3BE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317" y="2717010"/>
            <a:ext cx="4977364" cy="142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2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ymbol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D6C39EC-9967-423C-AF20-9ED8940686A5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4489191-4B37-3C4E-8C04-E751501ED2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67" y="977741"/>
            <a:ext cx="3623735" cy="496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8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51BF1FC-03B7-4A0B-ABC8-C4894B3F0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3FC6D6-A20F-4CBD-B0B5-BCBAF4FBB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2BEF99-0ECB-4CB0-A7C8-9CB0CAF1F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43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Muni Bold" panose="00000500000000000000" pitchFamily="2" charset="-18"/>
              </a:defRPr>
            </a:lvl1pPr>
          </a:lstStyle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BB64C3-505F-4769-86D8-D266149F2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Muni Bold" panose="00000500000000000000" pitchFamily="2" charset="-18"/>
              </a:defRPr>
            </a:lvl1pPr>
          </a:lstStyle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100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0" r:id="rId3"/>
    <p:sldLayoutId id="2147483652" r:id="rId4"/>
    <p:sldLayoutId id="2147483660" r:id="rId5"/>
    <p:sldLayoutId id="2147483653" r:id="rId6"/>
    <p:sldLayoutId id="2147483663" r:id="rId7"/>
    <p:sldLayoutId id="2147483661" r:id="rId8"/>
    <p:sldLayoutId id="2147483662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DC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000DC"/>
        </a:buClr>
        <a:buFont typeface="Arial" panose="020B0604020202020204" pitchFamily="34" charset="0"/>
        <a:buChar char="̶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2C967B-9A5D-2249-9F0F-7D947C1D2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Bivariační</a:t>
            </a:r>
            <a:r>
              <a:rPr lang="cs-CZ" dirty="0"/>
              <a:t> analýza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978E3C-7EAE-4942-BA07-E698111E5E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0B49109-7820-2A4D-BC20-C812546088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7432" y="6356350"/>
            <a:ext cx="8834781" cy="365125"/>
          </a:xfrm>
        </p:spPr>
        <p:txBody>
          <a:bodyPr/>
          <a:lstStyle/>
          <a:p>
            <a:r>
              <a:rPr lang="cs-CZ" dirty="0"/>
              <a:t>Klára </a:t>
            </a:r>
            <a:r>
              <a:rPr lang="cs-CZ" dirty="0" err="1"/>
              <a:t>smejkal</a:t>
            </a:r>
            <a:r>
              <a:rPr lang="cs-CZ" dirty="0"/>
              <a:t> | Deskriptivní analýza kvantitativních dat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D38B4CD-23AE-A446-8EEB-8A94170CC4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3383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231AA19F-8FE2-48CF-9F9C-A98957954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</a:t>
            </a:r>
            <a:r>
              <a:rPr lang="cs-CZ" dirty="0" err="1"/>
              <a:t>bivariace</a:t>
            </a:r>
            <a:endParaRPr lang="cs-CZ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32FC7EA9-358C-484A-B486-3D80ACD03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F1EBD37-2744-4C7E-BDF7-563A1B012C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7839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7C434FEB-6960-456E-849E-50D94F7E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tabulka (</a:t>
            </a:r>
            <a:r>
              <a:rPr lang="cs-CZ" dirty="0" err="1"/>
              <a:t>crosstab</a:t>
            </a:r>
            <a:r>
              <a:rPr lang="cs-CZ" dirty="0"/>
              <a:t>)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48B08C83-FB9D-4583-86D9-78C701E0D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Zjistíme, jak na tom jsme s rozložením absolutních i relativních četností jedné (nebo více) proměnné s ohledem na další jednu (nebo více) proměnou</a:t>
            </a:r>
          </a:p>
          <a:p>
            <a:r>
              <a:rPr lang="cs-CZ" dirty="0"/>
              <a:t>Základ: </a:t>
            </a:r>
            <a:r>
              <a:rPr lang="cs-CZ" dirty="0" err="1"/>
              <a:t>Analyze</a:t>
            </a:r>
            <a:r>
              <a:rPr lang="cs-CZ" dirty="0"/>
              <a:t> – </a:t>
            </a:r>
            <a:r>
              <a:rPr lang="cs-CZ" dirty="0" err="1"/>
              <a:t>Descr</a:t>
            </a:r>
            <a:r>
              <a:rPr lang="cs-CZ" dirty="0"/>
              <a:t>. </a:t>
            </a:r>
            <a:r>
              <a:rPr lang="cs-CZ" dirty="0" err="1"/>
              <a:t>Stats</a:t>
            </a:r>
            <a:r>
              <a:rPr lang="cs-CZ" dirty="0"/>
              <a:t>. – </a:t>
            </a:r>
            <a:r>
              <a:rPr lang="cs-CZ" dirty="0" err="1"/>
              <a:t>Crosstab</a:t>
            </a:r>
            <a:r>
              <a:rPr lang="cs-CZ" dirty="0"/>
              <a:t>…</a:t>
            </a:r>
          </a:p>
          <a:p>
            <a:r>
              <a:rPr lang="cs-CZ" dirty="0"/>
              <a:t>Alternativně můžeme sestavit tabulku v </a:t>
            </a:r>
            <a:r>
              <a:rPr lang="cs-CZ" dirty="0" err="1"/>
              <a:t>Analyze</a:t>
            </a:r>
            <a:r>
              <a:rPr lang="cs-CZ" dirty="0"/>
              <a:t> – </a:t>
            </a:r>
            <a:r>
              <a:rPr lang="cs-CZ" dirty="0" err="1"/>
              <a:t>Tables</a:t>
            </a:r>
            <a:r>
              <a:rPr lang="cs-CZ" dirty="0"/>
              <a:t> – </a:t>
            </a:r>
            <a:r>
              <a:rPr lang="cs-CZ" dirty="0" err="1"/>
              <a:t>Custom</a:t>
            </a:r>
            <a:r>
              <a:rPr lang="cs-CZ" dirty="0"/>
              <a:t> </a:t>
            </a:r>
            <a:r>
              <a:rPr lang="cs-CZ" dirty="0" err="1"/>
              <a:t>tables</a:t>
            </a:r>
            <a:endParaRPr lang="cs-CZ" dirty="0"/>
          </a:p>
          <a:p>
            <a:r>
              <a:rPr lang="cs-CZ" dirty="0"/>
              <a:t>Tímto způsobem pracujeme pouze s </a:t>
            </a:r>
            <a:r>
              <a:rPr lang="cs-CZ" b="1" dirty="0"/>
              <a:t>kategorickými proměnnými</a:t>
            </a:r>
          </a:p>
          <a:p>
            <a:pPr lvl="1"/>
            <a:r>
              <a:rPr lang="cs-CZ" dirty="0"/>
              <a:t>Pokud máme například proměnnou měřící přesný věk v letech, tak si ji musíme </a:t>
            </a:r>
            <a:r>
              <a:rPr lang="cs-CZ" dirty="0" err="1"/>
              <a:t>rekódovat</a:t>
            </a:r>
            <a:r>
              <a:rPr lang="cs-CZ" dirty="0"/>
              <a:t> do věkových kategorií (viz minulá hodina)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75845E-E80A-4A59-8A00-BCE50128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2337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6EAA16-6788-441E-A136-AF7C01677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Crosstabs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7BE181E-F492-4371-8379-015155D6B7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Co nás zajímá?</a:t>
            </a:r>
          </a:p>
          <a:p>
            <a:pPr lvl="1"/>
            <a:r>
              <a:rPr lang="cs-CZ" b="1" dirty="0" err="1"/>
              <a:t>Rows</a:t>
            </a:r>
            <a:r>
              <a:rPr lang="cs-CZ" dirty="0"/>
              <a:t> – řádky tabulky. Sem vložíme všechny položky, které chceme mít v řadách.</a:t>
            </a:r>
          </a:p>
          <a:p>
            <a:pPr lvl="1"/>
            <a:r>
              <a:rPr lang="cs-CZ" b="1" dirty="0" err="1"/>
              <a:t>Columns</a:t>
            </a:r>
            <a:r>
              <a:rPr lang="cs-CZ" dirty="0"/>
              <a:t> – sloupce tabulky. Sem vložíme položky, které chceme mít ve sloupcích.</a:t>
            </a:r>
          </a:p>
          <a:p>
            <a:pPr lvl="1"/>
            <a:r>
              <a:rPr lang="cs-CZ" b="1" dirty="0" err="1"/>
              <a:t>Layer</a:t>
            </a:r>
            <a:r>
              <a:rPr lang="cs-CZ" dirty="0"/>
              <a:t> – vrstva. Pokud chceme mít širší tabulku, která obsahuje více než 2 položky.</a:t>
            </a:r>
          </a:p>
          <a:p>
            <a:pPr lvl="1"/>
            <a:r>
              <a:rPr lang="cs-CZ" b="1" dirty="0" err="1"/>
              <a:t>Cells</a:t>
            </a:r>
            <a:r>
              <a:rPr lang="cs-CZ" dirty="0"/>
              <a:t> – buňky. Zde si můžeme zvolit, co vše má tabulka obsahovat (</a:t>
            </a:r>
            <a:r>
              <a:rPr lang="cs-CZ" dirty="0" err="1"/>
              <a:t>tj</a:t>
            </a:r>
            <a:r>
              <a:rPr lang="cs-CZ" dirty="0"/>
              <a:t>, zda chceme výsledky v % nebo absolutních četnostech, např.).</a:t>
            </a:r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F54C012-E381-4636-8B1A-B6BAAF84F5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55A41C-6101-49FD-9D6E-E5B9BFF15D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8A6F8B-D48B-4348-BCCE-9E78E96828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12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9DB443-0CF1-4945-9CF3-9B21437C6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176" y="365126"/>
            <a:ext cx="5095024" cy="528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28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A7BF44-26F0-45AA-82A4-09BB363B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EF4DB5-75CB-4DE7-B333-15B293BB4A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F8AB9BF-C004-4430-9789-D2031FC8F5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7318EC-8B3B-4E91-9A2F-CD1C37457A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45A874-72D5-4667-9228-E76F946834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13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7CF9127-3164-4C70-A36D-FB911DECC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580" y="150580"/>
            <a:ext cx="7482840" cy="655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26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F984B1-02BF-4C4C-8D4C-96160B35A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Counts</a:t>
            </a:r>
            <a:r>
              <a:rPr lang="cs-CZ" dirty="0"/>
              <a:t> – absolutní četnosti</a:t>
            </a:r>
            <a:br>
              <a:rPr lang="cs-CZ" dirty="0"/>
            </a:br>
            <a:endParaRPr 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765487DE-64A4-467C-A1C3-4A64F8B9B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Poměrně málo používané, říkají nám málo o kontextu (Je 250 hodně? Málo?)</a:t>
            </a:r>
          </a:p>
          <a:p>
            <a:pPr lvl="1"/>
            <a:r>
              <a:rPr lang="cs-CZ" dirty="0"/>
              <a:t>Hodí se nám při kontrole kvality dat – na některou otázku měla odpovídat jen určitá část respondentů (podle pohlaví). Bylo tomu skutečně tak?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ADF208-3DBC-4168-A7F8-FD41D92C0C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5965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47B373-AD38-4D30-9290-3428483CB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67732"/>
          </a:xfrm>
        </p:spPr>
        <p:txBody>
          <a:bodyPr>
            <a:normAutofit fontScale="90000"/>
          </a:bodyPr>
          <a:lstStyle/>
          <a:p>
            <a:r>
              <a:rPr lang="cs-CZ" dirty="0"/>
              <a:t>Relativní četnosti (%) – řádky, sloupce nebo </a:t>
            </a:r>
            <a:r>
              <a:rPr lang="cs-CZ" dirty="0" err="1"/>
              <a:t>total</a:t>
            </a:r>
            <a:r>
              <a:rPr lang="cs-CZ" dirty="0"/>
              <a:t>?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CAA591-3F01-468F-AC14-B2DFD54E7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857"/>
            <a:ext cx="10515600" cy="4250358"/>
          </a:xfrm>
        </p:spPr>
        <p:txBody>
          <a:bodyPr/>
          <a:lstStyle/>
          <a:p>
            <a:pPr lvl="1"/>
            <a:r>
              <a:rPr lang="cs-CZ" dirty="0"/>
              <a:t>Záleží na našem záměru a na tom, co dává smysl.</a:t>
            </a:r>
          </a:p>
          <a:p>
            <a:pPr lvl="1"/>
            <a:r>
              <a:rPr lang="cs-CZ" dirty="0"/>
              <a:t>„Kolik % lidí, kteří rozhodně souhlasí s tím, že příjmy jejich domácnosti pokrývají všechny je jich náklady zcela důvěřují Hospodářským novinám?</a:t>
            </a:r>
          </a:p>
          <a:p>
            <a:pPr lvl="1"/>
            <a:r>
              <a:rPr lang="cs-CZ" dirty="0"/>
              <a:t>„Kolik % respondentů, kteří naprosto nedůvěřují HN absolutně nesouhlasí s tím, že jim příjmy vystačí na pokrytí jejich potřeb?</a:t>
            </a:r>
          </a:p>
          <a:p>
            <a:pPr lvl="1"/>
            <a:r>
              <a:rPr lang="cs-CZ" dirty="0"/>
              <a:t>„Kolik % vzorku tvoří lidé, kteří cítí nejvyšší míru finančního bezpečí a zároveň považují HN za zcela důvěryhodné médium?</a:t>
            </a:r>
          </a:p>
          <a:p>
            <a:pPr lvl="1"/>
            <a:r>
              <a:rPr lang="cs-CZ" dirty="0"/>
              <a:t>Málokdy vybereme více možností pro % - není to přehledné</a:t>
            </a:r>
          </a:p>
          <a:p>
            <a:pPr lvl="1"/>
            <a:r>
              <a:rPr lang="cs-CZ" dirty="0"/>
              <a:t>Výběr záleží na plánovaný způsob interpretace - více k tomuto následující lekci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B10430B-CBFE-40E5-BA36-55AE514D9A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AAFFC78-A2C3-4426-9BB1-7AE119EF96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15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0EF5726-4395-4C80-BCFA-28F4D8689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6143" y="4769709"/>
            <a:ext cx="1769514" cy="135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41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8368EE-20FA-483B-99D7-DC0706931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 tím do grafu?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A0B2E8-6732-4C60-9928-34DD91DFC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891"/>
            <a:ext cx="7048500" cy="4487324"/>
          </a:xfrm>
        </p:spPr>
        <p:txBody>
          <a:bodyPr/>
          <a:lstStyle/>
          <a:p>
            <a:r>
              <a:rPr lang="cs-CZ" dirty="0"/>
              <a:t>Někdy si chceme rozložení dvou proměnných ukázat graficky. Máme 2 možnosti</a:t>
            </a:r>
          </a:p>
          <a:p>
            <a:pPr lvl="1"/>
            <a:r>
              <a:rPr lang="cs-CZ" dirty="0"/>
              <a:t>Jedná se o dvě kategorické položky a/nebo chceme jen základní sloupcový graf</a:t>
            </a:r>
          </a:p>
          <a:p>
            <a:pPr lvl="2"/>
            <a:r>
              <a:rPr lang="cs-CZ" dirty="0"/>
              <a:t>Zvolíme Display </a:t>
            </a:r>
            <a:r>
              <a:rPr lang="cs-CZ" dirty="0" err="1"/>
              <a:t>clustered</a:t>
            </a:r>
            <a:r>
              <a:rPr lang="cs-CZ" dirty="0"/>
              <a:t> bar </a:t>
            </a:r>
            <a:r>
              <a:rPr lang="cs-CZ" dirty="0" err="1"/>
              <a:t>charts</a:t>
            </a:r>
            <a:r>
              <a:rPr lang="cs-CZ" dirty="0"/>
              <a:t> v kartě </a:t>
            </a:r>
            <a:r>
              <a:rPr lang="cs-CZ" dirty="0" err="1"/>
              <a:t>Crosstabs</a:t>
            </a:r>
            <a:endParaRPr lang="cs-CZ" dirty="0"/>
          </a:p>
          <a:p>
            <a:pPr lvl="2"/>
            <a:endParaRPr lang="cs-CZ" dirty="0"/>
          </a:p>
          <a:p>
            <a:pPr lvl="1"/>
            <a:r>
              <a:rPr lang="cs-CZ" dirty="0"/>
              <a:t>Nejedná se o dvě kategorické položky a/nebo chceme jiný druh grafu</a:t>
            </a:r>
          </a:p>
          <a:p>
            <a:pPr lvl="2"/>
            <a:r>
              <a:rPr lang="cs-CZ" dirty="0"/>
              <a:t>Zvolíme </a:t>
            </a:r>
            <a:r>
              <a:rPr lang="cs-CZ" dirty="0" err="1"/>
              <a:t>Graphs</a:t>
            </a:r>
            <a:r>
              <a:rPr lang="cs-CZ" dirty="0"/>
              <a:t> – Chart </a:t>
            </a:r>
            <a:r>
              <a:rPr lang="cs-CZ" dirty="0" err="1"/>
              <a:t>builder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B95D781-07EF-40C4-9983-C72087BB88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16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526E5B-0B09-440D-A206-90B353EEF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225" y="1395891"/>
            <a:ext cx="30765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52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F97BAE-62FB-4285-80C0-B508D52FA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Praktické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812DDF-579B-4BCB-85F0-D1270F6ED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891"/>
            <a:ext cx="6166757" cy="4487324"/>
          </a:xfrm>
        </p:spPr>
        <p:txBody>
          <a:bodyPr/>
          <a:lstStyle/>
          <a:p>
            <a:r>
              <a:rPr lang="cs-CZ" dirty="0"/>
              <a:t>Stáhněte si datový soubor z minulé hodiny - „</a:t>
            </a:r>
            <a:r>
              <a:rPr lang="cs-CZ" dirty="0" err="1"/>
              <a:t>transformace_lekce</a:t>
            </a:r>
            <a:r>
              <a:rPr lang="cs-CZ" dirty="0"/>
              <a:t>“</a:t>
            </a:r>
          </a:p>
          <a:p>
            <a:r>
              <a:rPr lang="cs-CZ" dirty="0"/>
              <a:t>Proveďte </a:t>
            </a:r>
            <a:r>
              <a:rPr lang="cs-CZ" dirty="0" err="1"/>
              <a:t>bivariaci</a:t>
            </a:r>
            <a:r>
              <a:rPr lang="cs-CZ" dirty="0"/>
              <a:t> položky pohlaví (R2) a důvěry ve zpravodajství České </a:t>
            </a:r>
            <a:r>
              <a:rPr lang="cs-CZ" dirty="0" err="1"/>
              <a:t>televice</a:t>
            </a:r>
            <a:r>
              <a:rPr lang="cs-CZ" dirty="0"/>
              <a:t> (DVM_1). Udělejte tak pomocí tabulky i graficky</a:t>
            </a:r>
          </a:p>
          <a:p>
            <a:endParaRPr lang="cs-CZ" dirty="0"/>
          </a:p>
          <a:p>
            <a:pPr lvl="1"/>
            <a:r>
              <a:rPr lang="cs-CZ" dirty="0"/>
              <a:t>Otázka: Kolik % mužů považuje zpravodajství ČT za naprosto nedůvěryhodné?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B2EB039-93B1-46D0-9A6C-F8C21459CC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17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FD4AFEB-036F-4F77-A8F8-229E02093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898" y="365125"/>
            <a:ext cx="3603404" cy="3735309"/>
          </a:xfrm>
          <a:prstGeom prst="rect">
            <a:avLst/>
          </a:prstGeom>
        </p:spPr>
      </p:pic>
      <p:pic>
        <p:nvPicPr>
          <p:cNvPr id="7" name="Zástupný obsah 5">
            <a:extLst>
              <a:ext uri="{FF2B5EF4-FFF2-40B4-BE49-F238E27FC236}">
                <a16:creationId xmlns:a16="http://schemas.microsoft.com/office/drawing/2014/main" id="{9A186B5F-072E-47A0-B373-3166F5394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498" y="4355866"/>
            <a:ext cx="3603404" cy="191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17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1C92F5-472D-4F57-9504-E7DCEA997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7367F5-C748-4553-BCDC-B741A658B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864C253-BED6-4F4F-B1B8-A47CF504D1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18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E9D7CA0-4AB0-4DBD-8700-CF8AE4E58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17" y="365125"/>
            <a:ext cx="8895335" cy="273113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7BE5317-56AA-497F-A4F8-1D38D172B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014" y="3298371"/>
            <a:ext cx="5273769" cy="330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96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FBC33E-474E-4E50-85A1-FBD84D403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Praktické cvičení vol. 2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AA2768-E103-48C5-8552-D5DE7A049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Proveďte </a:t>
            </a:r>
            <a:r>
              <a:rPr lang="cs-CZ" dirty="0" err="1"/>
              <a:t>bivariaci</a:t>
            </a:r>
            <a:r>
              <a:rPr lang="cs-CZ" dirty="0"/>
              <a:t> stejných položek, tentokrát ale jen pomocí tabulky.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Kolik % z těch, kteří zcela nedůvěřují zpravodajství ČT, jsou ženy?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ED77E8A-B566-4FF2-9CEE-BDC9A24665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9947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6E5462-AD78-41E2-BB8B-A6A18EE50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871AF4-CC40-4BF9-8189-5E3EB3DDAD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9319F1C-FF4B-478B-8C0E-0629C9E282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1FFD75-BAC9-4F70-80BE-3699886163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2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4BEBE3-B55B-4F20-A729-DFA926F59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36390"/>
            <a:ext cx="9629685" cy="5559524"/>
          </a:xfrm>
          <a:prstGeom prst="rect">
            <a:avLst/>
          </a:prstGeom>
        </p:spPr>
      </p:pic>
      <p:sp>
        <p:nvSpPr>
          <p:cNvPr id="9" name="Zástupný objekt pre pätu 3">
            <a:extLst>
              <a:ext uri="{FF2B5EF4-FFF2-40B4-BE49-F238E27FC236}">
                <a16:creationId xmlns:a16="http://schemas.microsoft.com/office/drawing/2014/main" id="{58935496-09B5-4578-8762-FBEAEA50E0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7550" y="6356350"/>
            <a:ext cx="10077450" cy="365125"/>
          </a:xfrm>
        </p:spPr>
        <p:txBody>
          <a:bodyPr/>
          <a:lstStyle/>
          <a:p>
            <a:r>
              <a:rPr lang="cs-CZ" dirty="0"/>
              <a:t>Klára </a:t>
            </a:r>
            <a:r>
              <a:rPr lang="cs-CZ" dirty="0" err="1"/>
              <a:t>smejkal</a:t>
            </a:r>
            <a:r>
              <a:rPr lang="cs-CZ" dirty="0"/>
              <a:t> | Deskriptivní analýza kvantitativních dat</a:t>
            </a:r>
          </a:p>
        </p:txBody>
      </p:sp>
    </p:spTree>
    <p:extLst>
      <p:ext uri="{BB962C8B-B14F-4D97-AF65-F5344CB8AC3E}">
        <p14:creationId xmlns:p14="http://schemas.microsoft.com/office/powerpoint/2010/main" val="401793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E4DEF5-377A-4BE1-81ED-5676EF71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Praktické cvičení vol. 2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F6DB7A-2B04-4B89-A2D0-D1E0F74EB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předchozí části jsme zadávali procenta jako </a:t>
            </a:r>
            <a:r>
              <a:rPr lang="cs-CZ" b="1" dirty="0" err="1"/>
              <a:t>Rows</a:t>
            </a:r>
            <a:r>
              <a:rPr lang="cs-CZ" dirty="0"/>
              <a:t>, nyní potřebujeme </a:t>
            </a:r>
            <a:r>
              <a:rPr lang="cs-CZ" b="1" dirty="0" err="1"/>
              <a:t>Columns</a:t>
            </a:r>
            <a:endParaRPr lang="cs-CZ" b="1" dirty="0"/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EE1108A-FA39-4BC6-A768-C0A5E1ECCA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20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95B8B97-D499-4DC2-B765-8577F38BC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95167"/>
            <a:ext cx="9672974" cy="296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4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AF1C68-520F-4496-A332-3F0B7659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Praktické cvičení vol. 3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2665E2-2C73-4E73-A6DD-7A19367AA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Krok 1: Vytvořte si věkové kategorie pomocí </a:t>
            </a:r>
            <a:r>
              <a:rPr lang="cs-CZ" dirty="0" err="1"/>
              <a:t>kvartilů</a:t>
            </a:r>
            <a:r>
              <a:rPr lang="cs-CZ" dirty="0"/>
              <a:t> (transformace podle způsoby z předchozí hodiny)</a:t>
            </a:r>
          </a:p>
          <a:p>
            <a:r>
              <a:rPr lang="cs-CZ" dirty="0"/>
              <a:t>Krok 2: Vyberte si jednu z kategorických položek měřící důvěru ke zpravodajství některého média (DVM_XX)</a:t>
            </a:r>
          </a:p>
          <a:p>
            <a:r>
              <a:rPr lang="cs-CZ" dirty="0"/>
              <a:t>Krok 3: Proveďte tabulkovou </a:t>
            </a:r>
            <a:r>
              <a:rPr lang="cs-CZ" dirty="0" err="1"/>
              <a:t>bivariaci</a:t>
            </a:r>
            <a:r>
              <a:rPr lang="cs-CZ" dirty="0"/>
              <a:t> této položky a Vaší nové ordinální položky věku (vyberte % podle věku – pokud věk máte v </a:t>
            </a:r>
            <a:r>
              <a:rPr lang="cs-CZ" dirty="0" err="1"/>
              <a:t>rows</a:t>
            </a:r>
            <a:r>
              <a:rPr lang="cs-CZ" dirty="0"/>
              <a:t>, zadejte % podle ROW)</a:t>
            </a:r>
          </a:p>
          <a:p>
            <a:r>
              <a:rPr lang="cs-CZ" dirty="0"/>
              <a:t>Krok 4: Zamyslete se nad rozložením této tabulky. Co Vám ukazuje? Co Vás překvapuje?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911A21C-B324-45C0-A2D4-E54B6E3C69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7070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985155-7423-4E2A-AD3C-5F878284E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18E1B7-18DE-4D6A-827A-955C75149A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777690"/>
            <a:ext cx="10515600" cy="110552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dirty="0"/>
              <a:t>Covid-19 a šiřitelé konspiračních teorií. Průzkum postojů české veřejnosti. 2021. Praha: STEM. Dostupné z: https://www.stem.cz/wp-content/uploads/2021/04/STEM_COVID-19-a-siritele-konspiraci-CZ-verejne.pdf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8D3A3A4-19FE-47C3-93D0-6FF33BD986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846009-C877-4546-941C-D437F470F3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3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75DB252-4663-4766-A14C-67DEF0C2B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65255"/>
            <a:ext cx="10515600" cy="350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21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A353145-A1A5-4CCD-A508-36AD72A70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D92DC59-EE2B-4176-9983-19B526D0D3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5183670"/>
            <a:ext cx="9873343" cy="91097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sz="2000" dirty="0"/>
              <a:t>Zdroj: MACKOVÁ, Alena, Martina NOVOTNÁ, Klára PROCHÁZKOVÁ, Jakub MACEK a Lenka HRBKOVÁ. Češi na sítích, důvěra a polarizace v době pandemie. 2021. 20 s. doi:10.13140/RG.2.2.20950.78401/1.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08F31C4-22B3-4A93-9FEC-3973FE731A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7D8A051-EABF-4E46-ABEF-29FF9BE01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971" y="365126"/>
            <a:ext cx="8033658" cy="479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64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76BB0DA-5D87-44F4-B09A-00316B8BE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93" y="1739001"/>
            <a:ext cx="4827078" cy="2212513"/>
          </a:xfrm>
        </p:spPr>
        <p:txBody>
          <a:bodyPr>
            <a:normAutofit fontScale="90000"/>
          </a:bodyPr>
          <a:lstStyle/>
          <a:p>
            <a:r>
              <a:rPr lang="en-US" b="0" dirty="0" err="1"/>
              <a:t>Jak</a:t>
            </a:r>
            <a:r>
              <a:rPr lang="en-US" b="0" dirty="0"/>
              <a:t> </a:t>
            </a:r>
            <a:r>
              <a:rPr lang="en-US" b="0" dirty="0" err="1"/>
              <a:t>si</a:t>
            </a:r>
            <a:r>
              <a:rPr lang="en-US" b="0" dirty="0"/>
              <a:t> </a:t>
            </a:r>
            <a:r>
              <a:rPr lang="cs-CZ" b="0" dirty="0"/>
              <a:t>zobrazit</a:t>
            </a:r>
            <a:r>
              <a:rPr lang="en-US" b="0" dirty="0"/>
              <a:t> </a:t>
            </a:r>
            <a:br>
              <a:rPr lang="cs-CZ" b="0" dirty="0"/>
            </a:br>
            <a:r>
              <a:rPr lang="en-US" b="0" dirty="0" err="1"/>
              <a:t>výsledky</a:t>
            </a:r>
            <a:r>
              <a:rPr lang="en-US" b="0" dirty="0"/>
              <a:t> </a:t>
            </a:r>
            <a:r>
              <a:rPr lang="en-US" b="0" dirty="0" err="1"/>
              <a:t>podle</a:t>
            </a:r>
            <a:r>
              <a:rPr lang="en-US" b="0" dirty="0"/>
              <a:t> </a:t>
            </a:r>
            <a:br>
              <a:rPr lang="cs-CZ" b="0" dirty="0"/>
            </a:br>
            <a:r>
              <a:rPr lang="en-US" b="0" dirty="0" err="1"/>
              <a:t>vybrané</a:t>
            </a:r>
            <a:r>
              <a:rPr lang="en-US" b="0" dirty="0"/>
              <a:t> </a:t>
            </a:r>
            <a:r>
              <a:rPr lang="en-US" b="0" dirty="0" err="1"/>
              <a:t>proměnné</a:t>
            </a:r>
            <a:r>
              <a:rPr lang="en-US" b="0" dirty="0"/>
              <a:t>​</a:t>
            </a:r>
            <a:r>
              <a:rPr lang="cs-CZ" b="0" dirty="0"/>
              <a:t>/pro specifickou skupinu lidí?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7B1B9D3-A6C5-4437-BA5F-14E8565D10FC}"/>
              </a:ext>
            </a:extLst>
          </p:cNvPr>
          <p:cNvSpPr txBox="1"/>
          <p:nvPr/>
        </p:nvSpPr>
        <p:spPr>
          <a:xfrm>
            <a:off x="6384471" y="1741161"/>
            <a:ext cx="48270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600" dirty="0"/>
              <a:t>tři možnosti:</a:t>
            </a:r>
          </a:p>
          <a:p>
            <a:pPr lvl="1"/>
            <a:r>
              <a:rPr lang="cs-CZ" sz="3600" dirty="0"/>
              <a:t>1) SELECT CASES</a:t>
            </a:r>
          </a:p>
          <a:p>
            <a:pPr lvl="1"/>
            <a:endParaRPr lang="cs-CZ" sz="3600" dirty="0"/>
          </a:p>
          <a:p>
            <a:pPr lvl="1"/>
            <a:r>
              <a:rPr lang="cs-CZ" sz="3600" dirty="0"/>
              <a:t>2) SPLIT FILE</a:t>
            </a:r>
          </a:p>
          <a:p>
            <a:pPr lvl="1"/>
            <a:endParaRPr lang="cs-CZ" sz="3600" dirty="0"/>
          </a:p>
          <a:p>
            <a:pPr lvl="1"/>
            <a:r>
              <a:rPr lang="cs-CZ" sz="3600" dirty="0"/>
              <a:t>3) BIVARIAČNÍ ANALÝZA</a:t>
            </a:r>
          </a:p>
        </p:txBody>
      </p:sp>
    </p:spTree>
    <p:extLst>
      <p:ext uri="{BB962C8B-B14F-4D97-AF65-F5344CB8AC3E}">
        <p14:creationId xmlns:p14="http://schemas.microsoft.com/office/powerpoint/2010/main" val="4238892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822AC4DE-943E-43DB-82AB-4F26B38C9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928" y="365125"/>
            <a:ext cx="6536871" cy="704550"/>
          </a:xfrm>
        </p:spPr>
        <p:txBody>
          <a:bodyPr/>
          <a:lstStyle/>
          <a:p>
            <a:r>
              <a:rPr lang="cs-CZ" dirty="0" err="1"/>
              <a:t>Select</a:t>
            </a:r>
            <a:r>
              <a:rPr lang="cs-CZ" dirty="0"/>
              <a:t> </a:t>
            </a:r>
            <a:r>
              <a:rPr lang="cs-CZ" dirty="0" err="1"/>
              <a:t>cases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C0FBE5A-7A86-4DCB-B79D-CF05E5693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0" y="1240971"/>
            <a:ext cx="3265714" cy="4642244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1. Data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Select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cases</a:t>
            </a:r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2. </a:t>
            </a:r>
            <a:r>
              <a:rPr lang="cs-CZ" dirty="0" err="1">
                <a:sym typeface="Wingdings" panose="05000000000000000000" pitchFamily="2" charset="2"/>
              </a:rPr>
              <a:t>If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condition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is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satisfied</a:t>
            </a:r>
            <a:endParaRPr lang="cs-CZ" dirty="0">
              <a:sym typeface="Wingdings" panose="05000000000000000000" pitchFamily="2" charset="2"/>
            </a:endParaRPr>
          </a:p>
          <a:p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dirty="0"/>
              <a:t>Co to dělá:</a:t>
            </a:r>
          </a:p>
          <a:p>
            <a:r>
              <a:rPr lang="cs-CZ" dirty="0"/>
              <a:t>Vybere z našeho celé vzorku takové respondenty, které splňují naše nastavené podmínky</a:t>
            </a:r>
          </a:p>
          <a:p>
            <a:r>
              <a:rPr lang="cs-CZ" dirty="0"/>
              <a:t>Každé další příkazy (statistiky), které SPSS zadáme, pak provádí pouze na vybrané sub-skupině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1DB363B-D5CB-4354-AF73-7C877D0AC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15" y="0"/>
            <a:ext cx="3779513" cy="6806582"/>
          </a:xfrm>
          <a:prstGeom prst="rect">
            <a:avLst/>
          </a:prstGeom>
        </p:spPr>
      </p:pic>
      <p:pic>
        <p:nvPicPr>
          <p:cNvPr id="10" name="Obrázek 9" descr="Výřez obrazovky">
            <a:extLst>
              <a:ext uri="{FF2B5EF4-FFF2-40B4-BE49-F238E27FC236}">
                <a16:creationId xmlns:a16="http://schemas.microsoft.com/office/drawing/2014/main" id="{5EF9DB34-0005-466D-BA47-2683649FA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66" y="2385622"/>
            <a:ext cx="4365392" cy="441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90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14" descr="Výřez obrazovky">
            <a:extLst>
              <a:ext uri="{FF2B5EF4-FFF2-40B4-BE49-F238E27FC236}">
                <a16:creationId xmlns:a16="http://schemas.microsoft.com/office/drawing/2014/main" id="{6EA5AEDE-DA5F-4BAB-8BF3-5427DA5BE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" y="1129479"/>
            <a:ext cx="7171637" cy="502014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A994E70-ECAC-46EA-A244-8E0C793D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0716" y="365125"/>
            <a:ext cx="3923083" cy="704550"/>
          </a:xfrm>
        </p:spPr>
        <p:txBody>
          <a:bodyPr/>
          <a:lstStyle/>
          <a:p>
            <a:r>
              <a:rPr lang="cs-CZ" dirty="0" err="1"/>
              <a:t>Select</a:t>
            </a:r>
            <a:r>
              <a:rPr lang="cs-CZ" dirty="0"/>
              <a:t> </a:t>
            </a:r>
            <a:r>
              <a:rPr lang="cs-CZ" dirty="0" err="1"/>
              <a:t>cases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17DC30-FC8F-45CE-8616-C44E08D86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0716" y="1395891"/>
            <a:ext cx="3923084" cy="4487324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Chceme zobrazit četnosti pro kategorii žen</a:t>
            </a:r>
          </a:p>
          <a:p>
            <a:r>
              <a:rPr lang="cs-CZ" dirty="0"/>
              <a:t>1. </a:t>
            </a:r>
            <a:r>
              <a:rPr lang="cs-CZ" dirty="0" err="1"/>
              <a:t>naklikneme</a:t>
            </a:r>
            <a:r>
              <a:rPr lang="cs-CZ" dirty="0"/>
              <a:t> proměnnou </a:t>
            </a:r>
            <a:r>
              <a:rPr lang="cs-CZ" dirty="0" err="1"/>
              <a:t>proměnnou</a:t>
            </a:r>
            <a:r>
              <a:rPr lang="cs-CZ" dirty="0"/>
              <a:t> R2 pomocí šipky</a:t>
            </a:r>
          </a:p>
          <a:p>
            <a:r>
              <a:rPr lang="cs-CZ" dirty="0"/>
              <a:t>2. specifikujeme podmínku</a:t>
            </a:r>
          </a:p>
          <a:p>
            <a:pPr marL="264795" lvl="1"/>
            <a:r>
              <a:rPr lang="cs-CZ" dirty="0" err="1"/>
              <a:t>Vek_kat</a:t>
            </a:r>
            <a:r>
              <a:rPr lang="cs-CZ" dirty="0"/>
              <a:t> je nominální </a:t>
            </a:r>
          </a:p>
          <a:p>
            <a:pPr marL="264795" lvl="1"/>
            <a:r>
              <a:rPr lang="cs-CZ" dirty="0">
                <a:solidFill>
                  <a:srgbClr val="FF0000"/>
                </a:solidFill>
              </a:rPr>
              <a:t>R2 = f</a:t>
            </a:r>
          </a:p>
          <a:p>
            <a:r>
              <a:rPr lang="cs-CZ" dirty="0"/>
              <a:t>3. </a:t>
            </a:r>
            <a:r>
              <a:rPr lang="cs-CZ" dirty="0" err="1"/>
              <a:t>continue</a:t>
            </a:r>
            <a:r>
              <a:rPr lang="cs-CZ" dirty="0"/>
              <a:t> a ok</a:t>
            </a:r>
          </a:p>
          <a:p>
            <a:r>
              <a:rPr lang="cs-CZ" dirty="0"/>
              <a:t>4. následně znovu vyjedeme četnosti (</a:t>
            </a:r>
            <a:r>
              <a:rPr lang="cs-CZ" dirty="0" err="1"/>
              <a:t>Analyze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Descriptive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Statistics</a:t>
            </a:r>
            <a:r>
              <a:rPr lang="cs-CZ" dirty="0">
                <a:sym typeface="Wingdings" panose="05000000000000000000" pitchFamily="2" charset="2"/>
              </a:rPr>
              <a:t>  </a:t>
            </a:r>
            <a:r>
              <a:rPr lang="cs-CZ" dirty="0" err="1">
                <a:sym typeface="Wingdings" panose="05000000000000000000" pitchFamily="2" charset="2"/>
              </a:rPr>
              <a:t>Frequencies</a:t>
            </a:r>
            <a:r>
              <a:rPr lang="cs-CZ" dirty="0"/>
              <a:t>), které se nyní zobrazí jen pro ženy 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E601C72-828D-4131-A68C-AA05814283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03311DD-8C13-4BF0-AA65-AB6114C62063}"/>
              </a:ext>
            </a:extLst>
          </p:cNvPr>
          <p:cNvSpPr txBox="1"/>
          <p:nvPr/>
        </p:nvSpPr>
        <p:spPr>
          <a:xfrm>
            <a:off x="2310166" y="1733683"/>
            <a:ext cx="15923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R2 = f</a:t>
            </a:r>
          </a:p>
        </p:txBody>
      </p:sp>
    </p:spTree>
    <p:extLst>
      <p:ext uri="{BB962C8B-B14F-4D97-AF65-F5344CB8AC3E}">
        <p14:creationId xmlns:p14="http://schemas.microsoft.com/office/powerpoint/2010/main" val="671371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7CC238-CDB5-4C27-B1C9-1DE026A0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Select</a:t>
            </a:r>
            <a:r>
              <a:rPr lang="cs-CZ" dirty="0"/>
              <a:t> </a:t>
            </a:r>
            <a:r>
              <a:rPr lang="cs-CZ" dirty="0" err="1"/>
              <a:t>cases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6269DD-0FD1-4D7B-8ECC-DE991FE3E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0829"/>
            <a:ext cx="10515600" cy="4152386"/>
          </a:xfrm>
        </p:spPr>
        <p:txBody>
          <a:bodyPr/>
          <a:lstStyle/>
          <a:p>
            <a:r>
              <a:rPr lang="cs-CZ" dirty="0"/>
              <a:t>V </a:t>
            </a:r>
            <a:r>
              <a:rPr lang="cs-CZ" dirty="0" err="1"/>
              <a:t>datasetu</a:t>
            </a:r>
            <a:r>
              <a:rPr lang="cs-CZ" dirty="0"/>
              <a:t> v „Data </a:t>
            </a:r>
            <a:r>
              <a:rPr lang="cs-CZ" dirty="0" err="1"/>
              <a:t>view</a:t>
            </a:r>
            <a:r>
              <a:rPr lang="cs-CZ" dirty="0"/>
              <a:t>“ vidíme nepoužité</a:t>
            </a:r>
          </a:p>
          <a:p>
            <a:pPr marL="0" indent="0">
              <a:buNone/>
            </a:pPr>
            <a:r>
              <a:rPr lang="cs-CZ" dirty="0"/>
              <a:t> respondenty (jsou vyškrtnutí)</a:t>
            </a:r>
          </a:p>
          <a:p>
            <a:endParaRPr lang="cs-CZ" dirty="0"/>
          </a:p>
          <a:p>
            <a:r>
              <a:rPr lang="cs-CZ" dirty="0"/>
              <a:t>Pokud chceme opět pracovat s celým vzorkem, podmínku zrušíme přes příkaz</a:t>
            </a:r>
          </a:p>
          <a:p>
            <a:endParaRPr lang="cs-CZ" dirty="0"/>
          </a:p>
          <a:p>
            <a:r>
              <a:rPr lang="cs-CZ" dirty="0"/>
              <a:t>Data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Select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cases</a:t>
            </a:r>
            <a:r>
              <a:rPr lang="cs-CZ" dirty="0">
                <a:sym typeface="Wingdings" panose="05000000000000000000" pitchFamily="2" charset="2"/>
              </a:rPr>
              <a:t>  </a:t>
            </a:r>
            <a:r>
              <a:rPr lang="cs-CZ" dirty="0" err="1">
                <a:sym typeface="Wingdings" panose="05000000000000000000" pitchFamily="2" charset="2"/>
              </a:rPr>
              <a:t>All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cases</a:t>
            </a:r>
            <a:r>
              <a:rPr lang="cs-CZ" dirty="0">
                <a:sym typeface="Wingdings" panose="05000000000000000000" pitchFamily="2" charset="2"/>
              </a:rPr>
              <a:t>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71FE0AE-17D0-41AF-AFC0-9236E159E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73C0A65-DF51-4B06-A96C-4C457F0105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8</a:t>
            </a:fld>
            <a:endParaRPr lang="cs-CZ" dirty="0"/>
          </a:p>
        </p:txBody>
      </p:sp>
      <p:pic>
        <p:nvPicPr>
          <p:cNvPr id="6" name="Obrázek 5" descr="Výřez obrazovky">
            <a:extLst>
              <a:ext uri="{FF2B5EF4-FFF2-40B4-BE49-F238E27FC236}">
                <a16:creationId xmlns:a16="http://schemas.microsoft.com/office/drawing/2014/main" id="{C27E1B71-57DE-40A5-B520-6C0B7D9D6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944" y="136524"/>
            <a:ext cx="3858324" cy="295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94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D51E1B-E602-48CA-BBB1-E41AE4548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Split </a:t>
            </a:r>
            <a:r>
              <a:rPr lang="cs-CZ" dirty="0" err="1"/>
              <a:t>file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3E1520-DF78-489F-8A64-528C491AA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891"/>
            <a:ext cx="7400522" cy="4487324"/>
          </a:xfrm>
        </p:spPr>
        <p:txBody>
          <a:bodyPr>
            <a:normAutofit/>
          </a:bodyPr>
          <a:lstStyle/>
          <a:p>
            <a:pPr marL="383540" indent="-383540"/>
            <a:r>
              <a:rPr lang="cs-CZ" sz="2400" dirty="0"/>
              <a:t>1. Data </a:t>
            </a:r>
            <a:r>
              <a:rPr lang="cs-CZ" sz="2400" dirty="0">
                <a:sym typeface="Wingdings" panose="05000000000000000000" pitchFamily="2" charset="2"/>
              </a:rPr>
              <a:t> Split </a:t>
            </a:r>
            <a:r>
              <a:rPr lang="cs-CZ" sz="2400" dirty="0" err="1">
                <a:sym typeface="Wingdings" panose="05000000000000000000" pitchFamily="2" charset="2"/>
              </a:rPr>
              <a:t>file</a:t>
            </a:r>
            <a:endParaRPr lang="cs-CZ" sz="2400" dirty="0"/>
          </a:p>
          <a:p>
            <a:pPr marL="383540" indent="-383540"/>
            <a:r>
              <a:rPr lang="cs-CZ" sz="2400" dirty="0">
                <a:sym typeface="Wingdings" panose="05000000000000000000" pitchFamily="2" charset="2"/>
              </a:rPr>
              <a:t>2. </a:t>
            </a:r>
            <a:r>
              <a:rPr lang="cs-CZ" sz="2400" dirty="0" err="1">
                <a:sym typeface="Wingdings" panose="05000000000000000000" pitchFamily="2" charset="2"/>
              </a:rPr>
              <a:t>Compare</a:t>
            </a:r>
            <a:r>
              <a:rPr lang="cs-CZ" sz="2400" dirty="0">
                <a:sym typeface="Wingdings" panose="05000000000000000000" pitchFamily="2" charset="2"/>
              </a:rPr>
              <a:t> </a:t>
            </a:r>
            <a:r>
              <a:rPr lang="cs-CZ" sz="2400" dirty="0" err="1">
                <a:sym typeface="Wingdings" panose="05000000000000000000" pitchFamily="2" charset="2"/>
              </a:rPr>
              <a:t>groups</a:t>
            </a:r>
            <a:endParaRPr lang="cs-CZ" sz="2400" dirty="0"/>
          </a:p>
          <a:p>
            <a:pPr marL="383540" indent="-383540"/>
            <a:r>
              <a:rPr lang="cs-CZ" sz="2400" dirty="0">
                <a:sym typeface="Wingdings" panose="05000000000000000000" pitchFamily="2" charset="2"/>
              </a:rPr>
              <a:t>3. Vložíme proměnnou, podle které se má output rozdělit</a:t>
            </a:r>
            <a:endParaRPr lang="cs-CZ" sz="2400" dirty="0"/>
          </a:p>
          <a:p>
            <a:pPr lvl="1" indent="-383540"/>
            <a:r>
              <a:rPr lang="cs-CZ" sz="2000" dirty="0"/>
              <a:t>Tj. Pokud podle pohlaví, tak R2</a:t>
            </a:r>
          </a:p>
          <a:p>
            <a:pPr indent="-383540"/>
            <a:r>
              <a:rPr lang="cs-CZ" dirty="0"/>
              <a:t>Co to dělá:</a:t>
            </a:r>
          </a:p>
          <a:p>
            <a:pPr lvl="1" indent="-383540"/>
            <a:r>
              <a:rPr lang="cs-CZ" sz="2000" dirty="0"/>
              <a:t>Rozdělí vzorek podle zadané proměnné</a:t>
            </a:r>
          </a:p>
          <a:p>
            <a:pPr lvl="1" indent="-383540"/>
            <a:r>
              <a:rPr lang="cs-CZ" sz="2000" dirty="0"/>
              <a:t>V outputu pak vyjede výsledek pro sub-skupiny zvlášť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B40CB07-6039-4116-B3A6-C91E9C29C8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9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8E598E9-80EF-47EB-A6E7-89F978115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681" y="105557"/>
            <a:ext cx="3662912" cy="6646886"/>
          </a:xfrm>
          <a:prstGeom prst="rect">
            <a:avLst/>
          </a:prstGeom>
        </p:spPr>
      </p:pic>
      <p:pic>
        <p:nvPicPr>
          <p:cNvPr id="7" name="Obrázek 6" descr="Výřez obrazovky">
            <a:extLst>
              <a:ext uri="{FF2B5EF4-FFF2-40B4-BE49-F238E27FC236}">
                <a16:creationId xmlns:a16="http://schemas.microsoft.com/office/drawing/2014/main" id="{9C90521A-9018-4A45-A42D-5DA39FDA2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032" y="5230436"/>
            <a:ext cx="4229690" cy="154326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D91A4E8-C79A-4281-B9D6-B78F7A4FA830}"/>
              </a:ext>
            </a:extLst>
          </p:cNvPr>
          <p:cNvSpPr txBox="1"/>
          <p:nvPr/>
        </p:nvSpPr>
        <p:spPr>
          <a:xfrm>
            <a:off x="1980967" y="5513883"/>
            <a:ext cx="158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ZRUŠENÍ </a:t>
            </a:r>
            <a:r>
              <a:rPr lang="cs-CZ" b="1" dirty="0">
                <a:sym typeface="Wingdings" panose="05000000000000000000" pitchFamily="2" charset="2"/>
              </a:rPr>
              <a:t>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829991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lavní nastavení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ácia77" id="{24B98F14-5D41-CB4F-888A-FAA375501192}" vid="{7CEE36BB-BA5C-494A-9038-E69F2A1170D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36E67C5EBE5EC4E92F91ACDB95ED51E" ma:contentTypeVersion="14" ma:contentTypeDescription="Vytvoří nový dokument" ma:contentTypeScope="" ma:versionID="4ee5d3cf4ebaa47ce2898ffe91ab6b6f">
  <xsd:schema xmlns:xsd="http://www.w3.org/2001/XMLSchema" xmlns:xs="http://www.w3.org/2001/XMLSchema" xmlns:p="http://schemas.microsoft.com/office/2006/metadata/properties" xmlns:ns3="1099ea8a-9cf7-4a59-9a65-427adb4d03e3" xmlns:ns4="0cf14308-77e4-4f1d-b3eb-93b2bda9a9b2" targetNamespace="http://schemas.microsoft.com/office/2006/metadata/properties" ma:root="true" ma:fieldsID="6fe68b07c88cdbd19a217f9d7fdc965d" ns3:_="" ns4:_="">
    <xsd:import namespace="1099ea8a-9cf7-4a59-9a65-427adb4d03e3"/>
    <xsd:import namespace="0cf14308-77e4-4f1d-b3eb-93b2bda9a9b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99ea8a-9cf7-4a59-9a65-427adb4d03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f14308-77e4-4f1d-b3eb-93b2bda9a9b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87F054-DD17-4F75-B43A-600A461F51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99ea8a-9cf7-4a59-9a65-427adb4d03e3"/>
    <ds:schemaRef ds:uri="0cf14308-77e4-4f1d-b3eb-93b2bda9a9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6E5354-A254-4687-88ED-3F227BB09E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B3B6AF-5C67-4D32-9499-C0A89D9D12F0}">
  <ds:schemaRefs>
    <ds:schemaRef ds:uri="http://schemas.microsoft.com/office/2006/documentManagement/types"/>
    <ds:schemaRef ds:uri="http://schemas.microsoft.com/office/infopath/2007/PartnerControls"/>
    <ds:schemaRef ds:uri="1099ea8a-9cf7-4a59-9a65-427adb4d03e3"/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0cf14308-77e4-4f1d-b3eb-93b2bda9a9b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247</TotalTime>
  <Words>927</Words>
  <Application>Microsoft Office PowerPoint</Application>
  <PresentationFormat>Širokoúhlá obrazovka</PresentationFormat>
  <Paragraphs>110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Wingdings</vt:lpstr>
      <vt:lpstr>Muni Bold</vt:lpstr>
      <vt:lpstr>Arial</vt:lpstr>
      <vt:lpstr>Calibri</vt:lpstr>
      <vt:lpstr>Motiv Office</vt:lpstr>
      <vt:lpstr>Bivariační analýza</vt:lpstr>
      <vt:lpstr>Prezentace aplikace PowerPoint</vt:lpstr>
      <vt:lpstr>Prezentace aplikace PowerPoint</vt:lpstr>
      <vt:lpstr>Prezentace aplikace PowerPoint</vt:lpstr>
      <vt:lpstr>Jak si zobrazit  výsledky podle  vybrané proměnné​/pro specifickou skupinu lidí?</vt:lpstr>
      <vt:lpstr>Select cases</vt:lpstr>
      <vt:lpstr>Select cases</vt:lpstr>
      <vt:lpstr>Select cases</vt:lpstr>
      <vt:lpstr>Split file</vt:lpstr>
      <vt:lpstr>Základy bivariace</vt:lpstr>
      <vt:lpstr>Kontingenční tabulka (crosstab)</vt:lpstr>
      <vt:lpstr>Crosstabs</vt:lpstr>
      <vt:lpstr>Prezentace aplikace PowerPoint</vt:lpstr>
      <vt:lpstr>Counts – absolutní četnosti </vt:lpstr>
      <vt:lpstr>Relativní četnosti (%) – řádky, sloupce nebo total? </vt:lpstr>
      <vt:lpstr>Jak s tím do grafu?</vt:lpstr>
      <vt:lpstr>Praktické cvičení</vt:lpstr>
      <vt:lpstr>Prezentace aplikace PowerPoint</vt:lpstr>
      <vt:lpstr>Praktické cvičení vol. 2</vt:lpstr>
      <vt:lpstr>Praktické cvičení vol. 2</vt:lpstr>
      <vt:lpstr>Praktické cvičení vol.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Bivariační analýza</dc:title>
  <dc:creator>Klára Smejkal</dc:creator>
  <cp:lastModifiedBy>Klára Smejkal</cp:lastModifiedBy>
  <cp:revision>12</cp:revision>
  <dcterms:created xsi:type="dcterms:W3CDTF">2021-11-11T13:12:58Z</dcterms:created>
  <dcterms:modified xsi:type="dcterms:W3CDTF">2021-11-11T17:20:56Z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0x010100736E67C5EBE5EC4E92F91ACDB95ED51E</vt:lpwstr>
  </property>
</Properties>
</file>