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1"/>
  </p:notesMasterIdLst>
  <p:handoutMasterIdLst>
    <p:handoutMasterId r:id="rId22"/>
  </p:handoutMasterIdLst>
  <p:sldIdLst>
    <p:sldId id="256" r:id="rId5"/>
    <p:sldId id="258" r:id="rId6"/>
    <p:sldId id="259" r:id="rId7"/>
    <p:sldId id="261" r:id="rId8"/>
    <p:sldId id="260" r:id="rId9"/>
    <p:sldId id="262" r:id="rId10"/>
    <p:sldId id="263" r:id="rId11"/>
    <p:sldId id="264"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53"/>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BCD740-B0A5-47F8-AE7E-980A54C32267}" v="28" dt="2021-11-30T10:18:37.746"/>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5768" autoAdjust="0"/>
  </p:normalViewPr>
  <p:slideViewPr>
    <p:cSldViewPr snapToGrid="0">
      <p:cViewPr varScale="1">
        <p:scale>
          <a:sx n="83" d="100"/>
          <a:sy n="83" d="100"/>
        </p:scale>
        <p:origin x="662" y="77"/>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Čejková" userId="149fa612-509f-424b-8421-9c365530288a" providerId="ADAL" clId="{CCBCD740-B0A5-47F8-AE7E-980A54C32267}"/>
    <pc:docChg chg="undo redo custSel addSld delSld modSld sldOrd">
      <pc:chgData name="Lucie Čejková" userId="149fa612-509f-424b-8421-9c365530288a" providerId="ADAL" clId="{CCBCD740-B0A5-47F8-AE7E-980A54C32267}" dt="2021-11-30T10:58:56.221" v="5749" actId="20577"/>
      <pc:docMkLst>
        <pc:docMk/>
      </pc:docMkLst>
      <pc:sldChg chg="modSp mod">
        <pc:chgData name="Lucie Čejková" userId="149fa612-509f-424b-8421-9c365530288a" providerId="ADAL" clId="{CCBCD740-B0A5-47F8-AE7E-980A54C32267}" dt="2021-11-30T10:37:25.119" v="5747" actId="20577"/>
        <pc:sldMkLst>
          <pc:docMk/>
          <pc:sldMk cId="3263342447" sldId="256"/>
        </pc:sldMkLst>
        <pc:spChg chg="mod">
          <ac:chgData name="Lucie Čejková" userId="149fa612-509f-424b-8421-9c365530288a" providerId="ADAL" clId="{CCBCD740-B0A5-47F8-AE7E-980A54C32267}" dt="2021-11-30T10:37:25.119" v="5747" actId="20577"/>
          <ac:spMkLst>
            <pc:docMk/>
            <pc:sldMk cId="3263342447" sldId="256"/>
            <ac:spMk id="5" creationId="{BDA74EBB-06F9-2F42-BBA7-49358111EC86}"/>
          </ac:spMkLst>
        </pc:spChg>
      </pc:sldChg>
      <pc:sldChg chg="del">
        <pc:chgData name="Lucie Čejková" userId="149fa612-509f-424b-8421-9c365530288a" providerId="ADAL" clId="{CCBCD740-B0A5-47F8-AE7E-980A54C32267}" dt="2021-11-30T08:55:45.548" v="0" actId="47"/>
        <pc:sldMkLst>
          <pc:docMk/>
          <pc:sldMk cId="997723769" sldId="257"/>
        </pc:sldMkLst>
      </pc:sldChg>
      <pc:sldChg chg="addSp delSp modSp mod">
        <pc:chgData name="Lucie Čejková" userId="149fa612-509f-424b-8421-9c365530288a" providerId="ADAL" clId="{CCBCD740-B0A5-47F8-AE7E-980A54C32267}" dt="2021-11-30T09:44:58.597" v="3613"/>
        <pc:sldMkLst>
          <pc:docMk/>
          <pc:sldMk cId="2624453807" sldId="258"/>
        </pc:sldMkLst>
        <pc:spChg chg="del">
          <ac:chgData name="Lucie Čejková" userId="149fa612-509f-424b-8421-9c365530288a" providerId="ADAL" clId="{CCBCD740-B0A5-47F8-AE7E-980A54C32267}" dt="2021-11-30T08:55:55.465" v="1" actId="478"/>
          <ac:spMkLst>
            <pc:docMk/>
            <pc:sldMk cId="2624453807" sldId="258"/>
            <ac:spMk id="2" creationId="{E57F08EE-730C-4266-8D5D-F37F4AFD2FFC}"/>
          </ac:spMkLst>
        </pc:spChg>
        <pc:spChg chg="mod">
          <ac:chgData name="Lucie Čejková" userId="149fa612-509f-424b-8421-9c365530288a" providerId="ADAL" clId="{CCBCD740-B0A5-47F8-AE7E-980A54C32267}" dt="2021-11-30T08:56:20.757" v="70" actId="20577"/>
          <ac:spMkLst>
            <pc:docMk/>
            <pc:sldMk cId="2624453807" sldId="258"/>
            <ac:spMk id="4" creationId="{5B22D821-175E-4752-9F04-DB7E25851579}"/>
          </ac:spMkLst>
        </pc:spChg>
        <pc:spChg chg="mod">
          <ac:chgData name="Lucie Čejková" userId="149fa612-509f-424b-8421-9c365530288a" providerId="ADAL" clId="{CCBCD740-B0A5-47F8-AE7E-980A54C32267}" dt="2021-11-30T09:44:40.423" v="3609" actId="14100"/>
          <ac:spMkLst>
            <pc:docMk/>
            <pc:sldMk cId="2624453807" sldId="258"/>
            <ac:spMk id="5" creationId="{FBFFD81D-FDCC-400A-9B0E-80DCCBC03EC7}"/>
          </ac:spMkLst>
        </pc:spChg>
        <pc:picChg chg="add mod">
          <ac:chgData name="Lucie Čejková" userId="149fa612-509f-424b-8421-9c365530288a" providerId="ADAL" clId="{CCBCD740-B0A5-47F8-AE7E-980A54C32267}" dt="2021-11-30T09:44:58.597" v="3613"/>
          <ac:picMkLst>
            <pc:docMk/>
            <pc:sldMk cId="2624453807" sldId="258"/>
            <ac:picMk id="1026" creationId="{7BE6D167-7B2C-41B8-83D7-FB4206005C83}"/>
          </ac:picMkLst>
        </pc:picChg>
      </pc:sldChg>
      <pc:sldChg chg="modSp add mod">
        <pc:chgData name="Lucie Čejková" userId="149fa612-509f-424b-8421-9c365530288a" providerId="ADAL" clId="{CCBCD740-B0A5-47F8-AE7E-980A54C32267}" dt="2021-11-30T09:01:30.784" v="775" actId="20577"/>
        <pc:sldMkLst>
          <pc:docMk/>
          <pc:sldMk cId="794205771" sldId="259"/>
        </pc:sldMkLst>
        <pc:spChg chg="mod">
          <ac:chgData name="Lucie Čejková" userId="149fa612-509f-424b-8421-9c365530288a" providerId="ADAL" clId="{CCBCD740-B0A5-47F8-AE7E-980A54C32267}" dt="2021-11-30T08:59:05.278" v="342" actId="20577"/>
          <ac:spMkLst>
            <pc:docMk/>
            <pc:sldMk cId="794205771" sldId="259"/>
            <ac:spMk id="4" creationId="{5B22D821-175E-4752-9F04-DB7E25851579}"/>
          </ac:spMkLst>
        </pc:spChg>
        <pc:spChg chg="mod">
          <ac:chgData name="Lucie Čejková" userId="149fa612-509f-424b-8421-9c365530288a" providerId="ADAL" clId="{CCBCD740-B0A5-47F8-AE7E-980A54C32267}" dt="2021-11-30T09:01:30.784" v="775" actId="20577"/>
          <ac:spMkLst>
            <pc:docMk/>
            <pc:sldMk cId="794205771" sldId="259"/>
            <ac:spMk id="5" creationId="{FBFFD81D-FDCC-400A-9B0E-80DCCBC03EC7}"/>
          </ac:spMkLst>
        </pc:spChg>
      </pc:sldChg>
      <pc:sldChg chg="del">
        <pc:chgData name="Lucie Čejková" userId="149fa612-509f-424b-8421-9c365530288a" providerId="ADAL" clId="{CCBCD740-B0A5-47F8-AE7E-980A54C32267}" dt="2021-11-30T08:58:14.305" v="277" actId="47"/>
        <pc:sldMkLst>
          <pc:docMk/>
          <pc:sldMk cId="2992576661" sldId="259"/>
        </pc:sldMkLst>
      </pc:sldChg>
      <pc:sldChg chg="modSp add del mod">
        <pc:chgData name="Lucie Čejková" userId="149fa612-509f-424b-8421-9c365530288a" providerId="ADAL" clId="{CCBCD740-B0A5-47F8-AE7E-980A54C32267}" dt="2021-11-30T10:29:09.024" v="5686" actId="20577"/>
        <pc:sldMkLst>
          <pc:docMk/>
          <pc:sldMk cId="358487877" sldId="260"/>
        </pc:sldMkLst>
        <pc:spChg chg="mod">
          <ac:chgData name="Lucie Čejková" userId="149fa612-509f-424b-8421-9c365530288a" providerId="ADAL" clId="{CCBCD740-B0A5-47F8-AE7E-980A54C32267}" dt="2021-11-30T09:01:42.463" v="799" actId="20577"/>
          <ac:spMkLst>
            <pc:docMk/>
            <pc:sldMk cId="358487877" sldId="260"/>
            <ac:spMk id="4" creationId="{5B22D821-175E-4752-9F04-DB7E25851579}"/>
          </ac:spMkLst>
        </pc:spChg>
        <pc:spChg chg="mod">
          <ac:chgData name="Lucie Čejková" userId="149fa612-509f-424b-8421-9c365530288a" providerId="ADAL" clId="{CCBCD740-B0A5-47F8-AE7E-980A54C32267}" dt="2021-11-30T10:29:09.024" v="5686" actId="20577"/>
          <ac:spMkLst>
            <pc:docMk/>
            <pc:sldMk cId="358487877" sldId="260"/>
            <ac:spMk id="5" creationId="{FBFFD81D-FDCC-400A-9B0E-80DCCBC03EC7}"/>
          </ac:spMkLst>
        </pc:spChg>
      </pc:sldChg>
      <pc:sldChg chg="del">
        <pc:chgData name="Lucie Čejková" userId="149fa612-509f-424b-8421-9c365530288a" providerId="ADAL" clId="{CCBCD740-B0A5-47F8-AE7E-980A54C32267}" dt="2021-11-30T08:58:15.173" v="278" actId="47"/>
        <pc:sldMkLst>
          <pc:docMk/>
          <pc:sldMk cId="1432873785" sldId="260"/>
        </pc:sldMkLst>
      </pc:sldChg>
      <pc:sldChg chg="modSp add mod ord">
        <pc:chgData name="Lucie Čejková" userId="149fa612-509f-424b-8421-9c365530288a" providerId="ADAL" clId="{CCBCD740-B0A5-47F8-AE7E-980A54C32267}" dt="2021-11-30T10:58:56.221" v="5749" actId="20577"/>
        <pc:sldMkLst>
          <pc:docMk/>
          <pc:sldMk cId="2148708996" sldId="261"/>
        </pc:sldMkLst>
        <pc:spChg chg="mod">
          <ac:chgData name="Lucie Čejková" userId="149fa612-509f-424b-8421-9c365530288a" providerId="ADAL" clId="{CCBCD740-B0A5-47F8-AE7E-980A54C32267}" dt="2021-11-30T09:47:55.884" v="3927" actId="20577"/>
          <ac:spMkLst>
            <pc:docMk/>
            <pc:sldMk cId="2148708996" sldId="261"/>
            <ac:spMk id="4" creationId="{5B22D821-175E-4752-9F04-DB7E25851579}"/>
          </ac:spMkLst>
        </pc:spChg>
        <pc:spChg chg="mod">
          <ac:chgData name="Lucie Čejková" userId="149fa612-509f-424b-8421-9c365530288a" providerId="ADAL" clId="{CCBCD740-B0A5-47F8-AE7E-980A54C32267}" dt="2021-11-30T10:58:56.221" v="5749" actId="20577"/>
          <ac:spMkLst>
            <pc:docMk/>
            <pc:sldMk cId="2148708996" sldId="261"/>
            <ac:spMk id="5" creationId="{FBFFD81D-FDCC-400A-9B0E-80DCCBC03EC7}"/>
          </ac:spMkLst>
        </pc:spChg>
      </pc:sldChg>
      <pc:sldChg chg="del">
        <pc:chgData name="Lucie Čejková" userId="149fa612-509f-424b-8421-9c365530288a" providerId="ADAL" clId="{CCBCD740-B0A5-47F8-AE7E-980A54C32267}" dt="2021-11-30T08:58:16.195" v="279" actId="47"/>
        <pc:sldMkLst>
          <pc:docMk/>
          <pc:sldMk cId="2738763100" sldId="261"/>
        </pc:sldMkLst>
      </pc:sldChg>
      <pc:sldChg chg="addSp modSp add mod">
        <pc:chgData name="Lucie Čejková" userId="149fa612-509f-424b-8421-9c365530288a" providerId="ADAL" clId="{CCBCD740-B0A5-47F8-AE7E-980A54C32267}" dt="2021-11-30T09:49:41.762" v="4029" actId="207"/>
        <pc:sldMkLst>
          <pc:docMk/>
          <pc:sldMk cId="1013360685" sldId="262"/>
        </pc:sldMkLst>
        <pc:spChg chg="mod">
          <ac:chgData name="Lucie Čejková" userId="149fa612-509f-424b-8421-9c365530288a" providerId="ADAL" clId="{CCBCD740-B0A5-47F8-AE7E-980A54C32267}" dt="2021-11-30T09:49:41.762" v="4029" actId="207"/>
          <ac:spMkLst>
            <pc:docMk/>
            <pc:sldMk cId="1013360685" sldId="262"/>
            <ac:spMk id="5" creationId="{FBFFD81D-FDCC-400A-9B0E-80DCCBC03EC7}"/>
          </ac:spMkLst>
        </pc:spChg>
        <pc:picChg chg="add mod">
          <ac:chgData name="Lucie Čejková" userId="149fa612-509f-424b-8421-9c365530288a" providerId="ADAL" clId="{CCBCD740-B0A5-47F8-AE7E-980A54C32267}" dt="2021-11-30T09:31:46.705" v="3077" actId="1076"/>
          <ac:picMkLst>
            <pc:docMk/>
            <pc:sldMk cId="1013360685" sldId="262"/>
            <ac:picMk id="6" creationId="{E18EF02F-2506-4796-BA88-75CD835FC3EF}"/>
          </ac:picMkLst>
        </pc:picChg>
        <pc:picChg chg="add mod">
          <ac:chgData name="Lucie Čejková" userId="149fa612-509f-424b-8421-9c365530288a" providerId="ADAL" clId="{CCBCD740-B0A5-47F8-AE7E-980A54C32267}" dt="2021-11-30T09:31:52.016" v="3089" actId="1038"/>
          <ac:picMkLst>
            <pc:docMk/>
            <pc:sldMk cId="1013360685" sldId="262"/>
            <ac:picMk id="7" creationId="{CF500CEF-C993-4719-B19B-121C7CDFBEC7}"/>
          </ac:picMkLst>
        </pc:picChg>
      </pc:sldChg>
      <pc:sldChg chg="del">
        <pc:chgData name="Lucie Čejková" userId="149fa612-509f-424b-8421-9c365530288a" providerId="ADAL" clId="{CCBCD740-B0A5-47F8-AE7E-980A54C32267}" dt="2021-11-30T08:58:19.124" v="280" actId="47"/>
        <pc:sldMkLst>
          <pc:docMk/>
          <pc:sldMk cId="1984736673" sldId="262"/>
        </pc:sldMkLst>
      </pc:sldChg>
      <pc:sldChg chg="addSp delSp modSp add mod">
        <pc:chgData name="Lucie Čejková" userId="149fa612-509f-424b-8421-9c365530288a" providerId="ADAL" clId="{CCBCD740-B0A5-47F8-AE7E-980A54C32267}" dt="2021-11-30T09:49:00.563" v="3997" actId="1038"/>
        <pc:sldMkLst>
          <pc:docMk/>
          <pc:sldMk cId="1390519155" sldId="263"/>
        </pc:sldMkLst>
        <pc:spChg chg="mod">
          <ac:chgData name="Lucie Čejková" userId="149fa612-509f-424b-8421-9c365530288a" providerId="ADAL" clId="{CCBCD740-B0A5-47F8-AE7E-980A54C32267}" dt="2021-11-30T09:47:32.198" v="3900" actId="20577"/>
          <ac:spMkLst>
            <pc:docMk/>
            <pc:sldMk cId="1390519155" sldId="263"/>
            <ac:spMk id="4" creationId="{5B22D821-175E-4752-9F04-DB7E25851579}"/>
          </ac:spMkLst>
        </pc:spChg>
        <pc:spChg chg="mod">
          <ac:chgData name="Lucie Čejková" userId="149fa612-509f-424b-8421-9c365530288a" providerId="ADAL" clId="{CCBCD740-B0A5-47F8-AE7E-980A54C32267}" dt="2021-11-30T09:38:49.110" v="3599" actId="404"/>
          <ac:spMkLst>
            <pc:docMk/>
            <pc:sldMk cId="1390519155" sldId="263"/>
            <ac:spMk id="5" creationId="{FBFFD81D-FDCC-400A-9B0E-80DCCBC03EC7}"/>
          </ac:spMkLst>
        </pc:spChg>
        <pc:spChg chg="add del mod">
          <ac:chgData name="Lucie Čejková" userId="149fa612-509f-424b-8421-9c365530288a" providerId="ADAL" clId="{CCBCD740-B0A5-47F8-AE7E-980A54C32267}" dt="2021-11-30T09:38:10.850" v="3566" actId="22"/>
          <ac:spMkLst>
            <pc:docMk/>
            <pc:sldMk cId="1390519155" sldId="263"/>
            <ac:spMk id="8" creationId="{37C77967-52FE-4AB1-8861-5CDA9A70522D}"/>
          </ac:spMkLst>
        </pc:spChg>
        <pc:picChg chg="add mod modCrop">
          <ac:chgData name="Lucie Čejková" userId="149fa612-509f-424b-8421-9c365530288a" providerId="ADAL" clId="{CCBCD740-B0A5-47F8-AE7E-980A54C32267}" dt="2021-11-30T09:49:00.563" v="3997" actId="1038"/>
          <ac:picMkLst>
            <pc:docMk/>
            <pc:sldMk cId="1390519155" sldId="263"/>
            <ac:picMk id="6" creationId="{FF9369D4-A1E1-48EE-BF43-A85B20BF0E4C}"/>
          </ac:picMkLst>
        </pc:picChg>
      </pc:sldChg>
      <pc:sldChg chg="del">
        <pc:chgData name="Lucie Čejková" userId="149fa612-509f-424b-8421-9c365530288a" providerId="ADAL" clId="{CCBCD740-B0A5-47F8-AE7E-980A54C32267}" dt="2021-11-30T08:58:19.124" v="280" actId="47"/>
        <pc:sldMkLst>
          <pc:docMk/>
          <pc:sldMk cId="1634213545" sldId="263"/>
        </pc:sldMkLst>
      </pc:sldChg>
      <pc:sldChg chg="addSp delSp modSp new del mod">
        <pc:chgData name="Lucie Čejková" userId="149fa612-509f-424b-8421-9c365530288a" providerId="ADAL" clId="{CCBCD740-B0A5-47F8-AE7E-980A54C32267}" dt="2021-11-30T09:32:48.034" v="3134" actId="47"/>
        <pc:sldMkLst>
          <pc:docMk/>
          <pc:sldMk cId="3332800472" sldId="263"/>
        </pc:sldMkLst>
        <pc:spChg chg="del">
          <ac:chgData name="Lucie Čejková" userId="149fa612-509f-424b-8421-9c365530288a" providerId="ADAL" clId="{CCBCD740-B0A5-47F8-AE7E-980A54C32267}" dt="2021-11-30T09:30:50.671" v="3067" actId="478"/>
          <ac:spMkLst>
            <pc:docMk/>
            <pc:sldMk cId="3332800472" sldId="263"/>
            <ac:spMk id="4" creationId="{C0E0081F-2285-4827-96D3-0AB8308252E7}"/>
          </ac:spMkLst>
        </pc:spChg>
        <pc:spChg chg="del">
          <ac:chgData name="Lucie Čejková" userId="149fa612-509f-424b-8421-9c365530288a" providerId="ADAL" clId="{CCBCD740-B0A5-47F8-AE7E-980A54C32267}" dt="2021-11-30T09:30:51.829" v="3068" actId="478"/>
          <ac:spMkLst>
            <pc:docMk/>
            <pc:sldMk cId="3332800472" sldId="263"/>
            <ac:spMk id="5" creationId="{8D0FBED8-CFC5-4F9A-8D48-8EFBE53D7AEA}"/>
          </ac:spMkLst>
        </pc:spChg>
        <pc:picChg chg="add mod">
          <ac:chgData name="Lucie Čejková" userId="149fa612-509f-424b-8421-9c365530288a" providerId="ADAL" clId="{CCBCD740-B0A5-47F8-AE7E-980A54C32267}" dt="2021-11-30T09:30:58.386" v="3070" actId="1076"/>
          <ac:picMkLst>
            <pc:docMk/>
            <pc:sldMk cId="3332800472" sldId="263"/>
            <ac:picMk id="7" creationId="{50EC6200-7100-4460-96B1-09587FB5C4FC}"/>
          </ac:picMkLst>
        </pc:picChg>
        <pc:picChg chg="add mod">
          <ac:chgData name="Lucie Čejková" userId="149fa612-509f-424b-8421-9c365530288a" providerId="ADAL" clId="{CCBCD740-B0A5-47F8-AE7E-980A54C32267}" dt="2021-11-30T09:31:10.115" v="3072" actId="1076"/>
          <ac:picMkLst>
            <pc:docMk/>
            <pc:sldMk cId="3332800472" sldId="263"/>
            <ac:picMk id="9" creationId="{7702ED55-4268-4098-9795-02C7D3AA7EC5}"/>
          </ac:picMkLst>
        </pc:picChg>
      </pc:sldChg>
      <pc:sldChg chg="modSp add mod">
        <pc:chgData name="Lucie Čejková" userId="149fa612-509f-424b-8421-9c365530288a" providerId="ADAL" clId="{CCBCD740-B0A5-47F8-AE7E-980A54C32267}" dt="2021-11-30T09:52:16.763" v="4109" actId="20577"/>
        <pc:sldMkLst>
          <pc:docMk/>
          <pc:sldMk cId="1240362823" sldId="264"/>
        </pc:sldMkLst>
        <pc:spChg chg="mod">
          <ac:chgData name="Lucie Čejková" userId="149fa612-509f-424b-8421-9c365530288a" providerId="ADAL" clId="{CCBCD740-B0A5-47F8-AE7E-980A54C32267}" dt="2021-11-30T09:45:35.348" v="3621" actId="20577"/>
          <ac:spMkLst>
            <pc:docMk/>
            <pc:sldMk cId="1240362823" sldId="264"/>
            <ac:spMk id="4" creationId="{5B22D821-175E-4752-9F04-DB7E25851579}"/>
          </ac:spMkLst>
        </pc:spChg>
        <pc:spChg chg="mod">
          <ac:chgData name="Lucie Čejková" userId="149fa612-509f-424b-8421-9c365530288a" providerId="ADAL" clId="{CCBCD740-B0A5-47F8-AE7E-980A54C32267}" dt="2021-11-30T09:52:16.763" v="4109" actId="20577"/>
          <ac:spMkLst>
            <pc:docMk/>
            <pc:sldMk cId="1240362823" sldId="264"/>
            <ac:spMk id="5" creationId="{FBFFD81D-FDCC-400A-9B0E-80DCCBC03EC7}"/>
          </ac:spMkLst>
        </pc:spChg>
      </pc:sldChg>
      <pc:sldChg chg="del">
        <pc:chgData name="Lucie Čejková" userId="149fa612-509f-424b-8421-9c365530288a" providerId="ADAL" clId="{CCBCD740-B0A5-47F8-AE7E-980A54C32267}" dt="2021-11-30T08:58:19.124" v="280" actId="47"/>
        <pc:sldMkLst>
          <pc:docMk/>
          <pc:sldMk cId="4011451912" sldId="264"/>
        </pc:sldMkLst>
      </pc:sldChg>
      <pc:sldChg chg="del">
        <pc:chgData name="Lucie Čejková" userId="149fa612-509f-424b-8421-9c365530288a" providerId="ADAL" clId="{CCBCD740-B0A5-47F8-AE7E-980A54C32267}" dt="2021-11-30T08:58:19.124" v="280" actId="47"/>
        <pc:sldMkLst>
          <pc:docMk/>
          <pc:sldMk cId="1456909324" sldId="265"/>
        </pc:sldMkLst>
      </pc:sldChg>
      <pc:sldChg chg="modSp add del mod">
        <pc:chgData name="Lucie Čejková" userId="149fa612-509f-424b-8421-9c365530288a" providerId="ADAL" clId="{CCBCD740-B0A5-47F8-AE7E-980A54C32267}" dt="2021-11-30T10:17:51.148" v="5624" actId="47"/>
        <pc:sldMkLst>
          <pc:docMk/>
          <pc:sldMk cId="1573981315" sldId="265"/>
        </pc:sldMkLst>
        <pc:spChg chg="mod">
          <ac:chgData name="Lucie Čejková" userId="149fa612-509f-424b-8421-9c365530288a" providerId="ADAL" clId="{CCBCD740-B0A5-47F8-AE7E-980A54C32267}" dt="2021-11-30T09:51:19.372" v="4105" actId="20577"/>
          <ac:spMkLst>
            <pc:docMk/>
            <pc:sldMk cId="1573981315" sldId="265"/>
            <ac:spMk id="4" creationId="{5B22D821-175E-4752-9F04-DB7E25851579}"/>
          </ac:spMkLst>
        </pc:spChg>
      </pc:sldChg>
      <pc:sldChg chg="add">
        <pc:chgData name="Lucie Čejková" userId="149fa612-509f-424b-8421-9c365530288a" providerId="ADAL" clId="{CCBCD740-B0A5-47F8-AE7E-980A54C32267}" dt="2021-11-30T09:51:56.220" v="4106"/>
        <pc:sldMkLst>
          <pc:docMk/>
          <pc:sldMk cId="3384228877" sldId="266"/>
        </pc:sldMkLst>
      </pc:sldChg>
      <pc:sldChg chg="del">
        <pc:chgData name="Lucie Čejková" userId="149fa612-509f-424b-8421-9c365530288a" providerId="ADAL" clId="{CCBCD740-B0A5-47F8-AE7E-980A54C32267}" dt="2021-11-30T08:58:19.124" v="280" actId="47"/>
        <pc:sldMkLst>
          <pc:docMk/>
          <pc:sldMk cId="4089518311" sldId="266"/>
        </pc:sldMkLst>
      </pc:sldChg>
      <pc:sldChg chg="modSp add mod">
        <pc:chgData name="Lucie Čejková" userId="149fa612-509f-424b-8421-9c365530288a" providerId="ADAL" clId="{CCBCD740-B0A5-47F8-AE7E-980A54C32267}" dt="2021-11-30T09:52:36.663" v="4113"/>
        <pc:sldMkLst>
          <pc:docMk/>
          <pc:sldMk cId="1536869846" sldId="267"/>
        </pc:sldMkLst>
        <pc:spChg chg="mod">
          <ac:chgData name="Lucie Čejková" userId="149fa612-509f-424b-8421-9c365530288a" providerId="ADAL" clId="{CCBCD740-B0A5-47F8-AE7E-980A54C32267}" dt="2021-11-30T09:52:29.634" v="4112" actId="20577"/>
          <ac:spMkLst>
            <pc:docMk/>
            <pc:sldMk cId="1536869846" sldId="267"/>
            <ac:spMk id="4" creationId="{5B22D821-175E-4752-9F04-DB7E25851579}"/>
          </ac:spMkLst>
        </pc:spChg>
        <pc:spChg chg="mod">
          <ac:chgData name="Lucie Čejková" userId="149fa612-509f-424b-8421-9c365530288a" providerId="ADAL" clId="{CCBCD740-B0A5-47F8-AE7E-980A54C32267}" dt="2021-11-30T09:52:36.663" v="4113"/>
          <ac:spMkLst>
            <pc:docMk/>
            <pc:sldMk cId="1536869846" sldId="267"/>
            <ac:spMk id="5" creationId="{FBFFD81D-FDCC-400A-9B0E-80DCCBC03EC7}"/>
          </ac:spMkLst>
        </pc:spChg>
      </pc:sldChg>
      <pc:sldChg chg="modSp add mod">
        <pc:chgData name="Lucie Čejková" userId="149fa612-509f-424b-8421-9c365530288a" providerId="ADAL" clId="{CCBCD740-B0A5-47F8-AE7E-980A54C32267}" dt="2021-11-30T09:58:05.414" v="4569" actId="20577"/>
        <pc:sldMkLst>
          <pc:docMk/>
          <pc:sldMk cId="1094250418" sldId="268"/>
        </pc:sldMkLst>
        <pc:spChg chg="mod">
          <ac:chgData name="Lucie Čejková" userId="149fa612-509f-424b-8421-9c365530288a" providerId="ADAL" clId="{CCBCD740-B0A5-47F8-AE7E-980A54C32267}" dt="2021-11-30T09:52:54.734" v="4116" actId="20577"/>
          <ac:spMkLst>
            <pc:docMk/>
            <pc:sldMk cId="1094250418" sldId="268"/>
            <ac:spMk id="4" creationId="{5B22D821-175E-4752-9F04-DB7E25851579}"/>
          </ac:spMkLst>
        </pc:spChg>
        <pc:spChg chg="mod">
          <ac:chgData name="Lucie Čejková" userId="149fa612-509f-424b-8421-9c365530288a" providerId="ADAL" clId="{CCBCD740-B0A5-47F8-AE7E-980A54C32267}" dt="2021-11-30T09:58:05.414" v="4569" actId="20577"/>
          <ac:spMkLst>
            <pc:docMk/>
            <pc:sldMk cId="1094250418" sldId="268"/>
            <ac:spMk id="5" creationId="{FBFFD81D-FDCC-400A-9B0E-80DCCBC03EC7}"/>
          </ac:spMkLst>
        </pc:spChg>
      </pc:sldChg>
      <pc:sldChg chg="modSp add mod">
        <pc:chgData name="Lucie Čejková" userId="149fa612-509f-424b-8421-9c365530288a" providerId="ADAL" clId="{CCBCD740-B0A5-47F8-AE7E-980A54C32267}" dt="2021-11-30T09:58:19.334" v="4573"/>
        <pc:sldMkLst>
          <pc:docMk/>
          <pc:sldMk cId="1170163950" sldId="269"/>
        </pc:sldMkLst>
        <pc:spChg chg="mod">
          <ac:chgData name="Lucie Čejková" userId="149fa612-509f-424b-8421-9c365530288a" providerId="ADAL" clId="{CCBCD740-B0A5-47F8-AE7E-980A54C32267}" dt="2021-11-30T09:58:13.265" v="4572" actId="20577"/>
          <ac:spMkLst>
            <pc:docMk/>
            <pc:sldMk cId="1170163950" sldId="269"/>
            <ac:spMk id="4" creationId="{5B22D821-175E-4752-9F04-DB7E25851579}"/>
          </ac:spMkLst>
        </pc:spChg>
        <pc:spChg chg="mod">
          <ac:chgData name="Lucie Čejková" userId="149fa612-509f-424b-8421-9c365530288a" providerId="ADAL" clId="{CCBCD740-B0A5-47F8-AE7E-980A54C32267}" dt="2021-11-30T09:58:19.334" v="4573"/>
          <ac:spMkLst>
            <pc:docMk/>
            <pc:sldMk cId="1170163950" sldId="269"/>
            <ac:spMk id="5" creationId="{FBFFD81D-FDCC-400A-9B0E-80DCCBC03EC7}"/>
          </ac:spMkLst>
        </pc:spChg>
      </pc:sldChg>
      <pc:sldChg chg="addSp delSp modSp add mod">
        <pc:chgData name="Lucie Čejková" userId="149fa612-509f-424b-8421-9c365530288a" providerId="ADAL" clId="{CCBCD740-B0A5-47F8-AE7E-980A54C32267}" dt="2021-11-30T10:34:28.043" v="5694" actId="20577"/>
        <pc:sldMkLst>
          <pc:docMk/>
          <pc:sldMk cId="2862807386" sldId="270"/>
        </pc:sldMkLst>
        <pc:spChg chg="add del mod">
          <ac:chgData name="Lucie Čejková" userId="149fa612-509f-424b-8421-9c365530288a" providerId="ADAL" clId="{CCBCD740-B0A5-47F8-AE7E-980A54C32267}" dt="2021-11-30T10:02:01.290" v="4686" actId="20577"/>
          <ac:spMkLst>
            <pc:docMk/>
            <pc:sldMk cId="2862807386" sldId="270"/>
            <ac:spMk id="4" creationId="{5B22D821-175E-4752-9F04-DB7E25851579}"/>
          </ac:spMkLst>
        </pc:spChg>
        <pc:spChg chg="mod">
          <ac:chgData name="Lucie Čejková" userId="149fa612-509f-424b-8421-9c365530288a" providerId="ADAL" clId="{CCBCD740-B0A5-47F8-AE7E-980A54C32267}" dt="2021-11-30T10:34:28.043" v="5694" actId="20577"/>
          <ac:spMkLst>
            <pc:docMk/>
            <pc:sldMk cId="2862807386" sldId="270"/>
            <ac:spMk id="5" creationId="{FBFFD81D-FDCC-400A-9B0E-80DCCBC03EC7}"/>
          </ac:spMkLst>
        </pc:spChg>
        <pc:spChg chg="add del mod">
          <ac:chgData name="Lucie Čejková" userId="149fa612-509f-424b-8421-9c365530288a" providerId="ADAL" clId="{CCBCD740-B0A5-47F8-AE7E-980A54C32267}" dt="2021-11-30T10:01:57.927" v="4679" actId="478"/>
          <ac:spMkLst>
            <pc:docMk/>
            <pc:sldMk cId="2862807386" sldId="270"/>
            <ac:spMk id="6" creationId="{578CFC74-3840-4024-A0D7-0D375311A186}"/>
          </ac:spMkLst>
        </pc:spChg>
      </pc:sldChg>
      <pc:sldChg chg="delSp modSp add mod">
        <pc:chgData name="Lucie Čejková" userId="149fa612-509f-424b-8421-9c365530288a" providerId="ADAL" clId="{CCBCD740-B0A5-47F8-AE7E-980A54C32267}" dt="2021-11-30T10:14:53.678" v="5595" actId="20577"/>
        <pc:sldMkLst>
          <pc:docMk/>
          <pc:sldMk cId="1127362361" sldId="271"/>
        </pc:sldMkLst>
        <pc:spChg chg="mod">
          <ac:chgData name="Lucie Čejková" userId="149fa612-509f-424b-8421-9c365530288a" providerId="ADAL" clId="{CCBCD740-B0A5-47F8-AE7E-980A54C32267}" dt="2021-11-30T10:11:30.660" v="5463" actId="20577"/>
          <ac:spMkLst>
            <pc:docMk/>
            <pc:sldMk cId="1127362361" sldId="271"/>
            <ac:spMk id="4" creationId="{5B22D821-175E-4752-9F04-DB7E25851579}"/>
          </ac:spMkLst>
        </pc:spChg>
        <pc:spChg chg="mod">
          <ac:chgData name="Lucie Čejková" userId="149fa612-509f-424b-8421-9c365530288a" providerId="ADAL" clId="{CCBCD740-B0A5-47F8-AE7E-980A54C32267}" dt="2021-11-30T10:14:53.678" v="5595" actId="20577"/>
          <ac:spMkLst>
            <pc:docMk/>
            <pc:sldMk cId="1127362361" sldId="271"/>
            <ac:spMk id="5" creationId="{FBFFD81D-FDCC-400A-9B0E-80DCCBC03EC7}"/>
          </ac:spMkLst>
        </pc:spChg>
        <pc:picChg chg="del">
          <ac:chgData name="Lucie Čejková" userId="149fa612-509f-424b-8421-9c365530288a" providerId="ADAL" clId="{CCBCD740-B0A5-47F8-AE7E-980A54C32267}" dt="2021-11-30T10:11:32.258" v="5464" actId="478"/>
          <ac:picMkLst>
            <pc:docMk/>
            <pc:sldMk cId="1127362361" sldId="271"/>
            <ac:picMk id="6" creationId="{FF9369D4-A1E1-48EE-BF43-A85B20BF0E4C}"/>
          </ac:picMkLst>
        </pc:picChg>
      </pc:sldChg>
      <pc:sldChg chg="modSp add mod">
        <pc:chgData name="Lucie Čejková" userId="149fa612-509f-424b-8421-9c365530288a" providerId="ADAL" clId="{CCBCD740-B0A5-47F8-AE7E-980A54C32267}" dt="2021-11-30T10:17:18.732" v="5623" actId="207"/>
        <pc:sldMkLst>
          <pc:docMk/>
          <pc:sldMk cId="1954211866" sldId="272"/>
        </pc:sldMkLst>
        <pc:spChg chg="mod">
          <ac:chgData name="Lucie Čejková" userId="149fa612-509f-424b-8421-9c365530288a" providerId="ADAL" clId="{CCBCD740-B0A5-47F8-AE7E-980A54C32267}" dt="2021-11-30T10:17:18.732" v="5623" actId="207"/>
          <ac:spMkLst>
            <pc:docMk/>
            <pc:sldMk cId="1954211866" sldId="272"/>
            <ac:spMk id="5" creationId="{FBFFD81D-FDCC-400A-9B0E-80DCCBC03EC7}"/>
          </ac:spMkLst>
        </pc:spChg>
      </pc:sldChg>
      <pc:sldChg chg="delSp modSp add mod">
        <pc:chgData name="Lucie Čejková" userId="149fa612-509f-424b-8421-9c365530288a" providerId="ADAL" clId="{CCBCD740-B0A5-47F8-AE7E-980A54C32267}" dt="2021-11-30T10:19:04.645" v="5665" actId="478"/>
        <pc:sldMkLst>
          <pc:docMk/>
          <pc:sldMk cId="485739685" sldId="273"/>
        </pc:sldMkLst>
        <pc:spChg chg="mod">
          <ac:chgData name="Lucie Čejková" userId="149fa612-509f-424b-8421-9c365530288a" providerId="ADAL" clId="{CCBCD740-B0A5-47F8-AE7E-980A54C32267}" dt="2021-11-30T10:17:57.582" v="5632" actId="20577"/>
          <ac:spMkLst>
            <pc:docMk/>
            <pc:sldMk cId="485739685" sldId="273"/>
            <ac:spMk id="4" creationId="{2491EF5B-3067-7546-837B-2D005F3ED499}"/>
          </ac:spMkLst>
        </pc:spChg>
        <pc:spChg chg="del mod">
          <ac:chgData name="Lucie Čejková" userId="149fa612-509f-424b-8421-9c365530288a" providerId="ADAL" clId="{CCBCD740-B0A5-47F8-AE7E-980A54C32267}" dt="2021-11-30T10:19:04.645" v="5665" actId="478"/>
          <ac:spMkLst>
            <pc:docMk/>
            <pc:sldMk cId="485739685" sldId="273"/>
            <ac:spMk id="5" creationId="{BDA74EBB-06F9-2F42-BBA7-49358111EC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Jak na závěrečný úkol?</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Lucie Čejková, luc.cejkova@mail.muni.cz</a:t>
            </a:r>
          </a:p>
          <a:p>
            <a:r>
              <a:rPr lang="cs-CZ" dirty="0"/>
              <a:t>ZURn4108 Deskriptivní analýza kvantitativních dat​</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2</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pPr marL="72000" indent="0">
              <a:buNone/>
            </a:pPr>
            <a:r>
              <a:rPr lang="cs-CZ" dirty="0"/>
              <a:t>Proveďte deskriptivní </a:t>
            </a:r>
            <a:r>
              <a:rPr lang="cs-CZ" dirty="0" err="1"/>
              <a:t>bivariační</a:t>
            </a:r>
            <a:r>
              <a:rPr lang="cs-CZ" dirty="0"/>
              <a:t> analýzu proměnné R2 a proměnné, kterou vytvoříte z proměnné R1. Nově vytvořená proměnná by měla rozdělovat respondenty do věkových kategorií (intervaly vytvořte podle uvážení – argumentujte, proč jste zvolili konkrétní intervaly). Výsledky analýzy prezentujte formou tabulky a slovního komentáře.</a:t>
            </a:r>
          </a:p>
        </p:txBody>
      </p:sp>
    </p:spTree>
    <p:extLst>
      <p:ext uri="{BB962C8B-B14F-4D97-AF65-F5344CB8AC3E}">
        <p14:creationId xmlns:p14="http://schemas.microsoft.com/office/powerpoint/2010/main" val="153686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2</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stručný popis, podle čeho a proč právě tak jste vytvořili novou proměnnou</a:t>
            </a:r>
          </a:p>
          <a:p>
            <a:endParaRPr lang="cs-CZ" dirty="0"/>
          </a:p>
          <a:p>
            <a:r>
              <a:rPr lang="cs-CZ" dirty="0"/>
              <a:t>tabulka s výsledky </a:t>
            </a:r>
            <a:r>
              <a:rPr lang="cs-CZ" dirty="0" err="1"/>
              <a:t>bivariační</a:t>
            </a:r>
            <a:r>
              <a:rPr lang="cs-CZ" dirty="0"/>
              <a:t> analýzy proměnných</a:t>
            </a:r>
          </a:p>
          <a:p>
            <a:endParaRPr lang="cs-CZ" dirty="0"/>
          </a:p>
          <a:p>
            <a:r>
              <a:rPr lang="cs-CZ" dirty="0"/>
              <a:t>slovní komentář</a:t>
            </a:r>
          </a:p>
          <a:p>
            <a:pPr lvl="1"/>
            <a:r>
              <a:rPr lang="cs-CZ" dirty="0"/>
              <a:t>jaká skupina má největší zastoupení, které pohlaví převažuje apod.</a:t>
            </a:r>
          </a:p>
        </p:txBody>
      </p:sp>
    </p:spTree>
    <p:extLst>
      <p:ext uri="{BB962C8B-B14F-4D97-AF65-F5344CB8AC3E}">
        <p14:creationId xmlns:p14="http://schemas.microsoft.com/office/powerpoint/2010/main" val="109425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3</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pPr marL="72000" indent="0">
              <a:buNone/>
            </a:pPr>
            <a:r>
              <a:rPr lang="cs-CZ" dirty="0"/>
              <a:t>Vyberte si alespoň 3 proměnné, jejichž vzájemné vztahy Vás zajímají. Nebojte se volbu proměnných argumentovat pomoci odborné literatury. Zobrazte vztahy mezi zvolenými proměnnými pomoci kontingenční tabulky. Konkrétní způsob provedení zaleží na Vašem analytickém záměru. Výsledky interpretujte.</a:t>
            </a:r>
          </a:p>
        </p:txBody>
      </p:sp>
    </p:spTree>
    <p:extLst>
      <p:ext uri="{BB962C8B-B14F-4D97-AF65-F5344CB8AC3E}">
        <p14:creationId xmlns:p14="http://schemas.microsoft.com/office/powerpoint/2010/main" val="1170163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3</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výběr proměnných vč. argumentace, proč právě tento výběr</a:t>
            </a:r>
          </a:p>
          <a:p>
            <a:pPr lvl="1"/>
            <a:r>
              <a:rPr lang="cs-CZ" dirty="0"/>
              <a:t>ideálně s využitím odborné literatury a stručným shrnutím, jak by to podle ní mělo být</a:t>
            </a:r>
          </a:p>
          <a:p>
            <a:pPr lvl="1"/>
            <a:r>
              <a:rPr lang="cs-CZ" dirty="0"/>
              <a:t>„Výzkum </a:t>
            </a:r>
            <a:r>
              <a:rPr lang="cs-CZ" dirty="0" err="1"/>
              <a:t>Pew</a:t>
            </a:r>
            <a:r>
              <a:rPr lang="cs-CZ" dirty="0"/>
              <a:t> </a:t>
            </a:r>
            <a:r>
              <a:rPr lang="cs-CZ" dirty="0" err="1"/>
              <a:t>Research</a:t>
            </a:r>
            <a:r>
              <a:rPr lang="cs-CZ" dirty="0"/>
              <a:t> Center (2021) ukazuje, že lidé do 50 let používají pro příjem </a:t>
            </a:r>
            <a:r>
              <a:rPr lang="cs-CZ"/>
              <a:t>zpravodajství nejvíce chytré </a:t>
            </a:r>
            <a:r>
              <a:rPr lang="cs-CZ" dirty="0"/>
              <a:t>telefony, zatímco lidé nad 50 let častěji využívají televizi.“</a:t>
            </a:r>
          </a:p>
          <a:p>
            <a:pPr lvl="1"/>
            <a:r>
              <a:rPr lang="cs-CZ" dirty="0"/>
              <a:t>minimálně alespoň vaše vlastní úvaha, proč volíte daný výběr</a:t>
            </a:r>
          </a:p>
          <a:p>
            <a:endParaRPr lang="cs-CZ" dirty="0"/>
          </a:p>
          <a:p>
            <a:r>
              <a:rPr lang="cs-CZ" dirty="0"/>
              <a:t>kontingenční tabulka </a:t>
            </a:r>
          </a:p>
          <a:p>
            <a:endParaRPr lang="cs-CZ" dirty="0"/>
          </a:p>
          <a:p>
            <a:r>
              <a:rPr lang="cs-CZ" dirty="0"/>
              <a:t>interpretace výsledků</a:t>
            </a:r>
          </a:p>
          <a:p>
            <a:pPr lvl="1"/>
            <a:r>
              <a:rPr lang="cs-CZ" dirty="0"/>
              <a:t>popis, co je z tabulky patrné – kde je nejvíce, kde je nejméně, kde jsou velké rozdíly atd.</a:t>
            </a:r>
          </a:p>
          <a:p>
            <a:pPr lvl="1"/>
            <a:r>
              <a:rPr lang="cs-CZ" dirty="0"/>
              <a:t>ideálně doplnit o srovnání s očekáváním na základě literatury – jak to vyšlo jinde a jak vám</a:t>
            </a:r>
          </a:p>
        </p:txBody>
      </p:sp>
    </p:spTree>
    <p:extLst>
      <p:ext uri="{BB962C8B-B14F-4D97-AF65-F5344CB8AC3E}">
        <p14:creationId xmlns:p14="http://schemas.microsoft.com/office/powerpoint/2010/main" val="2862807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Závěrečná část zprávy</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stručné shrnutí</a:t>
            </a:r>
          </a:p>
          <a:p>
            <a:endParaRPr lang="cs-CZ" dirty="0"/>
          </a:p>
          <a:p>
            <a:r>
              <a:rPr lang="cs-CZ" dirty="0"/>
              <a:t>vysvětlit, co jste zjistili a co to znamená</a:t>
            </a:r>
          </a:p>
        </p:txBody>
      </p:sp>
    </p:spTree>
    <p:extLst>
      <p:ext uri="{BB962C8B-B14F-4D97-AF65-F5344CB8AC3E}">
        <p14:creationId xmlns:p14="http://schemas.microsoft.com/office/powerpoint/2010/main" val="1127362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Závěrečná část zprávy</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pPr marL="72000" indent="0">
              <a:buNone/>
            </a:pPr>
            <a:r>
              <a:rPr lang="cs-CZ" sz="2400" dirty="0"/>
              <a:t>„Česká média si u svých diváků, čtenářů a posluchačů vůbec nevedou špatně. Explicitní nedůvěra převládá jen u menšiny doptávaných médií. U většiny naopak převládá neutrální postoj, u části pak neznalost toho kterého média. </a:t>
            </a:r>
            <a:r>
              <a:rPr lang="cs-CZ" sz="2400" dirty="0">
                <a:solidFill>
                  <a:schemeClr val="tx2"/>
                </a:solidFill>
              </a:rPr>
              <a:t>Nejlépe – a zároveň velmi dobře – si vedou média veřejné služby, tedy Česká televize a Český rozhlas. Což je podtrhuje jejich (nejen) aktuální důležitost a spolu s tím i zodpovědnost, kterou mají.</a:t>
            </a:r>
            <a:r>
              <a:rPr lang="cs-CZ" sz="2400" dirty="0"/>
              <a:t> Tradičně nejhůře jsou hodnocena média bulvární. Což jen podtrhuje klasický (a jen zdánlivý) paradox: to, že je máme za nedůvěryhodná, ještě neznamená, že je nekonzumujeme.“</a:t>
            </a:r>
          </a:p>
          <a:p>
            <a:pPr marL="72000" indent="0">
              <a:buNone/>
            </a:pPr>
            <a:endParaRPr lang="cs-CZ" sz="2400" dirty="0"/>
          </a:p>
          <a:p>
            <a:pPr marL="72000" indent="0">
              <a:buNone/>
            </a:pPr>
            <a:r>
              <a:rPr lang="cs-CZ" sz="1400" dirty="0"/>
              <a:t>zdroj: https://medzur.fss.muni.cz/aktualni-informace/duvera-v-ceska-media-v-prosinci-2019-az-unoru-2020</a:t>
            </a:r>
            <a:endParaRPr lang="cs-CZ" sz="2400" dirty="0"/>
          </a:p>
        </p:txBody>
      </p:sp>
    </p:spTree>
    <p:extLst>
      <p:ext uri="{BB962C8B-B14F-4D97-AF65-F5344CB8AC3E}">
        <p14:creationId xmlns:p14="http://schemas.microsoft.com/office/powerpoint/2010/main" val="195421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16</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Dotazy?</a:t>
            </a:r>
          </a:p>
        </p:txBody>
      </p:sp>
    </p:spTree>
    <p:extLst>
      <p:ext uri="{BB962C8B-B14F-4D97-AF65-F5344CB8AC3E}">
        <p14:creationId xmlns:p14="http://schemas.microsoft.com/office/powerpoint/2010/main" val="485739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Krátce k průběžným úkolům</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a:xfrm>
            <a:off x="720000" y="1692002"/>
            <a:ext cx="6280875" cy="4139998"/>
          </a:xfrm>
        </p:spPr>
        <p:txBody>
          <a:bodyPr/>
          <a:lstStyle/>
          <a:p>
            <a:r>
              <a:rPr lang="cs-CZ" sz="2800" dirty="0"/>
              <a:t>dobrá práce!</a:t>
            </a:r>
          </a:p>
          <a:p>
            <a:r>
              <a:rPr lang="cs-CZ" dirty="0"/>
              <a:t>procvičení různých procedur</a:t>
            </a:r>
          </a:p>
          <a:p>
            <a:endParaRPr lang="cs-CZ" sz="2800" dirty="0"/>
          </a:p>
          <a:p>
            <a:r>
              <a:rPr lang="cs-CZ" sz="2800" dirty="0"/>
              <a:t>velmi odlišné od závěrečného úkolu</a:t>
            </a:r>
          </a:p>
          <a:p>
            <a:pPr lvl="1"/>
            <a:r>
              <a:rPr lang="cs-CZ" dirty="0"/>
              <a:t>praktické postupy obdobné</a:t>
            </a:r>
          </a:p>
          <a:p>
            <a:pPr lvl="1"/>
            <a:r>
              <a:rPr lang="cs-CZ" dirty="0"/>
              <a:t>výstup jiný</a:t>
            </a:r>
          </a:p>
        </p:txBody>
      </p:sp>
      <p:pic>
        <p:nvPicPr>
          <p:cNvPr id="1026" name="Picture 2" descr="Good job! - Meme by uMaddieBro :) Memedroid">
            <a:extLst>
              <a:ext uri="{FF2B5EF4-FFF2-40B4-BE49-F238E27FC236}">
                <a16:creationId xmlns:a16="http://schemas.microsoft.com/office/drawing/2014/main" id="{7BE6D167-7B2C-41B8-83D7-FB4206005C8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7229475" y="1692002"/>
            <a:ext cx="4528560" cy="3454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453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Co máte k dispozici?</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datový soubor ve formátu .</a:t>
            </a:r>
            <a:r>
              <a:rPr lang="cs-CZ" dirty="0" err="1"/>
              <a:t>xlsx</a:t>
            </a:r>
            <a:endParaRPr lang="cs-CZ" dirty="0"/>
          </a:p>
          <a:p>
            <a:pPr lvl="1"/>
            <a:r>
              <a:rPr lang="cs-CZ" dirty="0"/>
              <a:t>data v excelu, import dat z excelu do SPSS</a:t>
            </a:r>
          </a:p>
          <a:p>
            <a:pPr lvl="1"/>
            <a:endParaRPr lang="cs-CZ" dirty="0"/>
          </a:p>
          <a:p>
            <a:r>
              <a:rPr lang="cs-CZ" dirty="0"/>
              <a:t>dotazník</a:t>
            </a:r>
          </a:p>
          <a:p>
            <a:pPr lvl="1"/>
            <a:r>
              <a:rPr lang="cs-CZ" dirty="0"/>
              <a:t>jaké můžeme čekat hodnoty? Jak si je označit pomocí </a:t>
            </a:r>
            <a:r>
              <a:rPr lang="cs-CZ" dirty="0" err="1"/>
              <a:t>Value</a:t>
            </a:r>
            <a:r>
              <a:rPr lang="cs-CZ" dirty="0"/>
              <a:t> </a:t>
            </a:r>
            <a:r>
              <a:rPr lang="cs-CZ" dirty="0" err="1"/>
              <a:t>Labels</a:t>
            </a:r>
            <a:r>
              <a:rPr lang="cs-CZ" dirty="0"/>
              <a:t> v SPSS?</a:t>
            </a:r>
          </a:p>
          <a:p>
            <a:pPr lvl="1"/>
            <a:endParaRPr lang="cs-CZ" dirty="0"/>
          </a:p>
          <a:p>
            <a:r>
              <a:rPr lang="cs-CZ" dirty="0"/>
              <a:t>zadání závěrečného úkolu</a:t>
            </a:r>
          </a:p>
        </p:txBody>
      </p:sp>
    </p:spTree>
    <p:extLst>
      <p:ext uri="{BB962C8B-B14F-4D97-AF65-F5344CB8AC3E}">
        <p14:creationId xmlns:p14="http://schemas.microsoft.com/office/powerpoint/2010/main" val="79420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Co odevzdáváte?</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datová matice z SPSS</a:t>
            </a:r>
          </a:p>
          <a:p>
            <a:endParaRPr lang="cs-CZ" dirty="0"/>
          </a:p>
          <a:p>
            <a:r>
              <a:rPr lang="cs-CZ"/>
              <a:t>zpráva </a:t>
            </a:r>
            <a:r>
              <a:rPr lang="cs-CZ" dirty="0"/>
              <a:t>→ dokument se souvislým textem a tabulkami (doc, </a:t>
            </a:r>
            <a:r>
              <a:rPr lang="cs-CZ" dirty="0" err="1"/>
              <a:t>docx</a:t>
            </a:r>
            <a:r>
              <a:rPr lang="cs-CZ" dirty="0"/>
              <a:t>)</a:t>
            </a:r>
          </a:p>
          <a:p>
            <a:pPr marL="72000" indent="0">
              <a:buNone/>
            </a:pPr>
            <a:endParaRPr lang="cs-CZ" dirty="0"/>
          </a:p>
          <a:p>
            <a:r>
              <a:rPr lang="cs-CZ" dirty="0" err="1"/>
              <a:t>deadline</a:t>
            </a:r>
            <a:r>
              <a:rPr lang="cs-CZ" dirty="0"/>
              <a:t> 20. 12. 2021</a:t>
            </a:r>
          </a:p>
          <a:p>
            <a:pPr lvl="1"/>
            <a:r>
              <a:rPr lang="cs-CZ" dirty="0"/>
              <a:t>hodnocení: splněno/nesplněno</a:t>
            </a:r>
          </a:p>
          <a:p>
            <a:pPr lvl="1"/>
            <a:r>
              <a:rPr lang="cs-CZ" dirty="0"/>
              <a:t>možnost jedné opravy</a:t>
            </a:r>
          </a:p>
        </p:txBody>
      </p:sp>
    </p:spTree>
    <p:extLst>
      <p:ext uri="{BB962C8B-B14F-4D97-AF65-F5344CB8AC3E}">
        <p14:creationId xmlns:p14="http://schemas.microsoft.com/office/powerpoint/2010/main" val="2148708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Obecné pokyny</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forma krátké zprávy → souvislý text psaný odborným stylem</a:t>
            </a:r>
          </a:p>
          <a:p>
            <a:pPr lvl="1"/>
            <a:r>
              <a:rPr lang="cs-CZ" dirty="0"/>
              <a:t>nerozdělujte text podle jednotlivých úkonů</a:t>
            </a:r>
          </a:p>
          <a:p>
            <a:pPr lvl="1"/>
            <a:endParaRPr lang="cs-CZ" dirty="0"/>
          </a:p>
          <a:p>
            <a:r>
              <a:rPr lang="cs-CZ" dirty="0"/>
              <a:t>odůvodnění postupu (ne klikání, ale volba dané procedury)</a:t>
            </a:r>
          </a:p>
          <a:p>
            <a:pPr lvl="1"/>
            <a:r>
              <a:rPr lang="cs-CZ" dirty="0"/>
              <a:t>„Četnosti používání online sociální sítě Twitter podle věku a pohlaví zobrazuje </a:t>
            </a:r>
            <a:r>
              <a:rPr lang="cs-CZ" dirty="0">
                <a:solidFill>
                  <a:schemeClr val="tx2"/>
                </a:solidFill>
              </a:rPr>
              <a:t>kontingenční tabulka s tříděním třetího stupně</a:t>
            </a:r>
            <a:r>
              <a:rPr lang="cs-CZ" dirty="0"/>
              <a:t>.“</a:t>
            </a:r>
          </a:p>
          <a:p>
            <a:pPr lvl="1"/>
            <a:endParaRPr lang="cs-CZ" dirty="0"/>
          </a:p>
          <a:p>
            <a:r>
              <a:rPr lang="cs-CZ" dirty="0"/>
              <a:t>odůvodnění volby</a:t>
            </a:r>
          </a:p>
          <a:p>
            <a:pPr lvl="1"/>
            <a:r>
              <a:rPr lang="cs-CZ" dirty="0"/>
              <a:t>„</a:t>
            </a:r>
            <a:r>
              <a:rPr lang="cs-CZ" dirty="0">
                <a:solidFill>
                  <a:schemeClr val="tx2"/>
                </a:solidFill>
              </a:rPr>
              <a:t>Výzkum </a:t>
            </a:r>
            <a:r>
              <a:rPr lang="cs-CZ" dirty="0" err="1">
                <a:solidFill>
                  <a:schemeClr val="tx2"/>
                </a:solidFill>
              </a:rPr>
              <a:t>Pew</a:t>
            </a:r>
            <a:r>
              <a:rPr lang="cs-CZ" dirty="0">
                <a:solidFill>
                  <a:schemeClr val="tx2"/>
                </a:solidFill>
              </a:rPr>
              <a:t> </a:t>
            </a:r>
            <a:r>
              <a:rPr lang="cs-CZ" dirty="0" err="1">
                <a:solidFill>
                  <a:schemeClr val="tx2"/>
                </a:solidFill>
              </a:rPr>
              <a:t>Research</a:t>
            </a:r>
            <a:r>
              <a:rPr lang="cs-CZ" dirty="0">
                <a:solidFill>
                  <a:schemeClr val="tx2"/>
                </a:solidFill>
              </a:rPr>
              <a:t> Center (2021) ukazuje</a:t>
            </a:r>
            <a:r>
              <a:rPr lang="cs-CZ" dirty="0"/>
              <a:t>, že lidé do 50 let používají pro příjem zpravodajství nejvíce chytré telefony, zatímco lidé nad 50 let častěji využívají televizi. </a:t>
            </a:r>
            <a:r>
              <a:rPr lang="cs-CZ" dirty="0">
                <a:solidFill>
                  <a:schemeClr val="tx2"/>
                </a:solidFill>
              </a:rPr>
              <a:t>Budu proto zkoumat proměnnou</a:t>
            </a:r>
            <a:r>
              <a:rPr lang="cs-CZ" dirty="0"/>
              <a:t>, která zachycuje, jaké zařízení lidé preferují pro recepci zpravodajství (proměnná XY_1), a do své analýzy navíc zařadím i rozdíly podle pohlaví.“</a:t>
            </a:r>
          </a:p>
        </p:txBody>
      </p:sp>
    </p:spTree>
    <p:extLst>
      <p:ext uri="{BB962C8B-B14F-4D97-AF65-F5344CB8AC3E}">
        <p14:creationId xmlns:p14="http://schemas.microsoft.com/office/powerpoint/2010/main" val="358487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Obecné pokyny</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a:xfrm>
            <a:off x="720000" y="1692002"/>
            <a:ext cx="5049225" cy="4139998"/>
          </a:xfrm>
        </p:spPr>
        <p:txBody>
          <a:bodyPr/>
          <a:lstStyle/>
          <a:p>
            <a:r>
              <a:rPr lang="cs-CZ" dirty="0"/>
              <a:t>tabulky</a:t>
            </a:r>
          </a:p>
          <a:p>
            <a:pPr lvl="1"/>
            <a:r>
              <a:rPr lang="cs-CZ" dirty="0"/>
              <a:t>lepší přes excel</a:t>
            </a:r>
          </a:p>
          <a:p>
            <a:pPr lvl="1"/>
            <a:r>
              <a:rPr lang="cs-CZ" dirty="0"/>
              <a:t>každá tabulka má </a:t>
            </a:r>
            <a:r>
              <a:rPr lang="cs-CZ" dirty="0">
                <a:solidFill>
                  <a:schemeClr val="tx2"/>
                </a:solidFill>
              </a:rPr>
              <a:t>číslo a název</a:t>
            </a:r>
            <a:r>
              <a:rPr lang="cs-CZ" dirty="0"/>
              <a:t> („Tabulka č. 1: Rozdělení četnosti recepce zpravodajství podle pohlaví“)</a:t>
            </a:r>
          </a:p>
          <a:p>
            <a:pPr lvl="1"/>
            <a:endParaRPr lang="cs-CZ" dirty="0"/>
          </a:p>
          <a:p>
            <a:r>
              <a:rPr lang="cs-CZ" dirty="0"/>
              <a:t>zpráva začíná názvem, autorstvím, zdrojem</a:t>
            </a:r>
          </a:p>
        </p:txBody>
      </p:sp>
      <p:pic>
        <p:nvPicPr>
          <p:cNvPr id="6" name="Obrázek 5">
            <a:extLst>
              <a:ext uri="{FF2B5EF4-FFF2-40B4-BE49-F238E27FC236}">
                <a16:creationId xmlns:a16="http://schemas.microsoft.com/office/drawing/2014/main" id="{E18EF02F-2506-4796-BA88-75CD835FC3EF}"/>
              </a:ext>
            </a:extLst>
          </p:cNvPr>
          <p:cNvPicPr>
            <a:picLocks noChangeAspect="1"/>
          </p:cNvPicPr>
          <p:nvPr/>
        </p:nvPicPr>
        <p:blipFill>
          <a:blip r:embed="rId2"/>
          <a:stretch>
            <a:fillRect/>
          </a:stretch>
        </p:blipFill>
        <p:spPr>
          <a:xfrm>
            <a:off x="5973541" y="1692002"/>
            <a:ext cx="6218459" cy="4549534"/>
          </a:xfrm>
          <a:prstGeom prst="rect">
            <a:avLst/>
          </a:prstGeom>
        </p:spPr>
      </p:pic>
      <p:pic>
        <p:nvPicPr>
          <p:cNvPr id="7" name="Obrázek 6">
            <a:extLst>
              <a:ext uri="{FF2B5EF4-FFF2-40B4-BE49-F238E27FC236}">
                <a16:creationId xmlns:a16="http://schemas.microsoft.com/office/drawing/2014/main" id="{CF500CEF-C993-4719-B19B-121C7CDFBEC7}"/>
              </a:ext>
            </a:extLst>
          </p:cNvPr>
          <p:cNvPicPr>
            <a:picLocks noChangeAspect="1"/>
          </p:cNvPicPr>
          <p:nvPr/>
        </p:nvPicPr>
        <p:blipFill>
          <a:blip r:embed="rId3"/>
          <a:stretch>
            <a:fillRect/>
          </a:stretch>
        </p:blipFill>
        <p:spPr>
          <a:xfrm>
            <a:off x="9708612" y="4917495"/>
            <a:ext cx="2187130" cy="1722269"/>
          </a:xfrm>
          <a:prstGeom prst="rect">
            <a:avLst/>
          </a:prstGeom>
        </p:spPr>
      </p:pic>
    </p:spTree>
    <p:extLst>
      <p:ext uri="{BB962C8B-B14F-4D97-AF65-F5344CB8AC3E}">
        <p14:creationId xmlns:p14="http://schemas.microsoft.com/office/powerpoint/2010/main" val="101336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Úvodní část zprávy</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charakteristika výzkumu</a:t>
            </a:r>
          </a:p>
          <a:p>
            <a:pPr lvl="1"/>
            <a:r>
              <a:rPr lang="cs-CZ" dirty="0"/>
              <a:t>téma</a:t>
            </a:r>
          </a:p>
          <a:p>
            <a:pPr lvl="1"/>
            <a:r>
              <a:rPr lang="cs-CZ" dirty="0"/>
              <a:t>respondenti (počet)</a:t>
            </a:r>
          </a:p>
          <a:p>
            <a:pPr lvl="1"/>
            <a:r>
              <a:rPr lang="cs-CZ" dirty="0"/>
              <a:t>proměnné</a:t>
            </a:r>
          </a:p>
          <a:p>
            <a:pPr lvl="1"/>
            <a:r>
              <a:rPr lang="cs-CZ" dirty="0"/>
              <a:t>zaměření proměnných</a:t>
            </a:r>
          </a:p>
          <a:p>
            <a:pPr lvl="1"/>
            <a:endParaRPr lang="cs-CZ" dirty="0"/>
          </a:p>
          <a:p>
            <a:pPr lvl="1"/>
            <a:endParaRPr lang="cs-CZ" dirty="0"/>
          </a:p>
          <a:p>
            <a:pPr lvl="1"/>
            <a:endParaRPr lang="cs-CZ" dirty="0"/>
          </a:p>
          <a:p>
            <a:pPr lvl="1"/>
            <a:endParaRPr lang="cs-CZ" dirty="0"/>
          </a:p>
          <a:p>
            <a:pPr lvl="1"/>
            <a:endParaRPr lang="cs-CZ" dirty="0"/>
          </a:p>
          <a:p>
            <a:pPr lvl="1"/>
            <a:endParaRPr lang="cs-CZ" dirty="0"/>
          </a:p>
          <a:p>
            <a:pPr marL="72000" indent="0">
              <a:buNone/>
            </a:pPr>
            <a:r>
              <a:rPr lang="cs-CZ" sz="1400" dirty="0"/>
              <a:t>zdroj: CVVM, Stravovací kultura Čechů a objednávání jídla přes rozvozové aplikace – Potraviny 2021</a:t>
            </a:r>
          </a:p>
        </p:txBody>
      </p:sp>
      <p:pic>
        <p:nvPicPr>
          <p:cNvPr id="6" name="Obrázek 5">
            <a:extLst>
              <a:ext uri="{FF2B5EF4-FFF2-40B4-BE49-F238E27FC236}">
                <a16:creationId xmlns:a16="http://schemas.microsoft.com/office/drawing/2014/main" id="{FF9369D4-A1E1-48EE-BF43-A85B20BF0E4C}"/>
              </a:ext>
            </a:extLst>
          </p:cNvPr>
          <p:cNvPicPr>
            <a:picLocks noChangeAspect="1"/>
          </p:cNvPicPr>
          <p:nvPr/>
        </p:nvPicPr>
        <p:blipFill rotWithShape="1">
          <a:blip r:embed="rId2"/>
          <a:srcRect r="2562"/>
          <a:stretch/>
        </p:blipFill>
        <p:spPr>
          <a:xfrm>
            <a:off x="80210" y="3678943"/>
            <a:ext cx="12031579" cy="1663517"/>
          </a:xfrm>
          <a:prstGeom prst="rect">
            <a:avLst/>
          </a:prstGeom>
        </p:spPr>
      </p:pic>
    </p:spTree>
    <p:extLst>
      <p:ext uri="{BB962C8B-B14F-4D97-AF65-F5344CB8AC3E}">
        <p14:creationId xmlns:p14="http://schemas.microsoft.com/office/powerpoint/2010/main" val="139051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1</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pPr marL="72000" indent="0">
              <a:buNone/>
            </a:pPr>
            <a:r>
              <a:rPr lang="cs-CZ" dirty="0"/>
              <a:t>Ze studijních materiálů, ze složky “Závěrečný praktický úkol” si stáhněte soubor ZURn4108_datovy_soubor.xlsx. Importuje jeho obsah do programu SPSS </a:t>
            </a:r>
            <a:r>
              <a:rPr lang="cs-CZ" dirty="0" err="1"/>
              <a:t>Statistics</a:t>
            </a:r>
            <a:r>
              <a:rPr lang="cs-CZ" dirty="0"/>
              <a:t> a vytvořte matici i s plným popisem položek (včetně definování chybějících hodnot). Jako pomůcku použijte dotazníkový soubor ZURn4108_dotaznik.docx. </a:t>
            </a:r>
          </a:p>
        </p:txBody>
      </p:sp>
    </p:spTree>
    <p:extLst>
      <p:ext uri="{BB962C8B-B14F-4D97-AF65-F5344CB8AC3E}">
        <p14:creationId xmlns:p14="http://schemas.microsoft.com/office/powerpoint/2010/main" val="124036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D6D479-5026-446C-A0AF-5D4D3CB7EA47}"/>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5B22D821-175E-4752-9F04-DB7E25851579}"/>
              </a:ext>
            </a:extLst>
          </p:cNvPr>
          <p:cNvSpPr>
            <a:spLocks noGrp="1"/>
          </p:cNvSpPr>
          <p:nvPr>
            <p:ph type="title"/>
          </p:nvPr>
        </p:nvSpPr>
        <p:spPr/>
        <p:txBody>
          <a:bodyPr/>
          <a:lstStyle/>
          <a:p>
            <a:r>
              <a:rPr lang="cs-CZ" dirty="0"/>
              <a:t>Úkon 1</a:t>
            </a:r>
          </a:p>
        </p:txBody>
      </p:sp>
      <p:sp>
        <p:nvSpPr>
          <p:cNvPr id="5" name="Zástupný symbol pro obsah 4">
            <a:extLst>
              <a:ext uri="{FF2B5EF4-FFF2-40B4-BE49-F238E27FC236}">
                <a16:creationId xmlns:a16="http://schemas.microsoft.com/office/drawing/2014/main" id="{FBFFD81D-FDCC-400A-9B0E-80DCCBC03EC7}"/>
              </a:ext>
            </a:extLst>
          </p:cNvPr>
          <p:cNvSpPr>
            <a:spLocks noGrp="1"/>
          </p:cNvSpPr>
          <p:nvPr>
            <p:ph idx="1"/>
          </p:nvPr>
        </p:nvSpPr>
        <p:spPr/>
        <p:txBody>
          <a:bodyPr/>
          <a:lstStyle/>
          <a:p>
            <a:r>
              <a:rPr lang="cs-CZ" dirty="0"/>
              <a:t>import z excelu do SPSS</a:t>
            </a:r>
          </a:p>
          <a:p>
            <a:pPr lvl="1"/>
            <a:r>
              <a:rPr lang="cs-CZ" dirty="0">
                <a:solidFill>
                  <a:schemeClr val="tx2"/>
                </a:solidFill>
              </a:rPr>
              <a:t>kompletní</a:t>
            </a:r>
            <a:r>
              <a:rPr lang="cs-CZ" dirty="0"/>
              <a:t> popis položek (</a:t>
            </a:r>
            <a:r>
              <a:rPr lang="cs-CZ" dirty="0" err="1"/>
              <a:t>Labels</a:t>
            </a:r>
            <a:r>
              <a:rPr lang="cs-CZ" dirty="0"/>
              <a:t>, </a:t>
            </a:r>
            <a:r>
              <a:rPr lang="cs-CZ" dirty="0" err="1"/>
              <a:t>Value</a:t>
            </a:r>
            <a:r>
              <a:rPr lang="cs-CZ" dirty="0"/>
              <a:t> </a:t>
            </a:r>
            <a:r>
              <a:rPr lang="cs-CZ" dirty="0" err="1"/>
              <a:t>Labels</a:t>
            </a:r>
            <a:r>
              <a:rPr lang="cs-CZ" dirty="0"/>
              <a:t>, chybějící hodnoty, typ proměnné…)</a:t>
            </a:r>
          </a:p>
          <a:p>
            <a:pPr lvl="1"/>
            <a:r>
              <a:rPr lang="cs-CZ" dirty="0"/>
              <a:t>nápověda: dotazník pomůže</a:t>
            </a:r>
          </a:p>
          <a:p>
            <a:pPr lvl="1"/>
            <a:endParaRPr lang="cs-CZ" dirty="0"/>
          </a:p>
          <a:p>
            <a:r>
              <a:rPr lang="cs-CZ" dirty="0"/>
              <a:t>do zprávy: stručný popis přípravy </a:t>
            </a:r>
            <a:r>
              <a:rPr lang="cs-CZ" dirty="0" err="1"/>
              <a:t>datasetu</a:t>
            </a:r>
            <a:r>
              <a:rPr lang="cs-CZ" dirty="0"/>
              <a:t> k analýze</a:t>
            </a:r>
          </a:p>
          <a:p>
            <a:pPr lvl="1"/>
            <a:r>
              <a:rPr lang="cs-CZ" dirty="0"/>
              <a:t>jedna, dvě věty → zkontrolovali jste data? Bylo nutné je vyčistit?</a:t>
            </a:r>
          </a:p>
        </p:txBody>
      </p:sp>
    </p:spTree>
    <p:extLst>
      <p:ext uri="{BB962C8B-B14F-4D97-AF65-F5344CB8AC3E}">
        <p14:creationId xmlns:p14="http://schemas.microsoft.com/office/powerpoint/2010/main" val="338422887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36E67C5EBE5EC4E92F91ACDB95ED51E" ma:contentTypeVersion="14" ma:contentTypeDescription="Vytvoří nový dokument" ma:contentTypeScope="" ma:versionID="4ee5d3cf4ebaa47ce2898ffe91ab6b6f">
  <xsd:schema xmlns:xsd="http://www.w3.org/2001/XMLSchema" xmlns:xs="http://www.w3.org/2001/XMLSchema" xmlns:p="http://schemas.microsoft.com/office/2006/metadata/properties" xmlns:ns3="1099ea8a-9cf7-4a59-9a65-427adb4d03e3" xmlns:ns4="0cf14308-77e4-4f1d-b3eb-93b2bda9a9b2" targetNamespace="http://schemas.microsoft.com/office/2006/metadata/properties" ma:root="true" ma:fieldsID="6fe68b07c88cdbd19a217f9d7fdc965d" ns3:_="" ns4:_="">
    <xsd:import namespace="1099ea8a-9cf7-4a59-9a65-427adb4d03e3"/>
    <xsd:import namespace="0cf14308-77e4-4f1d-b3eb-93b2bda9a9b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99ea8a-9cf7-4a59-9a65-427adb4d03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f14308-77e4-4f1d-b3eb-93b2bda9a9b2"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element name="SharingHintHash" ma:index="12"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573C74-EEF5-4902-8554-38DCBDDB292E}">
  <ds:schemaRefs>
    <ds:schemaRef ds:uri="0cf14308-77e4-4f1d-b3eb-93b2bda9a9b2"/>
    <ds:schemaRef ds:uri="1099ea8a-9cf7-4a59-9a65-427adb4d03e3"/>
    <ds:schemaRef ds:uri="http://schemas.microsoft.com/office/2006/documentManagement/types"/>
    <ds:schemaRef ds:uri="http://purl.org/dc/dcmitype/"/>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6B0FD42-693C-42E9-AA81-80A1820BB467}">
  <ds:schemaRefs>
    <ds:schemaRef ds:uri="http://schemas.microsoft.com/sharepoint/v3/contenttype/forms"/>
  </ds:schemaRefs>
</ds:datastoreItem>
</file>

<file path=customXml/itemProps3.xml><?xml version="1.0" encoding="utf-8"?>
<ds:datastoreItem xmlns:ds="http://schemas.openxmlformats.org/officeDocument/2006/customXml" ds:itemID="{0EC8DB2D-F968-4AF6-8E5F-26A11C376C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99ea8a-9cf7-4a59-9a65-427adb4d03e3"/>
    <ds:schemaRef ds:uri="0cf14308-77e4-4f1d-b3eb-93b2bda9a9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muni-fss-prezentace-16-9-cz-v11</Template>
  <TotalTime>228</TotalTime>
  <Words>797</Words>
  <Application>Microsoft Office PowerPoint</Application>
  <PresentationFormat>Širokoúhlá obrazovka</PresentationFormat>
  <Paragraphs>110</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Prezentace_MU_CZ</vt:lpstr>
      <vt:lpstr>Jak na závěrečný úkol?</vt:lpstr>
      <vt:lpstr>Krátce k průběžným úkolům</vt:lpstr>
      <vt:lpstr>Co máte k dispozici?</vt:lpstr>
      <vt:lpstr>Co odevzdáváte?</vt:lpstr>
      <vt:lpstr>Obecné pokyny</vt:lpstr>
      <vt:lpstr>Obecné pokyny</vt:lpstr>
      <vt:lpstr>Úvodní část zprávy</vt:lpstr>
      <vt:lpstr>Úkon 1</vt:lpstr>
      <vt:lpstr>Úkon 1</vt:lpstr>
      <vt:lpstr>Úkon 2</vt:lpstr>
      <vt:lpstr>Úkon 2</vt:lpstr>
      <vt:lpstr>Úkon 3</vt:lpstr>
      <vt:lpstr>Úkon 3</vt:lpstr>
      <vt:lpstr>Závěrečná část zprávy</vt:lpstr>
      <vt:lpstr>Závěrečná část zprávy</vt:lpstr>
      <vt:lpstr>Dotazy?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Základy práce v SPSS</dc:title>
  <dc:creator>Klára Smejkal</dc:creator>
  <cp:lastModifiedBy>Lucie Čejková</cp:lastModifiedBy>
  <cp:revision>6</cp:revision>
  <cp:lastPrinted>1601-01-01T00:00:00Z</cp:lastPrinted>
  <dcterms:created xsi:type="dcterms:W3CDTF">2021-10-08T07:08:15Z</dcterms:created>
  <dcterms:modified xsi:type="dcterms:W3CDTF">2021-11-30T10:58:56Z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0x010100736E67C5EBE5EC4E92F91ACDB95ED51E</vt:lpwstr>
  </property>
</Properties>
</file>