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3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hel74@outlook.cz" userId="d65a047a6ce7e425" providerId="LiveId" clId="{A08D59F2-79B1-41AA-AEE5-757BEF369BDC}"/>
    <pc:docChg chg="custSel modSld">
      <pc:chgData name="robhel74@outlook.cz" userId="d65a047a6ce7e425" providerId="LiveId" clId="{A08D59F2-79B1-41AA-AEE5-757BEF369BDC}" dt="2021-09-13T16:21:52.652" v="19" actId="20577"/>
      <pc:docMkLst>
        <pc:docMk/>
      </pc:docMkLst>
      <pc:sldChg chg="modSp mod">
        <pc:chgData name="robhel74@outlook.cz" userId="d65a047a6ce7e425" providerId="LiveId" clId="{A08D59F2-79B1-41AA-AEE5-757BEF369BDC}" dt="2021-09-13T16:21:52.652" v="19" actId="20577"/>
        <pc:sldMkLst>
          <pc:docMk/>
          <pc:sldMk cId="3644859883" sldId="263"/>
        </pc:sldMkLst>
        <pc:spChg chg="mod">
          <ac:chgData name="robhel74@outlook.cz" userId="d65a047a6ce7e425" providerId="LiveId" clId="{A08D59F2-79B1-41AA-AEE5-757BEF369BDC}" dt="2021-09-13T16:21:52.652" v="19" actId="20577"/>
          <ac:spMkLst>
            <pc:docMk/>
            <pc:sldMk cId="3644859883" sldId="263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96555-3708-4465-B671-311BF282B9B3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167B-DBD7-4473-BC1E-15B4EE0F00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42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96555-3708-4465-B671-311BF282B9B3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167B-DBD7-4473-BC1E-15B4EE0F00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178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96555-3708-4465-B671-311BF282B9B3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167B-DBD7-4473-BC1E-15B4EE0F00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552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96555-3708-4465-B671-311BF282B9B3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167B-DBD7-4473-BC1E-15B4EE0F00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832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96555-3708-4465-B671-311BF282B9B3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167B-DBD7-4473-BC1E-15B4EE0F00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9625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96555-3708-4465-B671-311BF282B9B3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167B-DBD7-4473-BC1E-15B4EE0F00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5647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96555-3708-4465-B671-311BF282B9B3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167B-DBD7-4473-BC1E-15B4EE0F00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850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96555-3708-4465-B671-311BF282B9B3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167B-DBD7-4473-BC1E-15B4EE0F00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9686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96555-3708-4465-B671-311BF282B9B3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167B-DBD7-4473-BC1E-15B4EE0F00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7391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96555-3708-4465-B671-311BF282B9B3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167B-DBD7-4473-BC1E-15B4EE0F00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293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96555-3708-4465-B671-311BF282B9B3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167B-DBD7-4473-BC1E-15B4EE0F00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397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96555-3708-4465-B671-311BF282B9B3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3167B-DBD7-4473-BC1E-15B4EE0F00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12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Conference</a:t>
            </a:r>
            <a:r>
              <a:rPr lang="cs-CZ" dirty="0"/>
              <a:t> </a:t>
            </a:r>
            <a:r>
              <a:rPr lang="cs-CZ" dirty="0" err="1"/>
              <a:t>Skills</a:t>
            </a:r>
            <a:r>
              <a:rPr lang="cs-CZ" dirty="0"/>
              <a:t> 2021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415008"/>
          </a:xfrm>
        </p:spPr>
        <p:txBody>
          <a:bodyPr>
            <a:normAutofit fontScale="92500" lnSpcReduction="10000"/>
          </a:bodyPr>
          <a:lstStyle/>
          <a:p>
            <a:br>
              <a:rPr lang="cs-CZ" dirty="0"/>
            </a:br>
            <a:r>
              <a:rPr lang="cs-CZ" dirty="0"/>
              <a:t>Mgr. Robert Helán, Ph.D.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6950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COURSE </a:t>
            </a:r>
            <a:r>
              <a:rPr lang="en-US" dirty="0"/>
              <a:t>PRE-REQUISITES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Students should have minimum knowledge of English corresponding to the B2 level of the Common European Framework of Reference for Languages.</a:t>
            </a:r>
            <a:endParaRPr lang="cs-CZ" dirty="0"/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Students must write a motivation essay (in the Conference Skills discussion forum) demonstrating their level of English knowledge, explaining their motives for attending the course.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210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COURSE AIMS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363272" cy="47085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After completing the course, students will be able to:</a:t>
            </a:r>
            <a:br>
              <a:rPr lang="en-US" dirty="0"/>
            </a:br>
            <a:r>
              <a:rPr lang="en-US" dirty="0"/>
              <a:t>- write effective conference and MA thesis abstracts</a:t>
            </a:r>
            <a:br>
              <a:rPr lang="en-US" dirty="0"/>
            </a:br>
            <a:r>
              <a:rPr lang="en-US" dirty="0"/>
              <a:t>- create quality presentations in terms of language and design</a:t>
            </a:r>
            <a:br>
              <a:rPr lang="en-US" dirty="0"/>
            </a:br>
            <a:r>
              <a:rPr lang="en-US" dirty="0"/>
              <a:t>- prepare and deliver engaging presentations</a:t>
            </a:r>
            <a:br>
              <a:rPr lang="en-US" dirty="0"/>
            </a:br>
            <a:endParaRPr lang="cs-CZ" dirty="0"/>
          </a:p>
          <a:p>
            <a:pPr marL="0" indent="0">
              <a:buNone/>
            </a:pPr>
            <a:r>
              <a:rPr lang="en-US" dirty="0"/>
              <a:t>Students are going to receive a detailed feedback on their written work.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0773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SYLLABUS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Introduction to the course</a:t>
            </a:r>
            <a:br>
              <a:rPr lang="en-US" dirty="0"/>
            </a:br>
            <a:r>
              <a:rPr lang="en-US" dirty="0"/>
              <a:t>Features of academic writing</a:t>
            </a:r>
            <a:br>
              <a:rPr lang="en-US" dirty="0"/>
            </a:br>
            <a:r>
              <a:rPr lang="en-US" dirty="0"/>
              <a:t>Features of public speaking</a:t>
            </a:r>
            <a:br>
              <a:rPr lang="en-US" dirty="0"/>
            </a:br>
            <a:r>
              <a:rPr lang="en-US" dirty="0"/>
              <a:t>Abstracts and the writing of abstracts</a:t>
            </a:r>
            <a:br>
              <a:rPr lang="en-US" dirty="0"/>
            </a:br>
            <a:r>
              <a:rPr lang="en-US" dirty="0"/>
              <a:t>Introductions and how to write them</a:t>
            </a:r>
            <a:br>
              <a:rPr lang="en-US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1899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SYLLABUS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Presentations (structure, language, design)</a:t>
            </a:r>
            <a:br>
              <a:rPr lang="en-US" dirty="0"/>
            </a:br>
            <a:r>
              <a:rPr lang="en-US" dirty="0"/>
              <a:t>Effective presentations</a:t>
            </a:r>
            <a:br>
              <a:rPr lang="en-US" dirty="0"/>
            </a:br>
            <a:r>
              <a:rPr lang="en-US" dirty="0"/>
              <a:t>Tips, tools and strategies for conference skills</a:t>
            </a:r>
            <a:br>
              <a:rPr lang="en-US" dirty="0"/>
            </a:br>
            <a:r>
              <a:rPr lang="en-US" dirty="0"/>
              <a:t>Aspects of conference English:</a:t>
            </a:r>
            <a:br>
              <a:rPr lang="en-US" dirty="0"/>
            </a:br>
            <a:r>
              <a:rPr lang="en-US" dirty="0"/>
              <a:t>- delivering a welcoming speech</a:t>
            </a:r>
            <a:br>
              <a:rPr lang="en-US" dirty="0"/>
            </a:br>
            <a:r>
              <a:rPr lang="en-US" dirty="0"/>
              <a:t>- introducing presenters</a:t>
            </a:r>
            <a:br>
              <a:rPr lang="en-US" dirty="0"/>
            </a:br>
            <a:r>
              <a:rPr lang="en-US" dirty="0"/>
              <a:t>- chairing a section</a:t>
            </a:r>
            <a:br>
              <a:rPr lang="en-US" dirty="0"/>
            </a:br>
            <a:r>
              <a:rPr lang="en-US" dirty="0"/>
              <a:t>- small talk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465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TEACHING METHODS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Online l</a:t>
            </a:r>
            <a:r>
              <a:rPr lang="en-US" dirty="0" err="1"/>
              <a:t>ectures</a:t>
            </a:r>
            <a:br>
              <a:rPr lang="en-US" dirty="0"/>
            </a:br>
            <a:r>
              <a:rPr lang="en-US" dirty="0"/>
              <a:t>Student oral presentations</a:t>
            </a:r>
            <a:br>
              <a:rPr lang="en-US" dirty="0"/>
            </a:br>
            <a:r>
              <a:rPr lang="en-US" dirty="0"/>
              <a:t>Individual/pair/group work</a:t>
            </a:r>
            <a:br>
              <a:rPr lang="en-US" dirty="0"/>
            </a:br>
            <a:r>
              <a:rPr lang="en-US" dirty="0"/>
              <a:t>Discussions of relevant issues</a:t>
            </a:r>
            <a:br>
              <a:rPr lang="en-US" dirty="0"/>
            </a:br>
            <a:r>
              <a:rPr lang="en-US" dirty="0"/>
              <a:t>Written reflections</a:t>
            </a:r>
            <a:br>
              <a:rPr lang="en-US" dirty="0"/>
            </a:br>
            <a:r>
              <a:rPr lang="en-US" dirty="0"/>
              <a:t>Final presentations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7673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ASSESSMENT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Active participation during the course</a:t>
            </a:r>
            <a:br>
              <a:rPr lang="en-US" dirty="0"/>
            </a:br>
            <a:endParaRPr lang="cs-CZ" dirty="0"/>
          </a:p>
          <a:p>
            <a:pPr marL="0" indent="0">
              <a:buNone/>
            </a:pPr>
            <a:r>
              <a:rPr lang="en-US" dirty="0"/>
              <a:t>Oral presentations from required reading</a:t>
            </a:r>
            <a:br>
              <a:rPr lang="en-US" dirty="0"/>
            </a:br>
            <a:endParaRPr lang="cs-CZ" dirty="0"/>
          </a:p>
          <a:p>
            <a:pPr marL="0" indent="0">
              <a:buNone/>
            </a:pPr>
            <a:r>
              <a:rPr lang="en-US" dirty="0"/>
              <a:t>Final presentations (language and design)</a:t>
            </a:r>
            <a:br>
              <a:rPr lang="en-US" dirty="0"/>
            </a:br>
            <a:endParaRPr lang="cs-CZ" dirty="0"/>
          </a:p>
          <a:p>
            <a:pPr marL="0" indent="0">
              <a:buNone/>
            </a:pPr>
            <a:r>
              <a:rPr lang="en-US" dirty="0"/>
              <a:t>Abstracts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01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TO GET THE </a:t>
            </a:r>
            <a:r>
              <a:rPr lang="cs-CZ"/>
              <a:t>4 CREDITS and </a:t>
            </a:r>
            <a:br>
              <a:rPr lang="cs-CZ"/>
            </a:br>
            <a:r>
              <a:rPr lang="cs-CZ"/>
              <a:t>THE A GRADE: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en-US" dirty="0"/>
              <a:t>Active participation</a:t>
            </a:r>
          </a:p>
          <a:p>
            <a:r>
              <a:rPr lang="en-US" dirty="0"/>
              <a:t>Collaboration with classmates (e.g. providing feedback)</a:t>
            </a:r>
          </a:p>
          <a:p>
            <a:r>
              <a:rPr lang="en-US" dirty="0"/>
              <a:t>Completion of assignments (HW, blog)</a:t>
            </a:r>
          </a:p>
          <a:p>
            <a:r>
              <a:rPr lang="en-US" dirty="0"/>
              <a:t>In-class presentation</a:t>
            </a:r>
            <a:r>
              <a:rPr lang="cs-CZ" dirty="0"/>
              <a:t>s</a:t>
            </a:r>
            <a:r>
              <a:rPr lang="en-US" dirty="0"/>
              <a:t> </a:t>
            </a:r>
          </a:p>
          <a:p>
            <a:r>
              <a:rPr lang="en-US" dirty="0"/>
              <a:t>Final draft of the abstract</a:t>
            </a:r>
          </a:p>
          <a:p>
            <a:r>
              <a:rPr lang="en-US" dirty="0"/>
              <a:t>Final presentations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4859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323528" y="1601027"/>
            <a:ext cx="8424936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SWALES, John.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Aspects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of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article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introductions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Ann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Arbor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University 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of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Michigan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Press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2011. x, 94. ISBN 9780472034741.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WALLWORK, Adrian.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English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for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presentations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at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international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conferences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1st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ed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New York: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Springer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2010.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xv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179. ISBN 9781441965905.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SWALES, John.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Abstracts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and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writing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of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abstracts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Edited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by Christine 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B.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Feak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[Ann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Arbor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]: University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of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Michigan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Press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2009.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xv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88. 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ISBN 9780472033355.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POWELL, Mark.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Presenting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in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English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: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how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to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give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successful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presentations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Boston: Thomson, 2001. 128 s. ISBN 1899396306.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SWALES, John.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Genre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analysis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: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English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in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academic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and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research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settings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Cambridge: Cambridge University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Press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1990.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xi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260. ISBN 0521338131.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4234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443</Words>
  <Application>Microsoft Office PowerPoint</Application>
  <PresentationFormat>Předvádění na obrazovce (4:3)</PresentationFormat>
  <Paragraphs>32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systému Office</vt:lpstr>
      <vt:lpstr>Conference Skills 2021 </vt:lpstr>
      <vt:lpstr>COURSE PRE-REQUISITES</vt:lpstr>
      <vt:lpstr>COURSE AIMS</vt:lpstr>
      <vt:lpstr>SYLLABUS</vt:lpstr>
      <vt:lpstr>SYLLABUS</vt:lpstr>
      <vt:lpstr>TEACHING METHODS</vt:lpstr>
      <vt:lpstr>ASSESSMENT</vt:lpstr>
      <vt:lpstr>TO GET THE 4 CREDITS and  THE A GRADE:</vt:lpstr>
      <vt:lpstr>LITERATURE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Conference Skills</dc:title>
  <dc:creator>Robert Helán (CJV MU)</dc:creator>
  <cp:lastModifiedBy>robhel74@outlook.cz</cp:lastModifiedBy>
  <cp:revision>18</cp:revision>
  <dcterms:created xsi:type="dcterms:W3CDTF">2016-10-06T10:47:11Z</dcterms:created>
  <dcterms:modified xsi:type="dcterms:W3CDTF">2021-09-13T16:21:59Z</dcterms:modified>
</cp:coreProperties>
</file>