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00" d="100"/>
          <a:sy n="100" d="100"/>
        </p:scale>
        <p:origin x="82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4rMy1iA26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124690"/>
          </a:xfrm>
        </p:spPr>
        <p:txBody>
          <a:bodyPr/>
          <a:lstStyle/>
          <a:p>
            <a:pPr algn="ctr"/>
            <a:r>
              <a:rPr lang="cs-CZ" dirty="0" smtClean="0"/>
              <a:t>Bod</a:t>
            </a:r>
            <a:r>
              <a:rPr lang="en-US" dirty="0" smtClean="0"/>
              <a:t>y language – </a:t>
            </a:r>
            <a:br>
              <a:rPr lang="en-US" dirty="0" smtClean="0"/>
            </a:br>
            <a:r>
              <a:rPr lang="en-US" dirty="0" smtClean="0"/>
              <a:t>your superpower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use body language to communicate effectively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Conference skills 23 November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6429"/>
          </a:xfrm>
        </p:spPr>
        <p:txBody>
          <a:bodyPr/>
          <a:lstStyle/>
          <a:p>
            <a:r>
              <a:rPr lang="en-US" dirty="0" smtClean="0"/>
              <a:t>ANALYZE HIS BODY LANGUAGE</a:t>
            </a:r>
            <a:endParaRPr lang="en-US" dirty="0"/>
          </a:p>
        </p:txBody>
      </p:sp>
      <p:pic>
        <p:nvPicPr>
          <p:cNvPr id="4" name="R4rMy1iA26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1877" y="1543906"/>
            <a:ext cx="9225070" cy="51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4339"/>
          </a:xfrm>
        </p:spPr>
        <p:txBody>
          <a:bodyPr/>
          <a:lstStyle/>
          <a:p>
            <a:r>
              <a:rPr lang="en-US" dirty="0" smtClean="0"/>
              <a:t>THE PRESENTER’S BODY LANGUAGE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NERVOUS, ANXIOUS</a:t>
            </a:r>
          </a:p>
          <a:p>
            <a:r>
              <a:rPr lang="en-US" dirty="0" smtClean="0"/>
              <a:t>CLASPED HANDS, TURNED AWAY FROM THE AUDIENCE</a:t>
            </a:r>
          </a:p>
          <a:p>
            <a:r>
              <a:rPr lang="en-US" dirty="0" smtClean="0"/>
              <a:t>LOOKING DOWN</a:t>
            </a:r>
          </a:p>
          <a:p>
            <a:r>
              <a:rPr lang="en-US" dirty="0" smtClean="0"/>
              <a:t>NOT ACHIEVING COMPOSURE</a:t>
            </a:r>
          </a:p>
          <a:p>
            <a:r>
              <a:rPr lang="en-US" dirty="0" smtClean="0"/>
              <a:t>EXITS THE STAGE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2331"/>
          </a:xfrm>
        </p:spPr>
        <p:txBody>
          <a:bodyPr/>
          <a:lstStyle/>
          <a:p>
            <a:r>
              <a:rPr lang="en-US" dirty="0" smtClean="0"/>
              <a:t>THREE VANTAGE POINTS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POSTURE BREEDS SUCCESS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GESTURES STRENGHTEN OUR MESSAGE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THE AUDIENCE’S BODY MATTERS TOO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159" y="2249487"/>
            <a:ext cx="2942252" cy="19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. POSTURE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808513"/>
            <a:ext cx="9905999" cy="2982687"/>
          </a:xfrm>
        </p:spPr>
        <p:txBody>
          <a:bodyPr/>
          <a:lstStyle/>
          <a:p>
            <a:r>
              <a:rPr lang="en-US" dirty="0" smtClean="0"/>
              <a:t>COMMUNICATION BEGINS BEFORE YOU OPEN YOUR MOUTH</a:t>
            </a:r>
          </a:p>
          <a:p>
            <a:r>
              <a:rPr lang="en-US" dirty="0" smtClean="0"/>
              <a:t>HOW/WHERE TO STAND</a:t>
            </a:r>
          </a:p>
          <a:p>
            <a:r>
              <a:rPr lang="en-US" dirty="0" smtClean="0"/>
              <a:t>PERFECT POSTURE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899" y="2097088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GESTURES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THE MEMORY</a:t>
            </a:r>
          </a:p>
          <a:p>
            <a:r>
              <a:rPr lang="en-US" dirty="0" smtClean="0"/>
              <a:t>ARMS/HANDS ARE THE MOST VISIBLE</a:t>
            </a:r>
          </a:p>
          <a:p>
            <a:r>
              <a:rPr lang="en-US" dirty="0" smtClean="0"/>
              <a:t>3 TYPES: </a:t>
            </a:r>
            <a:br>
              <a:rPr lang="en-US" dirty="0" smtClean="0"/>
            </a:br>
            <a:r>
              <a:rPr lang="en-US" dirty="0" smtClean="0"/>
              <a:t>- GIVE</a:t>
            </a:r>
            <a:br>
              <a:rPr lang="en-US" dirty="0" smtClean="0"/>
            </a:br>
            <a:r>
              <a:rPr lang="en-US" dirty="0" smtClean="0"/>
              <a:t>- SHOW</a:t>
            </a:r>
            <a:br>
              <a:rPr lang="en-US" dirty="0" smtClean="0"/>
            </a:br>
            <a:r>
              <a:rPr lang="en-US" dirty="0" smtClean="0"/>
              <a:t>- CHOP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633" y="2258219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GESTURES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715207"/>
            <a:ext cx="9905999" cy="3075993"/>
          </a:xfrm>
        </p:spPr>
        <p:txBody>
          <a:bodyPr/>
          <a:lstStyle/>
          <a:p>
            <a:r>
              <a:rPr lang="en-US" dirty="0" smtClean="0"/>
              <a:t>PALMS UP</a:t>
            </a:r>
          </a:p>
          <a:p>
            <a:r>
              <a:rPr lang="en-US" dirty="0" smtClean="0"/>
              <a:t>PALMS DOWN</a:t>
            </a:r>
          </a:p>
          <a:p>
            <a:r>
              <a:rPr lang="en-US" dirty="0" smtClean="0"/>
              <a:t>POINTING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011" y="271520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19613"/>
          </a:xfrm>
        </p:spPr>
        <p:txBody>
          <a:bodyPr/>
          <a:lstStyle/>
          <a:p>
            <a:r>
              <a:rPr lang="en-US" dirty="0" smtClean="0"/>
              <a:t>III. THE AUDIENCE’S BODY LANGUAGE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556587"/>
            <a:ext cx="9905999" cy="3234613"/>
          </a:xfrm>
        </p:spPr>
        <p:txBody>
          <a:bodyPr/>
          <a:lstStyle/>
          <a:p>
            <a:r>
              <a:rPr lang="en-US" dirty="0" smtClean="0"/>
              <a:t>OBSERVATIONAL SKILLS</a:t>
            </a:r>
          </a:p>
          <a:p>
            <a:r>
              <a:rPr lang="en-US" dirty="0" smtClean="0"/>
              <a:t>HOW ARE THEY SITTING?</a:t>
            </a:r>
          </a:p>
          <a:p>
            <a:r>
              <a:rPr lang="en-US" dirty="0" smtClean="0"/>
              <a:t>THE ELEMENT OF SURPRISE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141" y="2556587"/>
            <a:ext cx="3797446" cy="19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IS YOUR SUPERPOWER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519265"/>
            <a:ext cx="9905999" cy="3271936"/>
          </a:xfrm>
        </p:spPr>
        <p:txBody>
          <a:bodyPr/>
          <a:lstStyle/>
          <a:p>
            <a:r>
              <a:rPr lang="en-US" dirty="0" smtClean="0"/>
              <a:t>STAND STRONG</a:t>
            </a:r>
          </a:p>
          <a:p>
            <a:r>
              <a:rPr lang="en-US" dirty="0" smtClean="0"/>
              <a:t>GESTURE EFFECTIVELY</a:t>
            </a:r>
          </a:p>
          <a:p>
            <a:r>
              <a:rPr lang="en-US" dirty="0" smtClean="0"/>
              <a:t>MIND YOUR AUDIENCE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165" y="2519265"/>
            <a:ext cx="3551285" cy="21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71</TotalTime>
  <Words>137</Words>
  <Application>Microsoft Office PowerPoint</Application>
  <PresentationFormat>Širokoúhlá obrazovka</PresentationFormat>
  <Paragraphs>37</Paragraphs>
  <Slides>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Obvod</vt:lpstr>
      <vt:lpstr>Body language –  your superpower</vt:lpstr>
      <vt:lpstr>ANALYZE HIS BODY LANGUAGE</vt:lpstr>
      <vt:lpstr>THE PRESENTER’S BODY LANGUAGE</vt:lpstr>
      <vt:lpstr>THREE VANTAGE POINTS</vt:lpstr>
      <vt:lpstr>i. POSTURE </vt:lpstr>
      <vt:lpstr>II. GESTURES</vt:lpstr>
      <vt:lpstr>II. GESTURES</vt:lpstr>
      <vt:lpstr>III. THE AUDIENCE’S BODY LANGUAGE</vt:lpstr>
      <vt:lpstr>BODY IS YOUR SUPERPOWER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language –  your superpower</dc:title>
  <dc:creator>Helán Robert</dc:creator>
  <cp:lastModifiedBy>student</cp:lastModifiedBy>
  <cp:revision>3</cp:revision>
  <dcterms:created xsi:type="dcterms:W3CDTF">2021-11-23T10:16:54Z</dcterms:created>
  <dcterms:modified xsi:type="dcterms:W3CDTF">2021-11-23T14:59:26Z</dcterms:modified>
</cp:coreProperties>
</file>