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One-minute</a:t>
            </a:r>
            <a:r>
              <a:rPr lang="cs-CZ" dirty="0" smtClean="0"/>
              <a:t> </a:t>
            </a:r>
            <a:r>
              <a:rPr lang="cs-CZ" dirty="0" err="1" smtClean="0"/>
              <a:t>talks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WITH THIRTY SECONDS OF FEEDBACK</a:t>
            </a:r>
          </a:p>
          <a:p>
            <a:r>
              <a:rPr lang="cs-CZ" smtClean="0"/>
              <a:t>GROUPS OF 3-4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35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SELF-CONFIDENCE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9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OPTIMISM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8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4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EYE CONTACT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967134"/>
            <a:ext cx="8915400" cy="2944087"/>
          </a:xfrm>
        </p:spPr>
        <p:txBody>
          <a:bodyPr/>
          <a:lstStyle/>
          <a:p>
            <a:r>
              <a:rPr lang="cs-CZ" dirty="0" smtClean="0"/>
              <a:t>MAINTAIN EYE-CONTACT THROUGHOUT THE WHOLE TALK….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3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HOBBIES</a:t>
            </a:r>
            <a:br>
              <a:rPr lang="cs-CZ" sz="6000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7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PLANS</a:t>
            </a:r>
            <a:br>
              <a:rPr lang="cs-CZ" sz="6000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3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TRAVELLING</a:t>
            </a:r>
            <a:br>
              <a:rPr lang="cs-CZ" sz="6000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84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MEDIA</a:t>
            </a:r>
            <a:br>
              <a:rPr lang="cs-CZ" sz="6000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3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 FILLERS SUCH AS „EH,HM,AH…“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5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GOALS</a:t>
            </a:r>
            <a:br>
              <a:rPr lang="cs-CZ" sz="6000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76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68990" y="1771776"/>
            <a:ext cx="8911687" cy="3742617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/>
              <a:t>OBSTACLES</a:t>
            </a:r>
            <a:br>
              <a:rPr lang="cs-CZ" sz="6000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0059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64</Words>
  <Application>Microsoft Office PowerPoint</Application>
  <PresentationFormat>Širokoúhlá obrazovka</PresentationFormat>
  <Paragraphs>14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Stébla</vt:lpstr>
      <vt:lpstr>One-minute talks</vt:lpstr>
      <vt:lpstr>EYE CONTACT</vt:lpstr>
      <vt:lpstr>  HOBBIES  </vt:lpstr>
      <vt:lpstr>  PLANS  </vt:lpstr>
      <vt:lpstr>  TRAVELLING  </vt:lpstr>
      <vt:lpstr>  MEDIA  </vt:lpstr>
      <vt:lpstr>NO FILLERS SUCH AS „EH,HM,AH…“</vt:lpstr>
      <vt:lpstr>  GOALS  </vt:lpstr>
      <vt:lpstr>  OBSTACLES  </vt:lpstr>
      <vt:lpstr>  SELF-CONFIDENCE </vt:lpstr>
      <vt:lpstr>  OPTIMISM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One-minute talks</dc:title>
  <dc:creator>Helán Robert</dc:creator>
  <cp:lastModifiedBy>Helán Robert</cp:lastModifiedBy>
  <cp:revision>2</cp:revision>
  <dcterms:created xsi:type="dcterms:W3CDTF">2021-10-11T16:42:11Z</dcterms:created>
  <dcterms:modified xsi:type="dcterms:W3CDTF">2021-10-11T17:21:38Z</dcterms:modified>
</cp:coreProperties>
</file>