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1790058"/>
            <a:ext cx="520464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3264408"/>
            <a:ext cx="3825907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58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5954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702945"/>
            <a:ext cx="790475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702945"/>
            <a:ext cx="3537131" cy="37376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474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7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27540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6120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1790058"/>
            <a:ext cx="5205222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3264349"/>
            <a:ext cx="3825907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96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1978533"/>
            <a:ext cx="246601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1978533"/>
            <a:ext cx="2467887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6857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1735076"/>
            <a:ext cx="2466018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2357438"/>
            <a:ext cx="2466018" cy="1947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2357438"/>
            <a:ext cx="2467887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1735076"/>
            <a:ext cx="2467887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17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0712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3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1682872"/>
            <a:ext cx="2467946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603504"/>
            <a:ext cx="270891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4677156"/>
            <a:ext cx="2854799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27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1682871"/>
            <a:ext cx="2468880" cy="85725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31629"/>
            <a:ext cx="3432430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2662439"/>
            <a:ext cx="2134553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4677156"/>
            <a:ext cx="2852928" cy="24003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722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723519"/>
            <a:ext cx="445331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1978534"/>
            <a:ext cx="445331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4679112"/>
            <a:ext cx="1548983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21-Sep-22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4677156"/>
            <a:ext cx="3417498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4663440"/>
            <a:ext cx="274320" cy="27432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14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i.ly/x6ptg1x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Modern Technologies and Conflicts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467550" y="2689706"/>
            <a:ext cx="5540344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History, overview and ethics</a:t>
            </a:r>
            <a:endParaRPr lang="en" sz="3600" dirty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113986"/>
            <a:ext cx="3535200" cy="64553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Nuclear weapons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991701"/>
            <a:ext cx="3535200" cy="3954372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Ernest Rutherford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discovered atomic nucleus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Germany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vs. USA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cs-CZ" dirty="0">
                <a:hlinkClick r:id="rId3"/>
              </a:rPr>
              <a:t>https://dai.ly/x6ptg1x?start=913</a:t>
            </a:r>
            <a:r>
              <a:rPr lang="en-US" dirty="0"/>
              <a:t> </a:t>
            </a:r>
          </a:p>
          <a:p>
            <a:pPr lvl="1" indent="0"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- 15:13-20:13 (Feynman)</a:t>
            </a: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https://vimeo.com/128088968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  	- 15:06-21:21 (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14350" lvl="1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various rationalizations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impact on future?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ima, Nagasaki</a:t>
            </a:r>
          </a:p>
          <a:p>
            <a:pPr marL="685800" lvl="1">
              <a:buFont typeface="Arial"/>
              <a:buChar char="-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Cold War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energy generation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510"/>
            <a:ext cx="4052475" cy="458536"/>
          </a:xfrm>
        </p:spPr>
        <p:txBody>
          <a:bodyPr/>
          <a:lstStyle/>
          <a:p>
            <a:r>
              <a:rPr lang="en-US" dirty="0"/>
              <a:t>Medicine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51321"/>
            <a:ext cx="3969327" cy="1160924"/>
          </a:xfrm>
        </p:spPr>
        <p:txBody>
          <a:bodyPr>
            <a:noAutofit/>
          </a:bodyPr>
          <a:lstStyle/>
          <a:p>
            <a:pPr marL="342900"/>
            <a:r>
              <a:rPr lang="en-US" sz="1600" dirty="0"/>
              <a:t>intimately connected with wars and human experimentation</a:t>
            </a:r>
            <a:endParaRPr lang="cs-CZ" sz="1600" dirty="0"/>
          </a:p>
          <a:p>
            <a:pPr marL="342900"/>
            <a:r>
              <a:rPr lang="cs-CZ" sz="1600" dirty="0" err="1"/>
              <a:t>Archibald</a:t>
            </a:r>
            <a:r>
              <a:rPr lang="cs-CZ" sz="1600" dirty="0"/>
              <a:t> </a:t>
            </a:r>
            <a:r>
              <a:rPr lang="cs-CZ" sz="1600" dirty="0" err="1"/>
              <a:t>McIndoe</a:t>
            </a:r>
            <a:r>
              <a:rPr lang="cs-CZ" sz="1600" dirty="0"/>
              <a:t> (</a:t>
            </a:r>
            <a:r>
              <a:rPr lang="en-US" sz="1600" dirty="0"/>
              <a:t>plastic surgery</a:t>
            </a:r>
            <a:r>
              <a:rPr lang="cs-CZ" sz="1600" dirty="0"/>
              <a:t>)</a:t>
            </a:r>
          </a:p>
          <a:p>
            <a:pPr marL="342900"/>
            <a:r>
              <a:rPr lang="cs-CZ" sz="1600" dirty="0"/>
              <a:t>Dwight </a:t>
            </a:r>
            <a:r>
              <a:rPr lang="cs-CZ" sz="1600" dirty="0" err="1"/>
              <a:t>Harken</a:t>
            </a:r>
            <a:r>
              <a:rPr lang="cs-CZ" sz="1600" dirty="0"/>
              <a:t> (</a:t>
            </a:r>
            <a:r>
              <a:rPr lang="en-US" sz="1600" dirty="0"/>
              <a:t>heart surgery</a:t>
            </a:r>
            <a:r>
              <a:rPr lang="cs-CZ" sz="1600" dirty="0"/>
              <a:t>)</a:t>
            </a:r>
          </a:p>
          <a:p>
            <a:pPr marL="342900"/>
            <a:endParaRPr lang="cs-CZ" sz="1600" dirty="0"/>
          </a:p>
          <a:p>
            <a:pPr lvl="1"/>
            <a:endParaRPr lang="cs-CZ" sz="1600" dirty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/>
          <a:lstStyle/>
          <a:p>
            <a:r>
              <a:rPr lang="en-US"/>
              <a:t>Artificial Limbs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https://www.youtube.com/watch?v=F_brnKz_2tI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Ethics and regulation of science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are wars good for science?</a:t>
            </a:r>
          </a:p>
          <a:p>
            <a:pPr marL="342900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can science be separated from politics and should it?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who should decide what to research?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who is or should be responsible for the results?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Longterm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Trends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technology frees up people from doing previously necessary work and enables them to do something new instead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new professions and sectors are created, influencing the rest of society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all kinds of conflict (military and social) drive new science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it is never possible to predict all outcomes of research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2" y="488332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Nobel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price for the “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fixation of atmospheric nitrogen into ammonia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currently uses about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1-2%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of global energy budget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we produce about 400 million tons of it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pillar of agriculture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fertilizer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quadruples effectivity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of produced food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it was a prerequisite of the population boom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33775" y="540327"/>
            <a:ext cx="3452625" cy="68328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cs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the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W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ar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but nitrogen is also used in explosives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and he worked on chemical weapons: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chlor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ine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gas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yperit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mustard gas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and his work was basis for future development of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Zyklon 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originally used as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insecticide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29038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famous and decorated chemist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invented leaded gasoline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(TEL)</a:t>
            </a: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invented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freons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(CFCs)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271</TotalTime>
  <Words>441</Words>
  <Application>Microsoft Office PowerPoint</Application>
  <PresentationFormat>Custom</PresentationFormat>
  <Paragraphs>67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Parcel</vt:lpstr>
      <vt:lpstr>Modern Technologies and Conflicts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Longterm Trends</vt:lpstr>
      <vt:lpstr>Fritz Haber</vt:lpstr>
      <vt:lpstr>PowerPoint Presentation</vt:lpstr>
      <vt:lpstr>Fritz Haber  and the War</vt:lpstr>
      <vt:lpstr>Thomas Midgley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weapons</vt:lpstr>
      <vt:lpstr>Medicine</vt:lpstr>
      <vt:lpstr>PowerPoint Presentation</vt:lpstr>
      <vt:lpstr>Artificial Limbs</vt:lpstr>
      <vt:lpstr>Ethics and regulation of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30</cp:revision>
  <dcterms:modified xsi:type="dcterms:W3CDTF">2022-09-21T09:59:56Z</dcterms:modified>
</cp:coreProperties>
</file>