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7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54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48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55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24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95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83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94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98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06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EDF0-947E-4A81-9B2B-C76B002D091C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Passive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27"/>
    </mc:Choice>
    <mc:Fallback>
      <p:transition spd="slow" advTm="10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Passive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Active</a:t>
            </a:r>
            <a:r>
              <a:rPr lang="cs-CZ" dirty="0" smtClean="0"/>
              <a:t>: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build</a:t>
            </a:r>
            <a:r>
              <a:rPr lang="cs-CZ" dirty="0" smtClean="0"/>
              <a:t> </a:t>
            </a:r>
            <a:r>
              <a:rPr lang="cs-CZ" dirty="0" err="1" smtClean="0"/>
              <a:t>roads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Passive</a:t>
            </a:r>
            <a:r>
              <a:rPr lang="cs-CZ" dirty="0" smtClean="0"/>
              <a:t>: </a:t>
            </a:r>
            <a:r>
              <a:rPr lang="cs-CZ" dirty="0" err="1" smtClean="0"/>
              <a:t>Roads</a:t>
            </a:r>
            <a:r>
              <a:rPr lang="cs-CZ" dirty="0" smtClean="0"/>
              <a:t> are </a:t>
            </a:r>
            <a:r>
              <a:rPr lang="cs-CZ" dirty="0" err="1" smtClean="0"/>
              <a:t>build</a:t>
            </a:r>
            <a:r>
              <a:rPr lang="cs-CZ" dirty="0" smtClean="0"/>
              <a:t> by </a:t>
            </a:r>
            <a:r>
              <a:rPr lang="cs-CZ" dirty="0" err="1" smtClean="0"/>
              <a:t>people</a:t>
            </a:r>
            <a:r>
              <a:rPr lang="cs-CZ" dirty="0" smtClean="0"/>
              <a:t>.</a:t>
            </a:r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8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70"/>
    </mc:Choice>
    <mc:Fallback>
      <p:transition spd="slow" advTm="50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Passive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important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obvious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politeness</a:t>
            </a:r>
            <a:r>
              <a:rPr lang="cs-CZ" dirty="0" smtClean="0"/>
              <a:t>, </a:t>
            </a:r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13"/>
    </mc:Choice>
    <mc:Fallback xmlns="">
      <p:transition spd="slow" advTm="24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Passive</a:t>
            </a:r>
            <a:r>
              <a:rPr lang="cs-CZ" dirty="0" smtClean="0"/>
              <a:t> - </a:t>
            </a:r>
            <a:r>
              <a:rPr lang="cs-CZ" dirty="0" err="1" smtClean="0"/>
              <a:t>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 (in </a:t>
            </a:r>
            <a:r>
              <a:rPr lang="cs-CZ" dirty="0" err="1" smtClean="0"/>
              <a:t>appropriate</a:t>
            </a:r>
            <a:r>
              <a:rPr lang="cs-CZ" dirty="0" smtClean="0"/>
              <a:t> tense) +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participle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50"/>
    </mc:Choice>
    <mc:Fallback xmlns="">
      <p:transition spd="slow" advTm="24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Roads</a:t>
            </a:r>
            <a:r>
              <a:rPr lang="cs-CZ" dirty="0" smtClean="0"/>
              <a:t> are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are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had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</a:t>
            </a:r>
            <a:r>
              <a:rPr lang="cs-CZ" dirty="0" err="1" smtClean="0"/>
              <a:t>might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12"/>
    </mc:Choice>
    <mc:Fallback xmlns="">
      <p:transition spd="slow" advTm="81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Causative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passive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Usage</a:t>
            </a:r>
            <a:r>
              <a:rPr lang="cs-CZ" dirty="0" smtClean="0"/>
              <a:t>: </a:t>
            </a:r>
            <a:r>
              <a:rPr lang="cs-CZ" dirty="0" err="1" smtClean="0"/>
              <a:t>somebody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 (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paid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err="1" smtClean="0"/>
              <a:t>Form</a:t>
            </a:r>
            <a:r>
              <a:rPr lang="cs-CZ" dirty="0" smtClean="0"/>
              <a:t>: </a:t>
            </a:r>
            <a:r>
              <a:rPr lang="cs-CZ" dirty="0" err="1" smtClean="0"/>
              <a:t>have</a:t>
            </a:r>
            <a:r>
              <a:rPr lang="cs-CZ" dirty="0" smtClean="0"/>
              <a:t>/</a:t>
            </a:r>
            <a:r>
              <a:rPr lang="cs-CZ" dirty="0" err="1" smtClean="0"/>
              <a:t>get</a:t>
            </a:r>
            <a:r>
              <a:rPr lang="cs-CZ" dirty="0" smtClean="0"/>
              <a:t> (in </a:t>
            </a:r>
            <a:r>
              <a:rPr lang="cs-CZ" dirty="0" err="1" smtClean="0"/>
              <a:t>approapriate</a:t>
            </a:r>
            <a:r>
              <a:rPr lang="cs-CZ" dirty="0" smtClean="0"/>
              <a:t> tense + </a:t>
            </a:r>
            <a:r>
              <a:rPr lang="cs-CZ" dirty="0" err="1" smtClean="0"/>
              <a:t>subject</a:t>
            </a:r>
            <a:r>
              <a:rPr lang="cs-CZ" dirty="0" smtClean="0"/>
              <a:t> + 3rd </a:t>
            </a:r>
            <a:r>
              <a:rPr lang="cs-CZ" dirty="0" err="1" smtClean="0"/>
              <a:t>participle</a:t>
            </a: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58"/>
    </mc:Choice>
    <mc:Fallback xmlns="">
      <p:transition spd="slow" advTm="33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got</a:t>
            </a:r>
            <a:r>
              <a:rPr lang="cs-CZ" dirty="0" smtClean="0"/>
              <a:t> my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 smtClean="0"/>
              <a:t>yesterday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I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my car </a:t>
            </a:r>
            <a:r>
              <a:rPr lang="cs-CZ" dirty="0" err="1" smtClean="0"/>
              <a:t>repaired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I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my lunch </a:t>
            </a:r>
            <a:r>
              <a:rPr lang="cs-CZ" dirty="0" err="1" smtClean="0"/>
              <a:t>eaten</a:t>
            </a:r>
            <a:r>
              <a:rPr lang="cs-CZ" dirty="0" smtClean="0"/>
              <a:t> by </a:t>
            </a:r>
            <a:r>
              <a:rPr lang="cs-CZ" dirty="0" err="1" smtClean="0"/>
              <a:t>Friday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He has had his </a:t>
            </a:r>
            <a:r>
              <a:rPr lang="cs-CZ" dirty="0" err="1" smtClean="0"/>
              <a:t>photo</a:t>
            </a:r>
            <a:r>
              <a:rPr lang="cs-CZ" dirty="0" smtClean="0"/>
              <a:t> </a:t>
            </a:r>
            <a:r>
              <a:rPr lang="cs-CZ" dirty="0" err="1" smtClean="0"/>
              <a:t>taken</a:t>
            </a:r>
            <a:r>
              <a:rPr lang="cs-CZ" dirty="0" smtClean="0"/>
              <a:t> </a:t>
            </a:r>
            <a:r>
              <a:rPr lang="cs-CZ" dirty="0" err="1" smtClean="0"/>
              <a:t>already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87"/>
    </mc:Choice>
    <mc:Fallback xmlns="">
      <p:transition spd="slow" advTm="85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147</Words>
  <Application>Microsoft Office PowerPoint</Application>
  <PresentationFormat>Předvádění na obrazovce (4:3)</PresentationFormat>
  <Paragraphs>40</Paragraphs>
  <Slides>7</Slides>
  <Notes>0</Notes>
  <HiddenSlides>0</HiddenSlides>
  <MMClips>7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Passive</vt:lpstr>
      <vt:lpstr>Active vs Passive</vt:lpstr>
      <vt:lpstr>Passive</vt:lpstr>
      <vt:lpstr>Passive - form</vt:lpstr>
      <vt:lpstr>Examples</vt:lpstr>
      <vt:lpstr>Causative</vt:lpstr>
      <vt:lpstr>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</dc:title>
  <dc:creator>Dave</dc:creator>
  <cp:lastModifiedBy>Dave</cp:lastModifiedBy>
  <cp:revision>3</cp:revision>
  <dcterms:created xsi:type="dcterms:W3CDTF">2020-04-22T10:04:41Z</dcterms:created>
  <dcterms:modified xsi:type="dcterms:W3CDTF">2020-11-20T08:40:08Z</dcterms:modified>
</cp:coreProperties>
</file>