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56" r:id="rId2"/>
    <p:sldId id="267" r:id="rId3"/>
    <p:sldId id="281" r:id="rId4"/>
    <p:sldId id="287" r:id="rId5"/>
    <p:sldId id="279" r:id="rId6"/>
    <p:sldId id="278" r:id="rId7"/>
    <p:sldId id="286" r:id="rId8"/>
    <p:sldId id="285" r:id="rId9"/>
    <p:sldId id="280" r:id="rId10"/>
    <p:sldId id="284" r:id="rId11"/>
    <p:sldId id="282" r:id="rId12"/>
    <p:sldId id="283" r:id="rId13"/>
    <p:sldId id="277" r:id="rId14"/>
    <p:sldId id="276" r:id="rId15"/>
    <p:sldId id="269" r:id="rId16"/>
    <p:sldId id="270" r:id="rId17"/>
    <p:sldId id="271" r:id="rId18"/>
    <p:sldId id="272" r:id="rId19"/>
    <p:sldId id="273" r:id="rId20"/>
    <p:sldId id="290" r:id="rId21"/>
    <p:sldId id="292" r:id="rId22"/>
    <p:sldId id="274" r:id="rId23"/>
    <p:sldId id="275" r:id="rId24"/>
    <p:sldId id="293" r:id="rId25"/>
    <p:sldId id="288" r:id="rId26"/>
    <p:sldId id="298" r:id="rId27"/>
    <p:sldId id="291" r:id="rId28"/>
    <p:sldId id="289" r:id="rId29"/>
    <p:sldId id="294" r:id="rId30"/>
    <p:sldId id="295" r:id="rId31"/>
    <p:sldId id="296" r:id="rId32"/>
    <p:sldId id="297" r:id="rId33"/>
    <p:sldId id="299" r:id="rId34"/>
    <p:sldId id="301" r:id="rId35"/>
    <p:sldId id="300" r:id="rId36"/>
    <p:sldId id="303" r:id="rId37"/>
    <p:sldId id="305" r:id="rId38"/>
    <p:sldId id="304" r:id="rId39"/>
    <p:sldId id="302" r:id="rId40"/>
    <p:sldId id="306" r:id="rId41"/>
    <p:sldId id="307" r:id="rId42"/>
    <p:sldId id="308" r:id="rId43"/>
    <p:sldId id="309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06" autoAdjust="0"/>
    <p:restoredTop sz="81686" autoAdjust="0"/>
  </p:normalViewPr>
  <p:slideViewPr>
    <p:cSldViewPr snapToGrid="0">
      <p:cViewPr varScale="1">
        <p:scale>
          <a:sx n="67" d="100"/>
          <a:sy n="67" d="100"/>
        </p:scale>
        <p:origin x="170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 Pyszko" userId="1b6598a4-0ae8-4794-a0ea-d7446ead9703" providerId="ADAL" clId="{E3BCAE73-C2D5-45B1-990C-76316319B656}"/>
    <pc:docChg chg="undo custSel modSld modMainMaster">
      <pc:chgData name="Petr Pyszko" userId="1b6598a4-0ae8-4794-a0ea-d7446ead9703" providerId="ADAL" clId="{E3BCAE73-C2D5-45B1-990C-76316319B656}" dt="2022-09-19T06:12:19.706" v="798" actId="1035"/>
      <pc:docMkLst>
        <pc:docMk/>
      </pc:docMkLst>
      <pc:sldChg chg="modSp">
        <pc:chgData name="Petr Pyszko" userId="1b6598a4-0ae8-4794-a0ea-d7446ead9703" providerId="ADAL" clId="{E3BCAE73-C2D5-45B1-990C-76316319B656}" dt="2022-09-18T13:58:34.190" v="4" actId="1076"/>
        <pc:sldMkLst>
          <pc:docMk/>
          <pc:sldMk cId="2838650753" sldId="256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838650753" sldId="256"/>
            <ac:spMk id="3" creationId="{61849ED8-E6E0-4D9F-880A-45EF2857FCB5}"/>
          </ac:spMkLst>
        </pc:spChg>
        <pc:picChg chg="mod">
          <ac:chgData name="Petr Pyszko" userId="1b6598a4-0ae8-4794-a0ea-d7446ead9703" providerId="ADAL" clId="{E3BCAE73-C2D5-45B1-990C-76316319B656}" dt="2022-09-18T13:58:30.069" v="3" actId="1076"/>
          <ac:picMkLst>
            <pc:docMk/>
            <pc:sldMk cId="2838650753" sldId="256"/>
            <ac:picMk id="6" creationId="{543FB28F-4FBE-45D1-8F8E-126B6D640C1A}"/>
          </ac:picMkLst>
        </pc:picChg>
        <pc:picChg chg="mod">
          <ac:chgData name="Petr Pyszko" userId="1b6598a4-0ae8-4794-a0ea-d7446ead9703" providerId="ADAL" clId="{E3BCAE73-C2D5-45B1-990C-76316319B656}" dt="2022-09-18T13:58:34.190" v="4" actId="1076"/>
          <ac:picMkLst>
            <pc:docMk/>
            <pc:sldMk cId="2838650753" sldId="256"/>
            <ac:picMk id="7" creationId="{295F1853-57A5-4E9F-A8D8-2F23AF72A647}"/>
          </ac:picMkLst>
        </pc:picChg>
      </pc:sldChg>
      <pc:sldChg chg="modSp">
        <pc:chgData name="Petr Pyszko" userId="1b6598a4-0ae8-4794-a0ea-d7446ead9703" providerId="ADAL" clId="{E3BCAE73-C2D5-45B1-990C-76316319B656}" dt="2022-09-18T13:59:38.893" v="63" actId="1037"/>
        <pc:sldMkLst>
          <pc:docMk/>
          <pc:sldMk cId="391269242" sldId="267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91269242" sldId="267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3:58:47.964" v="5" actId="1076"/>
          <ac:spMkLst>
            <pc:docMk/>
            <pc:sldMk cId="391269242" sldId="267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3:59:21.154" v="31" actId="1037"/>
          <ac:picMkLst>
            <pc:docMk/>
            <pc:sldMk cId="391269242" sldId="267"/>
            <ac:picMk id="1026" creationId="{80AFD530-192A-40EC-AFFF-438641605BCC}"/>
          </ac:picMkLst>
        </pc:picChg>
        <pc:picChg chg="mod">
          <ac:chgData name="Petr Pyszko" userId="1b6598a4-0ae8-4794-a0ea-d7446ead9703" providerId="ADAL" clId="{E3BCAE73-C2D5-45B1-990C-76316319B656}" dt="2022-09-18T13:59:38.893" v="63" actId="1037"/>
          <ac:picMkLst>
            <pc:docMk/>
            <pc:sldMk cId="391269242" sldId="267"/>
            <ac:picMk id="1028" creationId="{64F55FEE-0BDF-4C04-92E7-FE95371DD9A1}"/>
          </ac:picMkLst>
        </pc:picChg>
        <pc:picChg chg="mod">
          <ac:chgData name="Petr Pyszko" userId="1b6598a4-0ae8-4794-a0ea-d7446ead9703" providerId="ADAL" clId="{E3BCAE73-C2D5-45B1-990C-76316319B656}" dt="2022-09-18T13:59:30.013" v="62" actId="1037"/>
          <ac:picMkLst>
            <pc:docMk/>
            <pc:sldMk cId="391269242" sldId="267"/>
            <ac:picMk id="1030" creationId="{C38BCF26-6667-4B57-89E2-11631D7A3C76}"/>
          </ac:picMkLst>
        </pc:picChg>
        <pc:picChg chg="mod">
          <ac:chgData name="Petr Pyszko" userId="1b6598a4-0ae8-4794-a0ea-d7446ead9703" providerId="ADAL" clId="{E3BCAE73-C2D5-45B1-990C-76316319B656}" dt="2022-09-18T13:58:51.632" v="6" actId="1076"/>
          <ac:picMkLst>
            <pc:docMk/>
            <pc:sldMk cId="391269242" sldId="267"/>
            <ac:picMk id="1032" creationId="{FBE87C78-29DE-468A-B49D-3915FC10A3F9}"/>
          </ac:picMkLst>
        </pc:picChg>
      </pc:sldChg>
      <pc:sldChg chg="modSp">
        <pc:chgData name="Petr Pyszko" userId="1b6598a4-0ae8-4794-a0ea-d7446ead9703" providerId="ADAL" clId="{E3BCAE73-C2D5-45B1-990C-76316319B656}" dt="2022-09-18T14:38:29.437" v="258" actId="14100"/>
        <pc:sldMkLst>
          <pc:docMk/>
          <pc:sldMk cId="1060092667" sldId="269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060092667" sldId="269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34:33.191" v="234" actId="14100"/>
          <ac:spMkLst>
            <pc:docMk/>
            <pc:sldMk cId="1060092667" sldId="269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35:01.312" v="249" actId="1037"/>
          <ac:picMkLst>
            <pc:docMk/>
            <pc:sldMk cId="1060092667" sldId="269"/>
            <ac:picMk id="4" creationId="{AC637F9D-4D5B-433B-87FC-A62DE3B88BBF}"/>
          </ac:picMkLst>
        </pc:picChg>
        <pc:picChg chg="mod">
          <ac:chgData name="Petr Pyszko" userId="1b6598a4-0ae8-4794-a0ea-d7446ead9703" providerId="ADAL" clId="{E3BCAE73-C2D5-45B1-990C-76316319B656}" dt="2022-09-18T14:34:39.230" v="235" actId="1076"/>
          <ac:picMkLst>
            <pc:docMk/>
            <pc:sldMk cId="1060092667" sldId="269"/>
            <ac:picMk id="2050" creationId="{5517A76B-9F1D-4F18-8091-1A8AEFB5C16F}"/>
          </ac:picMkLst>
        </pc:picChg>
        <pc:picChg chg="mod">
          <ac:chgData name="Petr Pyszko" userId="1b6598a4-0ae8-4794-a0ea-d7446ead9703" providerId="ADAL" clId="{E3BCAE73-C2D5-45B1-990C-76316319B656}" dt="2022-09-18T14:34:53.394" v="244" actId="1036"/>
          <ac:picMkLst>
            <pc:docMk/>
            <pc:sldMk cId="1060092667" sldId="269"/>
            <ac:picMk id="2052" creationId="{11A33E06-77D3-4164-A680-82EE9F99DD9F}"/>
          </ac:picMkLst>
        </pc:picChg>
        <pc:picChg chg="mod">
          <ac:chgData name="Petr Pyszko" userId="1b6598a4-0ae8-4794-a0ea-d7446ead9703" providerId="ADAL" clId="{E3BCAE73-C2D5-45B1-990C-76316319B656}" dt="2022-09-18T14:38:29.437" v="258" actId="14100"/>
          <ac:picMkLst>
            <pc:docMk/>
            <pc:sldMk cId="1060092667" sldId="269"/>
            <ac:picMk id="2054" creationId="{E777585B-054B-47AB-823A-516037DBF7DB}"/>
          </ac:picMkLst>
        </pc:picChg>
      </pc:sldChg>
      <pc:sldChg chg="addSp modSp">
        <pc:chgData name="Petr Pyszko" userId="1b6598a4-0ae8-4794-a0ea-d7446ead9703" providerId="ADAL" clId="{E3BCAE73-C2D5-45B1-990C-76316319B656}" dt="2022-09-18T14:40:27.061" v="296" actId="1076"/>
        <pc:sldMkLst>
          <pc:docMk/>
          <pc:sldMk cId="4241081202" sldId="270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4241081202" sldId="270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39:27.590" v="284" actId="20577"/>
          <ac:spMkLst>
            <pc:docMk/>
            <pc:sldMk cId="4241081202" sldId="270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39:36.840" v="287" actId="1076"/>
          <ac:picMkLst>
            <pc:docMk/>
            <pc:sldMk cId="4241081202" sldId="270"/>
            <ac:picMk id="4" creationId="{4A52D5AA-A14D-4467-B19D-8E71A39ECFB7}"/>
          </ac:picMkLst>
        </pc:picChg>
        <pc:picChg chg="mod">
          <ac:chgData name="Petr Pyszko" userId="1b6598a4-0ae8-4794-a0ea-d7446ead9703" providerId="ADAL" clId="{E3BCAE73-C2D5-45B1-990C-76316319B656}" dt="2022-09-18T14:39:43.298" v="290" actId="1076"/>
          <ac:picMkLst>
            <pc:docMk/>
            <pc:sldMk cId="4241081202" sldId="270"/>
            <ac:picMk id="3074" creationId="{EBC406B9-D878-442B-AFFF-CF8CC6F104B2}"/>
          </ac:picMkLst>
        </pc:picChg>
        <pc:picChg chg="add mod">
          <ac:chgData name="Petr Pyszko" userId="1b6598a4-0ae8-4794-a0ea-d7446ead9703" providerId="ADAL" clId="{E3BCAE73-C2D5-45B1-990C-76316319B656}" dt="2022-09-18T14:40:27.061" v="296" actId="1076"/>
          <ac:picMkLst>
            <pc:docMk/>
            <pc:sldMk cId="4241081202" sldId="270"/>
            <ac:picMk id="4098" creationId="{EBB59245-D04F-48AC-A818-EE9A8BE5A82D}"/>
          </ac:picMkLst>
        </pc:picChg>
      </pc:sldChg>
      <pc:sldChg chg="modSp">
        <pc:chgData name="Petr Pyszko" userId="1b6598a4-0ae8-4794-a0ea-d7446ead9703" providerId="ADAL" clId="{E3BCAE73-C2D5-45B1-990C-76316319B656}" dt="2022-09-18T14:41:02.301" v="303" actId="14100"/>
        <pc:sldMkLst>
          <pc:docMk/>
          <pc:sldMk cId="1815937020" sldId="271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815937020" sldId="271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40:37.690" v="298" actId="14100"/>
          <ac:spMkLst>
            <pc:docMk/>
            <pc:sldMk cId="1815937020" sldId="271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41:02.301" v="303" actId="14100"/>
          <ac:picMkLst>
            <pc:docMk/>
            <pc:sldMk cId="1815937020" sldId="271"/>
            <ac:picMk id="5" creationId="{D392E4BD-F14B-443F-83A9-885AAB10F136}"/>
          </ac:picMkLst>
        </pc:picChg>
        <pc:picChg chg="mod">
          <ac:chgData name="Petr Pyszko" userId="1b6598a4-0ae8-4794-a0ea-d7446ead9703" providerId="ADAL" clId="{E3BCAE73-C2D5-45B1-990C-76316319B656}" dt="2022-09-18T14:40:46.922" v="300" actId="1076"/>
          <ac:picMkLst>
            <pc:docMk/>
            <pc:sldMk cId="1815937020" sldId="271"/>
            <ac:picMk id="4098" creationId="{0A12C2AA-D014-47FE-8552-99C7F9D94321}"/>
          </ac:picMkLst>
        </pc:picChg>
      </pc:sldChg>
      <pc:sldChg chg="addSp modSp">
        <pc:chgData name="Petr Pyszko" userId="1b6598a4-0ae8-4794-a0ea-d7446ead9703" providerId="ADAL" clId="{E3BCAE73-C2D5-45B1-990C-76316319B656}" dt="2022-09-19T05:41:39.449" v="312" actId="14100"/>
        <pc:sldMkLst>
          <pc:docMk/>
          <pc:sldMk cId="3649738644" sldId="272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649738644" sldId="272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41:26.599" v="305" actId="14100"/>
          <ac:spMkLst>
            <pc:docMk/>
            <pc:sldMk cId="3649738644" sldId="272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41:36.871" v="308" actId="14100"/>
          <ac:picMkLst>
            <pc:docMk/>
            <pc:sldMk cId="3649738644" sldId="272"/>
            <ac:picMk id="4" creationId="{7C2BE994-8CDC-46A2-B121-40E86AD72DBF}"/>
          </ac:picMkLst>
        </pc:picChg>
        <pc:picChg chg="add mod">
          <ac:chgData name="Petr Pyszko" userId="1b6598a4-0ae8-4794-a0ea-d7446ead9703" providerId="ADAL" clId="{E3BCAE73-C2D5-45B1-990C-76316319B656}" dt="2022-09-19T05:41:39.449" v="312" actId="14100"/>
          <ac:picMkLst>
            <pc:docMk/>
            <pc:sldMk cId="3649738644" sldId="272"/>
            <ac:picMk id="1026" creationId="{55512D1B-E43E-49A7-B52E-3A40B2F5C436}"/>
          </ac:picMkLst>
        </pc:picChg>
      </pc:sldChg>
      <pc:sldChg chg="addSp modSp">
        <pc:chgData name="Petr Pyszko" userId="1b6598a4-0ae8-4794-a0ea-d7446ead9703" providerId="ADAL" clId="{E3BCAE73-C2D5-45B1-990C-76316319B656}" dt="2022-09-19T05:43:41.329" v="323" actId="14100"/>
        <pc:sldMkLst>
          <pc:docMk/>
          <pc:sldMk cId="3811455144" sldId="273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811455144" sldId="273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41:49.752" v="314" actId="14100"/>
          <ac:spMkLst>
            <pc:docMk/>
            <pc:sldMk cId="3811455144" sldId="273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43:30.318" v="320" actId="1076"/>
          <ac:picMkLst>
            <pc:docMk/>
            <pc:sldMk cId="3811455144" sldId="273"/>
            <ac:picMk id="4" creationId="{AC55185B-497D-4D82-84B8-94338B0AE09C}"/>
          </ac:picMkLst>
        </pc:picChg>
        <pc:picChg chg="add mod">
          <ac:chgData name="Petr Pyszko" userId="1b6598a4-0ae8-4794-a0ea-d7446ead9703" providerId="ADAL" clId="{E3BCAE73-C2D5-45B1-990C-76316319B656}" dt="2022-09-19T05:43:41.329" v="323" actId="14100"/>
          <ac:picMkLst>
            <pc:docMk/>
            <pc:sldMk cId="3811455144" sldId="273"/>
            <ac:picMk id="5" creationId="{2E79F80B-3A1E-4E75-B976-A2C0E613FA43}"/>
          </ac:picMkLst>
        </pc:picChg>
        <pc:picChg chg="mod">
          <ac:chgData name="Petr Pyszko" userId="1b6598a4-0ae8-4794-a0ea-d7446ead9703" providerId="ADAL" clId="{E3BCAE73-C2D5-45B1-990C-76316319B656}" dt="2022-09-19T05:43:35.092" v="321" actId="14100"/>
          <ac:picMkLst>
            <pc:docMk/>
            <pc:sldMk cId="3811455144" sldId="273"/>
            <ac:picMk id="5122" creationId="{612CAF7E-E51B-4680-A433-FF618659A508}"/>
          </ac:picMkLst>
        </pc:picChg>
      </pc:sldChg>
      <pc:sldChg chg="modSp">
        <pc:chgData name="Petr Pyszko" userId="1b6598a4-0ae8-4794-a0ea-d7446ead9703" providerId="ADAL" clId="{E3BCAE73-C2D5-45B1-990C-76316319B656}" dt="2022-09-19T05:46:10.102" v="345" actId="14100"/>
        <pc:sldMkLst>
          <pc:docMk/>
          <pc:sldMk cId="3710571791" sldId="274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710571791" sldId="274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45:55.844" v="338" actId="14100"/>
          <ac:spMkLst>
            <pc:docMk/>
            <pc:sldMk cId="3710571791" sldId="274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46:10.102" v="345" actId="14100"/>
          <ac:picMkLst>
            <pc:docMk/>
            <pc:sldMk cId="3710571791" sldId="274"/>
            <ac:picMk id="7170" creationId="{0BA6D4BD-7B2F-4BFC-90C9-F11C954FB4C0}"/>
          </ac:picMkLst>
        </pc:picChg>
        <pc:picChg chg="mod">
          <ac:chgData name="Petr Pyszko" userId="1b6598a4-0ae8-4794-a0ea-d7446ead9703" providerId="ADAL" clId="{E3BCAE73-C2D5-45B1-990C-76316319B656}" dt="2022-09-19T05:45:58.951" v="339" actId="1076"/>
          <ac:picMkLst>
            <pc:docMk/>
            <pc:sldMk cId="3710571791" sldId="274"/>
            <ac:picMk id="7172" creationId="{F3B29D7C-B9DE-459A-A4DF-8C6F6D696187}"/>
          </ac:picMkLst>
        </pc:picChg>
        <pc:picChg chg="mod">
          <ac:chgData name="Petr Pyszko" userId="1b6598a4-0ae8-4794-a0ea-d7446ead9703" providerId="ADAL" clId="{E3BCAE73-C2D5-45B1-990C-76316319B656}" dt="2022-09-19T05:46:07.084" v="343" actId="14100"/>
          <ac:picMkLst>
            <pc:docMk/>
            <pc:sldMk cId="3710571791" sldId="274"/>
            <ac:picMk id="7174" creationId="{C8828879-5B8D-4C6D-B6D6-24C09386628A}"/>
          </ac:picMkLst>
        </pc:picChg>
      </pc:sldChg>
      <pc:sldChg chg="addSp modSp">
        <pc:chgData name="Petr Pyszko" userId="1b6598a4-0ae8-4794-a0ea-d7446ead9703" providerId="ADAL" clId="{E3BCAE73-C2D5-45B1-990C-76316319B656}" dt="2022-09-19T05:48:57.746" v="401" actId="1038"/>
        <pc:sldMkLst>
          <pc:docMk/>
          <pc:sldMk cId="850025511" sldId="275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850025511" sldId="275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46:34.157" v="347" actId="14100"/>
          <ac:spMkLst>
            <pc:docMk/>
            <pc:sldMk cId="850025511" sldId="275"/>
            <ac:spMk id="3" creationId="{29E83984-E959-42B0-97C8-E2E9527980BE}"/>
          </ac:spMkLst>
        </pc:spChg>
        <pc:picChg chg="add mod modCrop">
          <ac:chgData name="Petr Pyszko" userId="1b6598a4-0ae8-4794-a0ea-d7446ead9703" providerId="ADAL" clId="{E3BCAE73-C2D5-45B1-990C-76316319B656}" dt="2022-09-19T05:48:57.746" v="401" actId="1038"/>
          <ac:picMkLst>
            <pc:docMk/>
            <pc:sldMk cId="850025511" sldId="275"/>
            <ac:picMk id="3074" creationId="{99AA228A-1F0B-4078-9A4C-D62340D4C2BE}"/>
          </ac:picMkLst>
        </pc:picChg>
        <pc:picChg chg="mod">
          <ac:chgData name="Petr Pyszko" userId="1b6598a4-0ae8-4794-a0ea-d7446ead9703" providerId="ADAL" clId="{E3BCAE73-C2D5-45B1-990C-76316319B656}" dt="2022-09-19T05:46:42.705" v="349" actId="14100"/>
          <ac:picMkLst>
            <pc:docMk/>
            <pc:sldMk cId="850025511" sldId="275"/>
            <ac:picMk id="8194" creationId="{7960E1F9-CF0B-414B-ABB3-51979C6A7491}"/>
          </ac:picMkLst>
        </pc:picChg>
        <pc:picChg chg="mod">
          <ac:chgData name="Petr Pyszko" userId="1b6598a4-0ae8-4794-a0ea-d7446ead9703" providerId="ADAL" clId="{E3BCAE73-C2D5-45B1-990C-76316319B656}" dt="2022-09-19T05:46:48.818" v="361" actId="1037"/>
          <ac:picMkLst>
            <pc:docMk/>
            <pc:sldMk cId="850025511" sldId="275"/>
            <ac:picMk id="8196" creationId="{9C732742-935E-430C-AA3B-B3A602795D72}"/>
          </ac:picMkLst>
        </pc:picChg>
      </pc:sldChg>
      <pc:sldChg chg="modSp">
        <pc:chgData name="Petr Pyszko" userId="1b6598a4-0ae8-4794-a0ea-d7446ead9703" providerId="ADAL" clId="{E3BCAE73-C2D5-45B1-990C-76316319B656}" dt="2022-09-18T14:33:45.191" v="233" actId="14100"/>
        <pc:sldMkLst>
          <pc:docMk/>
          <pc:sldMk cId="2685604734" sldId="276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685604734" sldId="276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33:27.223" v="224" actId="14100"/>
          <ac:spMkLst>
            <pc:docMk/>
            <pc:sldMk cId="2685604734" sldId="276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33:45.191" v="233" actId="14100"/>
          <ac:picMkLst>
            <pc:docMk/>
            <pc:sldMk cId="2685604734" sldId="276"/>
            <ac:picMk id="4" creationId="{00348FC2-119B-4ECB-B3FD-77FA20D1680B}"/>
          </ac:picMkLst>
        </pc:picChg>
        <pc:picChg chg="mod">
          <ac:chgData name="Petr Pyszko" userId="1b6598a4-0ae8-4794-a0ea-d7446ead9703" providerId="ADAL" clId="{E3BCAE73-C2D5-45B1-990C-76316319B656}" dt="2022-09-18T13:58:15.306" v="0"/>
          <ac:picMkLst>
            <pc:docMk/>
            <pc:sldMk cId="2685604734" sldId="276"/>
            <ac:picMk id="5" creationId="{ADB8AD09-188F-45C9-88F8-18B65850936F}"/>
          </ac:picMkLst>
        </pc:picChg>
        <pc:picChg chg="mod">
          <ac:chgData name="Petr Pyszko" userId="1b6598a4-0ae8-4794-a0ea-d7446ead9703" providerId="ADAL" clId="{E3BCAE73-C2D5-45B1-990C-76316319B656}" dt="2022-09-18T14:33:40.044" v="231" actId="1038"/>
          <ac:picMkLst>
            <pc:docMk/>
            <pc:sldMk cId="2685604734" sldId="276"/>
            <ac:picMk id="6" creationId="{2EE4B508-8636-4AA6-AE3E-9DC5BF2E0FEA}"/>
          </ac:picMkLst>
        </pc:picChg>
      </pc:sldChg>
      <pc:sldChg chg="modSp">
        <pc:chgData name="Petr Pyszko" userId="1b6598a4-0ae8-4794-a0ea-d7446ead9703" providerId="ADAL" clId="{E3BCAE73-C2D5-45B1-990C-76316319B656}" dt="2022-09-18T14:33:18.664" v="221" actId="1036"/>
        <pc:sldMkLst>
          <pc:docMk/>
          <pc:sldMk cId="1473683144" sldId="277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473683144" sldId="277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32:44.931" v="189" actId="14100"/>
          <ac:spMkLst>
            <pc:docMk/>
            <pc:sldMk cId="1473683144" sldId="277"/>
            <ac:spMk id="3" creationId="{29E83984-E959-42B0-97C8-E2E9527980BE}"/>
          </ac:spMkLst>
        </pc:spChg>
        <pc:spChg chg="mod">
          <ac:chgData name="Petr Pyszko" userId="1b6598a4-0ae8-4794-a0ea-d7446ead9703" providerId="ADAL" clId="{E3BCAE73-C2D5-45B1-990C-76316319B656}" dt="2022-09-18T14:33:18.664" v="221" actId="1036"/>
          <ac:spMkLst>
            <pc:docMk/>
            <pc:sldMk cId="1473683144" sldId="277"/>
            <ac:spMk id="4" creationId="{CF5A6C2C-4CB0-47EA-B98D-948233E94280}"/>
          </ac:spMkLst>
        </pc:spChg>
        <pc:picChg chg="mod">
          <ac:chgData name="Petr Pyszko" userId="1b6598a4-0ae8-4794-a0ea-d7446ead9703" providerId="ADAL" clId="{E3BCAE73-C2D5-45B1-990C-76316319B656}" dt="2022-09-18T14:32:55.570" v="192" actId="14100"/>
          <ac:picMkLst>
            <pc:docMk/>
            <pc:sldMk cId="1473683144" sldId="277"/>
            <ac:picMk id="12290" creationId="{23B4A7FA-936F-43FC-A5C2-CCB51BE8B2CC}"/>
          </ac:picMkLst>
        </pc:picChg>
      </pc:sldChg>
      <pc:sldChg chg="addSp delSp modSp">
        <pc:chgData name="Petr Pyszko" userId="1b6598a4-0ae8-4794-a0ea-d7446ead9703" providerId="ADAL" clId="{E3BCAE73-C2D5-45B1-990C-76316319B656}" dt="2022-09-18T14:31:55.442" v="187" actId="14100"/>
        <pc:sldMkLst>
          <pc:docMk/>
          <pc:sldMk cId="2037073588" sldId="278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037073588" sldId="278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16:22.151" v="103" actId="14100"/>
          <ac:spMkLst>
            <pc:docMk/>
            <pc:sldMk cId="2037073588" sldId="278"/>
            <ac:spMk id="3" creationId="{29E83984-E959-42B0-97C8-E2E9527980BE}"/>
          </ac:spMkLst>
        </pc:spChg>
        <pc:picChg chg="add mod">
          <ac:chgData name="Petr Pyszko" userId="1b6598a4-0ae8-4794-a0ea-d7446ead9703" providerId="ADAL" clId="{E3BCAE73-C2D5-45B1-990C-76316319B656}" dt="2022-09-18T14:31:55.442" v="187" actId="14100"/>
          <ac:picMkLst>
            <pc:docMk/>
            <pc:sldMk cId="2037073588" sldId="278"/>
            <ac:picMk id="4" creationId="{6CA5529B-4755-44F2-81FE-3F58F1078B06}"/>
          </ac:picMkLst>
        </pc:picChg>
        <pc:picChg chg="add del mod">
          <ac:chgData name="Petr Pyszko" userId="1b6598a4-0ae8-4794-a0ea-d7446ead9703" providerId="ADAL" clId="{E3BCAE73-C2D5-45B1-990C-76316319B656}" dt="2022-09-18T14:29:46.862" v="183" actId="478"/>
          <ac:picMkLst>
            <pc:docMk/>
            <pc:sldMk cId="2037073588" sldId="278"/>
            <ac:picMk id="2050" creationId="{AC0B7AC8-FCF0-4C15-9519-1409A2DD4FF9}"/>
          </ac:picMkLst>
        </pc:picChg>
        <pc:picChg chg="mod">
          <ac:chgData name="Petr Pyszko" userId="1b6598a4-0ae8-4794-a0ea-d7446ead9703" providerId="ADAL" clId="{E3BCAE73-C2D5-45B1-990C-76316319B656}" dt="2022-09-18T14:16:25.459" v="104" actId="1076"/>
          <ac:picMkLst>
            <pc:docMk/>
            <pc:sldMk cId="2037073588" sldId="278"/>
            <ac:picMk id="10242" creationId="{96A2DBBE-C03C-4ABA-991A-5E3C1A48CCFB}"/>
          </ac:picMkLst>
        </pc:picChg>
      </pc:sldChg>
      <pc:sldChg chg="addSp delSp modSp">
        <pc:chgData name="Petr Pyszko" userId="1b6598a4-0ae8-4794-a0ea-d7446ead9703" providerId="ADAL" clId="{E3BCAE73-C2D5-45B1-990C-76316319B656}" dt="2022-09-18T14:25:31.882" v="157" actId="14100"/>
        <pc:sldMkLst>
          <pc:docMk/>
          <pc:sldMk cId="2749135781" sldId="279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749135781" sldId="279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25:15.561" v="152" actId="1076"/>
          <ac:spMkLst>
            <pc:docMk/>
            <pc:sldMk cId="2749135781" sldId="279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10:15.186" v="96" actId="1076"/>
          <ac:picMkLst>
            <pc:docMk/>
            <pc:sldMk cId="2749135781" sldId="279"/>
            <ac:picMk id="4" creationId="{9A838B68-1CDA-42AB-A5E2-14B4CD4C96AA}"/>
          </ac:picMkLst>
        </pc:picChg>
        <pc:picChg chg="mod">
          <ac:chgData name="Petr Pyszko" userId="1b6598a4-0ae8-4794-a0ea-d7446ead9703" providerId="ADAL" clId="{E3BCAE73-C2D5-45B1-990C-76316319B656}" dt="2022-09-18T14:10:09.844" v="94" actId="1076"/>
          <ac:picMkLst>
            <pc:docMk/>
            <pc:sldMk cId="2749135781" sldId="279"/>
            <ac:picMk id="5" creationId="{970D391D-269C-4283-8E81-EB9DECBF83D5}"/>
          </ac:picMkLst>
        </pc:picChg>
        <pc:picChg chg="add del mod">
          <ac:chgData name="Petr Pyszko" userId="1b6598a4-0ae8-4794-a0ea-d7446ead9703" providerId="ADAL" clId="{E3BCAE73-C2D5-45B1-990C-76316319B656}" dt="2022-09-18T14:24:03.320" v="151" actId="478"/>
          <ac:picMkLst>
            <pc:docMk/>
            <pc:sldMk cId="2749135781" sldId="279"/>
            <ac:picMk id="6" creationId="{1B632E1C-94E9-4D91-9BFF-3DCB03D385D6}"/>
          </ac:picMkLst>
        </pc:picChg>
        <pc:picChg chg="add mod">
          <ac:chgData name="Petr Pyszko" userId="1b6598a4-0ae8-4794-a0ea-d7446ead9703" providerId="ADAL" clId="{E3BCAE73-C2D5-45B1-990C-76316319B656}" dt="2022-09-18T14:25:31.882" v="157" actId="14100"/>
          <ac:picMkLst>
            <pc:docMk/>
            <pc:sldMk cId="2749135781" sldId="279"/>
            <ac:picMk id="7" creationId="{10C6A847-919F-453D-9DD8-4433451CB292}"/>
          </ac:picMkLst>
        </pc:picChg>
      </pc:sldChg>
      <pc:sldChg chg="modSp">
        <pc:chgData name="Petr Pyszko" userId="1b6598a4-0ae8-4794-a0ea-d7446ead9703" providerId="ADAL" clId="{E3BCAE73-C2D5-45B1-990C-76316319B656}" dt="2022-09-18T14:19:30.500" v="128" actId="14100"/>
        <pc:sldMkLst>
          <pc:docMk/>
          <pc:sldMk cId="4110391435" sldId="280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4110391435" sldId="280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19:21.512" v="124" actId="14100"/>
          <ac:spMkLst>
            <pc:docMk/>
            <pc:sldMk cId="4110391435" sldId="280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19:25.676" v="126" actId="14100"/>
          <ac:picMkLst>
            <pc:docMk/>
            <pc:sldMk cId="4110391435" sldId="280"/>
            <ac:picMk id="5" creationId="{5933ABCB-A44E-4F7F-971F-3352AC268FB3}"/>
          </ac:picMkLst>
        </pc:picChg>
        <pc:picChg chg="mod">
          <ac:chgData name="Petr Pyszko" userId="1b6598a4-0ae8-4794-a0ea-d7446ead9703" providerId="ADAL" clId="{E3BCAE73-C2D5-45B1-990C-76316319B656}" dt="2022-09-18T14:19:30.500" v="128" actId="14100"/>
          <ac:picMkLst>
            <pc:docMk/>
            <pc:sldMk cId="4110391435" sldId="280"/>
            <ac:picMk id="3074" creationId="{A1B676D5-E928-4A7D-86EF-DE99D23EF737}"/>
          </ac:picMkLst>
        </pc:picChg>
      </pc:sldChg>
      <pc:sldChg chg="addSp modSp">
        <pc:chgData name="Petr Pyszko" userId="1b6598a4-0ae8-4794-a0ea-d7446ead9703" providerId="ADAL" clId="{E3BCAE73-C2D5-45B1-990C-76316319B656}" dt="2022-09-18T14:03:57.046" v="86" actId="1036"/>
        <pc:sldMkLst>
          <pc:docMk/>
          <pc:sldMk cId="2197419468" sldId="281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197419468" sldId="281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00:29.413" v="65" actId="14100"/>
          <ac:spMkLst>
            <pc:docMk/>
            <pc:sldMk cId="2197419468" sldId="281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00:40.268" v="67" actId="14100"/>
          <ac:picMkLst>
            <pc:docMk/>
            <pc:sldMk cId="2197419468" sldId="281"/>
            <ac:picMk id="4" creationId="{C10830DD-D573-4C1A-A467-C2E92F3CC2D1}"/>
          </ac:picMkLst>
        </pc:picChg>
        <pc:picChg chg="add mod">
          <ac:chgData name="Petr Pyszko" userId="1b6598a4-0ae8-4794-a0ea-d7446ead9703" providerId="ADAL" clId="{E3BCAE73-C2D5-45B1-990C-76316319B656}" dt="2022-09-18T14:03:57.046" v="86" actId="1036"/>
          <ac:picMkLst>
            <pc:docMk/>
            <pc:sldMk cId="2197419468" sldId="281"/>
            <ac:picMk id="1026" creationId="{3109AA29-59D2-4258-82D9-579680FAD439}"/>
          </ac:picMkLst>
        </pc:picChg>
      </pc:sldChg>
      <pc:sldChg chg="modSp">
        <pc:chgData name="Petr Pyszko" userId="1b6598a4-0ae8-4794-a0ea-d7446ead9703" providerId="ADAL" clId="{E3BCAE73-C2D5-45B1-990C-76316319B656}" dt="2022-09-18T14:23:53.604" v="150" actId="1076"/>
        <pc:sldMkLst>
          <pc:docMk/>
          <pc:sldMk cId="167233980" sldId="282"/>
        </pc:sldMkLst>
        <pc:picChg chg="mod">
          <ac:chgData name="Petr Pyszko" userId="1b6598a4-0ae8-4794-a0ea-d7446ead9703" providerId="ADAL" clId="{E3BCAE73-C2D5-45B1-990C-76316319B656}" dt="2022-09-18T13:58:15.306" v="0"/>
          <ac:picMkLst>
            <pc:docMk/>
            <pc:sldMk cId="167233980" sldId="282"/>
            <ac:picMk id="4" creationId="{0AE665AB-00E8-4BBC-B431-44E210462F14}"/>
          </ac:picMkLst>
        </pc:picChg>
        <pc:picChg chg="mod">
          <ac:chgData name="Petr Pyszko" userId="1b6598a4-0ae8-4794-a0ea-d7446ead9703" providerId="ADAL" clId="{E3BCAE73-C2D5-45B1-990C-76316319B656}" dt="2022-09-18T14:23:52.904" v="149" actId="1076"/>
          <ac:picMkLst>
            <pc:docMk/>
            <pc:sldMk cId="167233980" sldId="282"/>
            <ac:picMk id="5" creationId="{6C7E99B0-3AE6-446D-A9B0-06F756D56549}"/>
          </ac:picMkLst>
        </pc:picChg>
        <pc:picChg chg="mod">
          <ac:chgData name="Petr Pyszko" userId="1b6598a4-0ae8-4794-a0ea-d7446ead9703" providerId="ADAL" clId="{E3BCAE73-C2D5-45B1-990C-76316319B656}" dt="2022-09-18T13:58:15.306" v="0"/>
          <ac:picMkLst>
            <pc:docMk/>
            <pc:sldMk cId="167233980" sldId="282"/>
            <ac:picMk id="6" creationId="{37163FF2-56E7-4D7A-8F3A-FD39682DADE7}"/>
          </ac:picMkLst>
        </pc:picChg>
        <pc:picChg chg="mod">
          <ac:chgData name="Petr Pyszko" userId="1b6598a4-0ae8-4794-a0ea-d7446ead9703" providerId="ADAL" clId="{E3BCAE73-C2D5-45B1-990C-76316319B656}" dt="2022-09-18T14:23:52.319" v="148" actId="1076"/>
          <ac:picMkLst>
            <pc:docMk/>
            <pc:sldMk cId="167233980" sldId="282"/>
            <ac:picMk id="7" creationId="{6E4F6C14-852F-4D21-8079-D79DDB564D0C}"/>
          </ac:picMkLst>
        </pc:picChg>
        <pc:picChg chg="mod">
          <ac:chgData name="Petr Pyszko" userId="1b6598a4-0ae8-4794-a0ea-d7446ead9703" providerId="ADAL" clId="{E3BCAE73-C2D5-45B1-990C-76316319B656}" dt="2022-09-18T13:58:15.306" v="0"/>
          <ac:picMkLst>
            <pc:docMk/>
            <pc:sldMk cId="167233980" sldId="282"/>
            <ac:picMk id="8" creationId="{F417BAE4-DF3A-44EE-844B-BFA9294D863D}"/>
          </ac:picMkLst>
        </pc:picChg>
        <pc:picChg chg="mod">
          <ac:chgData name="Petr Pyszko" userId="1b6598a4-0ae8-4794-a0ea-d7446ead9703" providerId="ADAL" clId="{E3BCAE73-C2D5-45B1-990C-76316319B656}" dt="2022-09-18T13:58:15.306" v="0"/>
          <ac:picMkLst>
            <pc:docMk/>
            <pc:sldMk cId="167233980" sldId="282"/>
            <ac:picMk id="9" creationId="{1CA281DE-2D39-4708-8EF8-5F0F9B172872}"/>
          </ac:picMkLst>
        </pc:picChg>
        <pc:picChg chg="mod">
          <ac:chgData name="Petr Pyszko" userId="1b6598a4-0ae8-4794-a0ea-d7446ead9703" providerId="ADAL" clId="{E3BCAE73-C2D5-45B1-990C-76316319B656}" dt="2022-09-18T14:23:53.604" v="150" actId="1076"/>
          <ac:picMkLst>
            <pc:docMk/>
            <pc:sldMk cId="167233980" sldId="282"/>
            <ac:picMk id="10" creationId="{4615F032-93EF-4D90-BA2C-DA9D98E20366}"/>
          </ac:picMkLst>
        </pc:picChg>
        <pc:picChg chg="mod">
          <ac:chgData name="Petr Pyszko" userId="1b6598a4-0ae8-4794-a0ea-d7446ead9703" providerId="ADAL" clId="{E3BCAE73-C2D5-45B1-990C-76316319B656}" dt="2022-09-18T14:23:51.132" v="146" actId="1076"/>
          <ac:picMkLst>
            <pc:docMk/>
            <pc:sldMk cId="167233980" sldId="282"/>
            <ac:picMk id="11" creationId="{5B24E4E4-A679-4B78-84F1-580CC31F5310}"/>
          </ac:picMkLst>
        </pc:picChg>
      </pc:sldChg>
      <pc:sldChg chg="addSp modSp">
        <pc:chgData name="Petr Pyszko" userId="1b6598a4-0ae8-4794-a0ea-d7446ead9703" providerId="ADAL" clId="{E3BCAE73-C2D5-45B1-990C-76316319B656}" dt="2022-09-18T14:29:21.333" v="181" actId="14100"/>
        <pc:sldMkLst>
          <pc:docMk/>
          <pc:sldMk cId="3495383207" sldId="283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495383207" sldId="283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27:53.785" v="170" actId="20577"/>
          <ac:spMkLst>
            <pc:docMk/>
            <pc:sldMk cId="3495383207" sldId="283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26:02.401" v="165" actId="1076"/>
          <ac:picMkLst>
            <pc:docMk/>
            <pc:sldMk cId="3495383207" sldId="283"/>
            <ac:picMk id="6" creationId="{B29D9059-91C4-4E0B-97E2-C8914D0A6F3E}"/>
          </ac:picMkLst>
        </pc:picChg>
        <pc:picChg chg="mod">
          <ac:chgData name="Petr Pyszko" userId="1b6598a4-0ae8-4794-a0ea-d7446ead9703" providerId="ADAL" clId="{E3BCAE73-C2D5-45B1-990C-76316319B656}" dt="2022-09-18T14:25:53.718" v="161" actId="14100"/>
          <ac:picMkLst>
            <pc:docMk/>
            <pc:sldMk cId="3495383207" sldId="283"/>
            <ac:picMk id="7" creationId="{EECCE14B-9997-4633-9D8B-1DE5B6950033}"/>
          </ac:picMkLst>
        </pc:picChg>
        <pc:picChg chg="add mod">
          <ac:chgData name="Petr Pyszko" userId="1b6598a4-0ae8-4794-a0ea-d7446ead9703" providerId="ADAL" clId="{E3BCAE73-C2D5-45B1-990C-76316319B656}" dt="2022-09-18T14:28:44.600" v="174" actId="14100"/>
          <ac:picMkLst>
            <pc:docMk/>
            <pc:sldMk cId="3495383207" sldId="283"/>
            <ac:picMk id="3074" creationId="{2EC3331C-9DA2-467C-8E07-7661915E9516}"/>
          </ac:picMkLst>
        </pc:picChg>
        <pc:picChg chg="add mod">
          <ac:chgData name="Petr Pyszko" userId="1b6598a4-0ae8-4794-a0ea-d7446ead9703" providerId="ADAL" clId="{E3BCAE73-C2D5-45B1-990C-76316319B656}" dt="2022-09-18T14:29:21.333" v="181" actId="14100"/>
          <ac:picMkLst>
            <pc:docMk/>
            <pc:sldMk cId="3495383207" sldId="283"/>
            <ac:picMk id="3076" creationId="{7E6F95DA-C5AA-4003-9024-1DF3C070B548}"/>
          </ac:picMkLst>
        </pc:picChg>
      </pc:sldChg>
      <pc:sldChg chg="modSp">
        <pc:chgData name="Petr Pyszko" userId="1b6598a4-0ae8-4794-a0ea-d7446ead9703" providerId="ADAL" clId="{E3BCAE73-C2D5-45B1-990C-76316319B656}" dt="2022-09-18T14:23:09.124" v="136" actId="1076"/>
        <pc:sldMkLst>
          <pc:docMk/>
          <pc:sldMk cId="725149343" sldId="284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725149343" sldId="284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19:43.290" v="130" actId="14100"/>
          <ac:spMkLst>
            <pc:docMk/>
            <pc:sldMk cId="725149343" sldId="284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23:09.124" v="136" actId="1076"/>
          <ac:picMkLst>
            <pc:docMk/>
            <pc:sldMk cId="725149343" sldId="284"/>
            <ac:picMk id="4" creationId="{B27E7F82-5C33-4D8B-ACFB-724232D4F7A3}"/>
          </ac:picMkLst>
        </pc:picChg>
        <pc:picChg chg="mod">
          <ac:chgData name="Petr Pyszko" userId="1b6598a4-0ae8-4794-a0ea-d7446ead9703" providerId="ADAL" clId="{E3BCAE73-C2D5-45B1-990C-76316319B656}" dt="2022-09-18T14:19:58.671" v="131" actId="1076"/>
          <ac:picMkLst>
            <pc:docMk/>
            <pc:sldMk cId="725149343" sldId="284"/>
            <ac:picMk id="2050" creationId="{EBE373FC-9E53-402E-B739-844E3CF2C232}"/>
          </ac:picMkLst>
        </pc:picChg>
      </pc:sldChg>
      <pc:sldChg chg="modSp">
        <pc:chgData name="Petr Pyszko" userId="1b6598a4-0ae8-4794-a0ea-d7446ead9703" providerId="ADAL" clId="{E3BCAE73-C2D5-45B1-990C-76316319B656}" dt="2022-09-18T14:19:01.108" v="122" actId="14100"/>
        <pc:sldMkLst>
          <pc:docMk/>
          <pc:sldMk cId="3632338163" sldId="285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632338163" sldId="285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18:39.090" v="117" actId="14100"/>
          <ac:spMkLst>
            <pc:docMk/>
            <pc:sldMk cId="3632338163" sldId="285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18:48.917" v="119" actId="1076"/>
          <ac:picMkLst>
            <pc:docMk/>
            <pc:sldMk cId="3632338163" sldId="285"/>
            <ac:picMk id="5" creationId="{D5123F76-2AB6-4556-8D00-9FDB46EABAEF}"/>
          </ac:picMkLst>
        </pc:picChg>
        <pc:picChg chg="mod">
          <ac:chgData name="Petr Pyszko" userId="1b6598a4-0ae8-4794-a0ea-d7446ead9703" providerId="ADAL" clId="{E3BCAE73-C2D5-45B1-990C-76316319B656}" dt="2022-09-18T14:18:46.419" v="118" actId="1076"/>
          <ac:picMkLst>
            <pc:docMk/>
            <pc:sldMk cId="3632338163" sldId="285"/>
            <ac:picMk id="6" creationId="{F58A0411-BCF3-495A-9CA2-3B65F400DDF9}"/>
          </ac:picMkLst>
        </pc:picChg>
        <pc:picChg chg="mod">
          <ac:chgData name="Petr Pyszko" userId="1b6598a4-0ae8-4794-a0ea-d7446ead9703" providerId="ADAL" clId="{E3BCAE73-C2D5-45B1-990C-76316319B656}" dt="2022-09-18T14:19:01.108" v="122" actId="14100"/>
          <ac:picMkLst>
            <pc:docMk/>
            <pc:sldMk cId="3632338163" sldId="285"/>
            <ac:picMk id="1026" creationId="{615759EC-70CB-40C3-B8FC-EC1581F15821}"/>
          </ac:picMkLst>
        </pc:picChg>
      </pc:sldChg>
      <pc:sldChg chg="modSp">
        <pc:chgData name="Petr Pyszko" userId="1b6598a4-0ae8-4794-a0ea-d7446ead9703" providerId="ADAL" clId="{E3BCAE73-C2D5-45B1-990C-76316319B656}" dt="2022-09-18T14:18:29.394" v="115" actId="14100"/>
        <pc:sldMkLst>
          <pc:docMk/>
          <pc:sldMk cId="110928175" sldId="286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10928175" sldId="286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18:18.222" v="112" actId="14100"/>
          <ac:spMkLst>
            <pc:docMk/>
            <pc:sldMk cId="110928175" sldId="286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4:18:29.394" v="115" actId="14100"/>
          <ac:picMkLst>
            <pc:docMk/>
            <pc:sldMk cId="110928175" sldId="286"/>
            <ac:picMk id="4" creationId="{F3356F70-1856-416E-A5A0-C838E498ED29}"/>
          </ac:picMkLst>
        </pc:picChg>
        <pc:picChg chg="mod">
          <ac:chgData name="Petr Pyszko" userId="1b6598a4-0ae8-4794-a0ea-d7446ead9703" providerId="ADAL" clId="{E3BCAE73-C2D5-45B1-990C-76316319B656}" dt="2022-09-18T14:18:21.906" v="113" actId="1076"/>
          <ac:picMkLst>
            <pc:docMk/>
            <pc:sldMk cId="110928175" sldId="286"/>
            <ac:picMk id="11266" creationId="{64430E1C-9FF5-464E-86F6-D14B24BA5085}"/>
          </ac:picMkLst>
        </pc:picChg>
      </pc:sldChg>
      <pc:sldChg chg="addSp modSp">
        <pc:chgData name="Petr Pyszko" userId="1b6598a4-0ae8-4794-a0ea-d7446ead9703" providerId="ADAL" clId="{E3BCAE73-C2D5-45B1-990C-76316319B656}" dt="2022-09-18T14:09:55.674" v="91" actId="14100"/>
        <pc:sldMkLst>
          <pc:docMk/>
          <pc:sldMk cId="2584505931" sldId="287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584505931" sldId="287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8T14:04:18.929" v="87" actId="1076"/>
          <ac:spMkLst>
            <pc:docMk/>
            <pc:sldMk cId="2584505931" sldId="287"/>
            <ac:spMk id="3" creationId="{29E83984-E959-42B0-97C8-E2E9527980BE}"/>
          </ac:spMkLst>
        </pc:spChg>
        <pc:picChg chg="add mod">
          <ac:chgData name="Petr Pyszko" userId="1b6598a4-0ae8-4794-a0ea-d7446ead9703" providerId="ADAL" clId="{E3BCAE73-C2D5-45B1-990C-76316319B656}" dt="2022-09-18T14:09:55.674" v="91" actId="14100"/>
          <ac:picMkLst>
            <pc:docMk/>
            <pc:sldMk cId="2584505931" sldId="287"/>
            <ac:picMk id="4" creationId="{BA1E446F-5F49-49B1-9AB1-66DB0135B1C4}"/>
          </ac:picMkLst>
        </pc:picChg>
        <pc:picChg chg="mod">
          <ac:chgData name="Petr Pyszko" userId="1b6598a4-0ae8-4794-a0ea-d7446ead9703" providerId="ADAL" clId="{E3BCAE73-C2D5-45B1-990C-76316319B656}" dt="2022-09-18T14:04:24.521" v="88" actId="1076"/>
          <ac:picMkLst>
            <pc:docMk/>
            <pc:sldMk cId="2584505931" sldId="287"/>
            <ac:picMk id="5" creationId="{346BBCC7-82EC-44F4-B786-4D1DF89B44DB}"/>
          </ac:picMkLst>
        </pc:picChg>
      </pc:sldChg>
      <pc:sldChg chg="modSp">
        <pc:chgData name="Petr Pyszko" userId="1b6598a4-0ae8-4794-a0ea-d7446ead9703" providerId="ADAL" clId="{E3BCAE73-C2D5-45B1-990C-76316319B656}" dt="2022-09-19T05:50:39.909" v="419" actId="1076"/>
        <pc:sldMkLst>
          <pc:docMk/>
          <pc:sldMk cId="1174134369" sldId="288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174134369" sldId="288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0:20.338" v="412" actId="14100"/>
          <ac:spMkLst>
            <pc:docMk/>
            <pc:sldMk cId="1174134369" sldId="288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50:39.909" v="419" actId="1076"/>
          <ac:picMkLst>
            <pc:docMk/>
            <pc:sldMk cId="1174134369" sldId="288"/>
            <ac:picMk id="6" creationId="{BEB96468-E0A2-46FB-B959-9D272D1F73C4}"/>
          </ac:picMkLst>
        </pc:picChg>
        <pc:picChg chg="mod">
          <ac:chgData name="Petr Pyszko" userId="1b6598a4-0ae8-4794-a0ea-d7446ead9703" providerId="ADAL" clId="{E3BCAE73-C2D5-45B1-990C-76316319B656}" dt="2022-09-19T05:50:33.222" v="416" actId="1076"/>
          <ac:picMkLst>
            <pc:docMk/>
            <pc:sldMk cId="1174134369" sldId="288"/>
            <ac:picMk id="7" creationId="{D14FC1BD-CE35-4DDE-8D38-027CE7E61872}"/>
          </ac:picMkLst>
        </pc:picChg>
        <pc:picChg chg="mod">
          <ac:chgData name="Petr Pyszko" userId="1b6598a4-0ae8-4794-a0ea-d7446ead9703" providerId="ADAL" clId="{E3BCAE73-C2D5-45B1-990C-76316319B656}" dt="2022-09-19T05:50:27.768" v="414" actId="14100"/>
          <ac:picMkLst>
            <pc:docMk/>
            <pc:sldMk cId="1174134369" sldId="288"/>
            <ac:picMk id="3074" creationId="{FCB4707E-D14D-4F7E-BF2D-FEF3EE3FB7E5}"/>
          </ac:picMkLst>
        </pc:picChg>
      </pc:sldChg>
      <pc:sldChg chg="modSp">
        <pc:chgData name="Petr Pyszko" userId="1b6598a4-0ae8-4794-a0ea-d7446ead9703" providerId="ADAL" clId="{E3BCAE73-C2D5-45B1-990C-76316319B656}" dt="2022-09-19T05:52:01.349" v="439" actId="14100"/>
        <pc:sldMkLst>
          <pc:docMk/>
          <pc:sldMk cId="276231338" sldId="289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76231338" sldId="289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1:47.404" v="434" actId="14100"/>
          <ac:spMkLst>
            <pc:docMk/>
            <pc:sldMk cId="276231338" sldId="289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51:57.356" v="437" actId="1076"/>
          <ac:picMkLst>
            <pc:docMk/>
            <pc:sldMk cId="276231338" sldId="289"/>
            <ac:picMk id="6" creationId="{847F1516-57F9-43A6-AB0F-D2D616FD0878}"/>
          </ac:picMkLst>
        </pc:picChg>
        <pc:picChg chg="mod">
          <ac:chgData name="Petr Pyszko" userId="1b6598a4-0ae8-4794-a0ea-d7446ead9703" providerId="ADAL" clId="{E3BCAE73-C2D5-45B1-990C-76316319B656}" dt="2022-09-19T05:52:01.349" v="439" actId="14100"/>
          <ac:picMkLst>
            <pc:docMk/>
            <pc:sldMk cId="276231338" sldId="289"/>
            <ac:picMk id="7" creationId="{643461C4-E1DE-4556-9D6B-E6945722E412}"/>
          </ac:picMkLst>
        </pc:picChg>
        <pc:picChg chg="mod">
          <ac:chgData name="Petr Pyszko" userId="1b6598a4-0ae8-4794-a0ea-d7446ead9703" providerId="ADAL" clId="{E3BCAE73-C2D5-45B1-990C-76316319B656}" dt="2022-09-19T05:51:53.980" v="436" actId="14100"/>
          <ac:picMkLst>
            <pc:docMk/>
            <pc:sldMk cId="276231338" sldId="289"/>
            <ac:picMk id="8" creationId="{AB8AAC31-D8F6-422C-9135-7A1035728032}"/>
          </ac:picMkLst>
        </pc:picChg>
      </pc:sldChg>
      <pc:sldChg chg="addSp modSp">
        <pc:chgData name="Petr Pyszko" userId="1b6598a4-0ae8-4794-a0ea-d7446ead9703" providerId="ADAL" clId="{E3BCAE73-C2D5-45B1-990C-76316319B656}" dt="2022-09-19T05:45:21.765" v="331" actId="1076"/>
        <pc:sldMkLst>
          <pc:docMk/>
          <pc:sldMk cId="2497642010" sldId="290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497642010" sldId="290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44:27.403" v="325" actId="14100"/>
          <ac:spMkLst>
            <pc:docMk/>
            <pc:sldMk cId="2497642010" sldId="290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44:33.409" v="326" actId="1076"/>
          <ac:picMkLst>
            <pc:docMk/>
            <pc:sldMk cId="2497642010" sldId="290"/>
            <ac:picMk id="4" creationId="{9E795236-FDCB-44BA-9CFD-6F58B43EF173}"/>
          </ac:picMkLst>
        </pc:picChg>
        <pc:picChg chg="mod">
          <ac:chgData name="Petr Pyszko" userId="1b6598a4-0ae8-4794-a0ea-d7446ead9703" providerId="ADAL" clId="{E3BCAE73-C2D5-45B1-990C-76316319B656}" dt="2022-09-19T05:44:36.496" v="327" actId="1076"/>
          <ac:picMkLst>
            <pc:docMk/>
            <pc:sldMk cId="2497642010" sldId="290"/>
            <ac:picMk id="1028" creationId="{E4D1EE92-DAF1-46F1-893A-C061289ED108}"/>
          </ac:picMkLst>
        </pc:picChg>
        <pc:picChg chg="add mod">
          <ac:chgData name="Petr Pyszko" userId="1b6598a4-0ae8-4794-a0ea-d7446ead9703" providerId="ADAL" clId="{E3BCAE73-C2D5-45B1-990C-76316319B656}" dt="2022-09-19T05:45:21.765" v="331" actId="1076"/>
          <ac:picMkLst>
            <pc:docMk/>
            <pc:sldMk cId="2497642010" sldId="290"/>
            <ac:picMk id="2050" creationId="{7743089C-BB1D-494A-920C-E6D4E9AA4CB0}"/>
          </ac:picMkLst>
        </pc:picChg>
      </pc:sldChg>
      <pc:sldChg chg="modSp">
        <pc:chgData name="Petr Pyszko" userId="1b6598a4-0ae8-4794-a0ea-d7446ead9703" providerId="ADAL" clId="{E3BCAE73-C2D5-45B1-990C-76316319B656}" dt="2022-09-19T05:51:35.791" v="432" actId="14100"/>
        <pc:sldMkLst>
          <pc:docMk/>
          <pc:sldMk cId="1691038073" sldId="291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691038073" sldId="291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1:18.449" v="426" actId="14100"/>
          <ac:spMkLst>
            <pc:docMk/>
            <pc:sldMk cId="1691038073" sldId="291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51:21.627" v="427" actId="1076"/>
          <ac:picMkLst>
            <pc:docMk/>
            <pc:sldMk cId="1691038073" sldId="291"/>
            <ac:picMk id="4" creationId="{929B8390-2820-43B4-B4A7-D9A7F15C8B0B}"/>
          </ac:picMkLst>
        </pc:picChg>
        <pc:picChg chg="mod">
          <ac:chgData name="Petr Pyszko" userId="1b6598a4-0ae8-4794-a0ea-d7446ead9703" providerId="ADAL" clId="{E3BCAE73-C2D5-45B1-990C-76316319B656}" dt="2022-09-19T05:51:30.614" v="430" actId="1076"/>
          <ac:picMkLst>
            <pc:docMk/>
            <pc:sldMk cId="1691038073" sldId="291"/>
            <ac:picMk id="5" creationId="{FA8C6C76-EC46-4C46-B35E-71EA014F8A08}"/>
          </ac:picMkLst>
        </pc:picChg>
        <pc:picChg chg="mod">
          <ac:chgData name="Petr Pyszko" userId="1b6598a4-0ae8-4794-a0ea-d7446ead9703" providerId="ADAL" clId="{E3BCAE73-C2D5-45B1-990C-76316319B656}" dt="2022-09-19T05:51:35.791" v="432" actId="14100"/>
          <ac:picMkLst>
            <pc:docMk/>
            <pc:sldMk cId="1691038073" sldId="291"/>
            <ac:picMk id="6" creationId="{59C7BAB8-1F8C-4A28-8A56-9CFAD0DF7E1E}"/>
          </ac:picMkLst>
        </pc:picChg>
        <pc:picChg chg="mod">
          <ac:chgData name="Petr Pyszko" userId="1b6598a4-0ae8-4794-a0ea-d7446ead9703" providerId="ADAL" clId="{E3BCAE73-C2D5-45B1-990C-76316319B656}" dt="2022-09-19T05:51:28.509" v="429" actId="14100"/>
          <ac:picMkLst>
            <pc:docMk/>
            <pc:sldMk cId="1691038073" sldId="291"/>
            <ac:picMk id="2050" creationId="{1895FCF0-08B5-4EF1-A149-0EF7076ABFA5}"/>
          </ac:picMkLst>
        </pc:picChg>
      </pc:sldChg>
      <pc:sldChg chg="modSp">
        <pc:chgData name="Petr Pyszko" userId="1b6598a4-0ae8-4794-a0ea-d7446ead9703" providerId="ADAL" clId="{E3BCAE73-C2D5-45B1-990C-76316319B656}" dt="2022-09-19T05:45:43.132" v="336" actId="14100"/>
        <pc:sldMkLst>
          <pc:docMk/>
          <pc:sldMk cId="1892537862" sldId="292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892537862" sldId="292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45:33.003" v="333" actId="14100"/>
          <ac:spMkLst>
            <pc:docMk/>
            <pc:sldMk cId="1892537862" sldId="292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45:37.026" v="334" actId="1076"/>
          <ac:picMkLst>
            <pc:docMk/>
            <pc:sldMk cId="1892537862" sldId="292"/>
            <ac:picMk id="4" creationId="{9AEFFDB1-D4CC-47F9-A32B-C702DB1C8BCB}"/>
          </ac:picMkLst>
        </pc:picChg>
        <pc:picChg chg="mod">
          <ac:chgData name="Petr Pyszko" userId="1b6598a4-0ae8-4794-a0ea-d7446ead9703" providerId="ADAL" clId="{E3BCAE73-C2D5-45B1-990C-76316319B656}" dt="2022-09-18T13:58:15.306" v="0"/>
          <ac:picMkLst>
            <pc:docMk/>
            <pc:sldMk cId="1892537862" sldId="292"/>
            <ac:picMk id="5" creationId="{BCADEEEA-0DEA-4696-AE02-D95B665ED483}"/>
          </ac:picMkLst>
        </pc:picChg>
        <pc:picChg chg="mod">
          <ac:chgData name="Petr Pyszko" userId="1b6598a4-0ae8-4794-a0ea-d7446ead9703" providerId="ADAL" clId="{E3BCAE73-C2D5-45B1-990C-76316319B656}" dt="2022-09-19T05:45:43.132" v="336" actId="14100"/>
          <ac:picMkLst>
            <pc:docMk/>
            <pc:sldMk cId="1892537862" sldId="292"/>
            <ac:picMk id="6146" creationId="{E0045434-8C8D-4A6E-B56E-9AFDCE14ADBB}"/>
          </ac:picMkLst>
        </pc:picChg>
      </pc:sldChg>
      <pc:sldChg chg="addSp modSp">
        <pc:chgData name="Petr Pyszko" userId="1b6598a4-0ae8-4794-a0ea-d7446ead9703" providerId="ADAL" clId="{E3BCAE73-C2D5-45B1-990C-76316319B656}" dt="2022-09-19T05:50:10.934" v="410" actId="1076"/>
        <pc:sldMkLst>
          <pc:docMk/>
          <pc:sldMk cId="1713999739" sldId="293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713999739" sldId="293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49:05.648" v="403" actId="14100"/>
          <ac:spMkLst>
            <pc:docMk/>
            <pc:sldMk cId="1713999739" sldId="293"/>
            <ac:spMk id="3" creationId="{29E83984-E959-42B0-97C8-E2E9527980BE}"/>
          </ac:spMkLst>
        </pc:spChg>
        <pc:picChg chg="add mod modCrop">
          <ac:chgData name="Petr Pyszko" userId="1b6598a4-0ae8-4794-a0ea-d7446ead9703" providerId="ADAL" clId="{E3BCAE73-C2D5-45B1-990C-76316319B656}" dt="2022-09-19T05:50:10.934" v="410" actId="1076"/>
          <ac:picMkLst>
            <pc:docMk/>
            <pc:sldMk cId="1713999739" sldId="293"/>
            <ac:picMk id="4098" creationId="{242F0BCC-8DFF-4AD8-8439-2A56BDAC31F0}"/>
          </ac:picMkLst>
        </pc:picChg>
        <pc:picChg chg="mod">
          <ac:chgData name="Petr Pyszko" userId="1b6598a4-0ae8-4794-a0ea-d7446ead9703" providerId="ADAL" clId="{E3BCAE73-C2D5-45B1-990C-76316319B656}" dt="2022-09-19T05:49:08.459" v="404" actId="1076"/>
          <ac:picMkLst>
            <pc:docMk/>
            <pc:sldMk cId="1713999739" sldId="293"/>
            <ac:picMk id="9218" creationId="{62116C33-353B-453F-B3DC-88796633B3CF}"/>
          </ac:picMkLst>
        </pc:picChg>
        <pc:picChg chg="mod">
          <ac:chgData name="Petr Pyszko" userId="1b6598a4-0ae8-4794-a0ea-d7446ead9703" providerId="ADAL" clId="{E3BCAE73-C2D5-45B1-990C-76316319B656}" dt="2022-09-19T05:49:11.082" v="405" actId="1076"/>
          <ac:picMkLst>
            <pc:docMk/>
            <pc:sldMk cId="1713999739" sldId="293"/>
            <ac:picMk id="9220" creationId="{C0ED955D-B9C4-4783-84F0-612696019640}"/>
          </ac:picMkLst>
        </pc:picChg>
      </pc:sldChg>
      <pc:sldChg chg="modSp">
        <pc:chgData name="Petr Pyszko" userId="1b6598a4-0ae8-4794-a0ea-d7446ead9703" providerId="ADAL" clId="{E3BCAE73-C2D5-45B1-990C-76316319B656}" dt="2022-09-19T05:52:29.501" v="447" actId="1076"/>
        <pc:sldMkLst>
          <pc:docMk/>
          <pc:sldMk cId="3671082982" sldId="294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671082982" sldId="294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2:17.634" v="441" actId="14100"/>
          <ac:spMkLst>
            <pc:docMk/>
            <pc:sldMk cId="3671082982" sldId="294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52:22.748" v="444" actId="14100"/>
          <ac:picMkLst>
            <pc:docMk/>
            <pc:sldMk cId="3671082982" sldId="294"/>
            <ac:picMk id="7" creationId="{6FA88985-79FF-460E-AFAD-EC83BB20F304}"/>
          </ac:picMkLst>
        </pc:picChg>
        <pc:picChg chg="mod">
          <ac:chgData name="Petr Pyszko" userId="1b6598a4-0ae8-4794-a0ea-d7446ead9703" providerId="ADAL" clId="{E3BCAE73-C2D5-45B1-990C-76316319B656}" dt="2022-09-19T05:52:29.501" v="447" actId="1076"/>
          <ac:picMkLst>
            <pc:docMk/>
            <pc:sldMk cId="3671082982" sldId="294"/>
            <ac:picMk id="13314" creationId="{1992270A-6BAF-4F86-B9FB-1DC8EB71F0FE}"/>
          </ac:picMkLst>
        </pc:picChg>
      </pc:sldChg>
      <pc:sldChg chg="addSp modSp">
        <pc:chgData name="Petr Pyszko" userId="1b6598a4-0ae8-4794-a0ea-d7446ead9703" providerId="ADAL" clId="{E3BCAE73-C2D5-45B1-990C-76316319B656}" dt="2022-09-19T05:54:33.489" v="467" actId="14100"/>
        <pc:sldMkLst>
          <pc:docMk/>
          <pc:sldMk cId="2458029978" sldId="295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458029978" sldId="295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2:41.644" v="449" actId="14100"/>
          <ac:spMkLst>
            <pc:docMk/>
            <pc:sldMk cId="2458029978" sldId="295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54:28.700" v="466" actId="14100"/>
          <ac:picMkLst>
            <pc:docMk/>
            <pc:sldMk cId="2458029978" sldId="295"/>
            <ac:picMk id="4" creationId="{98DB84E0-2482-4A28-A836-9C2707C108CA}"/>
          </ac:picMkLst>
        </pc:picChg>
        <pc:picChg chg="add mod">
          <ac:chgData name="Petr Pyszko" userId="1b6598a4-0ae8-4794-a0ea-d7446ead9703" providerId="ADAL" clId="{E3BCAE73-C2D5-45B1-990C-76316319B656}" dt="2022-09-19T05:54:33.489" v="467" actId="14100"/>
          <ac:picMkLst>
            <pc:docMk/>
            <pc:sldMk cId="2458029978" sldId="295"/>
            <ac:picMk id="5122" creationId="{1F3CEEC2-B6DE-44D9-ABD3-A7F49F306FD5}"/>
          </ac:picMkLst>
        </pc:picChg>
        <pc:picChg chg="mod">
          <ac:chgData name="Petr Pyszko" userId="1b6598a4-0ae8-4794-a0ea-d7446ead9703" providerId="ADAL" clId="{E3BCAE73-C2D5-45B1-990C-76316319B656}" dt="2022-09-19T05:52:46.589" v="451" actId="14100"/>
          <ac:picMkLst>
            <pc:docMk/>
            <pc:sldMk cId="2458029978" sldId="295"/>
            <ac:picMk id="14338" creationId="{2C766F70-A1E5-41DB-8BD0-7F090C4C823D}"/>
          </ac:picMkLst>
        </pc:picChg>
      </pc:sldChg>
      <pc:sldChg chg="addSp modSp">
        <pc:chgData name="Petr Pyszko" userId="1b6598a4-0ae8-4794-a0ea-d7446ead9703" providerId="ADAL" clId="{E3BCAE73-C2D5-45B1-990C-76316319B656}" dt="2022-09-19T05:58:53.469" v="479" actId="14100"/>
        <pc:sldMkLst>
          <pc:docMk/>
          <pc:sldMk cId="1574189908" sldId="296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574189908" sldId="296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4:45.682" v="469" actId="14100"/>
          <ac:spMkLst>
            <pc:docMk/>
            <pc:sldMk cId="1574189908" sldId="296"/>
            <ac:spMk id="3" creationId="{29E83984-E959-42B0-97C8-E2E9527980BE}"/>
          </ac:spMkLst>
        </pc:spChg>
        <pc:picChg chg="add mod">
          <ac:chgData name="Petr Pyszko" userId="1b6598a4-0ae8-4794-a0ea-d7446ead9703" providerId="ADAL" clId="{E3BCAE73-C2D5-45B1-990C-76316319B656}" dt="2022-09-19T05:58:53.469" v="479" actId="14100"/>
          <ac:picMkLst>
            <pc:docMk/>
            <pc:sldMk cId="1574189908" sldId="296"/>
            <ac:picMk id="4" creationId="{27DCB679-8B01-4F5E-86A2-B2F81D5BDD1F}"/>
          </ac:picMkLst>
        </pc:picChg>
        <pc:picChg chg="mod">
          <ac:chgData name="Petr Pyszko" userId="1b6598a4-0ae8-4794-a0ea-d7446ead9703" providerId="ADAL" clId="{E3BCAE73-C2D5-45B1-990C-76316319B656}" dt="2022-09-19T05:55:00.781" v="474" actId="14100"/>
          <ac:picMkLst>
            <pc:docMk/>
            <pc:sldMk cId="1574189908" sldId="296"/>
            <ac:picMk id="8" creationId="{3E7FDC01-D7FC-468E-8E0E-3508C355ABAE}"/>
          </ac:picMkLst>
        </pc:picChg>
        <pc:picChg chg="mod">
          <ac:chgData name="Petr Pyszko" userId="1b6598a4-0ae8-4794-a0ea-d7446ead9703" providerId="ADAL" clId="{E3BCAE73-C2D5-45B1-990C-76316319B656}" dt="2022-09-19T05:54:52.228" v="472" actId="14100"/>
          <ac:picMkLst>
            <pc:docMk/>
            <pc:sldMk cId="1574189908" sldId="296"/>
            <ac:picMk id="15362" creationId="{113EDDEB-8170-4813-B686-AD1A6303E0F7}"/>
          </ac:picMkLst>
        </pc:picChg>
      </pc:sldChg>
      <pc:sldChg chg="modSp">
        <pc:chgData name="Petr Pyszko" userId="1b6598a4-0ae8-4794-a0ea-d7446ead9703" providerId="ADAL" clId="{E3BCAE73-C2D5-45B1-990C-76316319B656}" dt="2022-09-19T05:59:45.126" v="486" actId="14100"/>
        <pc:sldMkLst>
          <pc:docMk/>
          <pc:sldMk cId="545118878" sldId="297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545118878" sldId="297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9:13.061" v="481" actId="14100"/>
          <ac:spMkLst>
            <pc:docMk/>
            <pc:sldMk cId="545118878" sldId="297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5:59:33.133" v="482" actId="1076"/>
          <ac:picMkLst>
            <pc:docMk/>
            <pc:sldMk cId="545118878" sldId="297"/>
            <ac:picMk id="4" creationId="{EF711665-A5BB-4596-93D0-24E95EB60A3E}"/>
          </ac:picMkLst>
        </pc:picChg>
        <pc:picChg chg="mod">
          <ac:chgData name="Petr Pyszko" userId="1b6598a4-0ae8-4794-a0ea-d7446ead9703" providerId="ADAL" clId="{E3BCAE73-C2D5-45B1-990C-76316319B656}" dt="2022-09-19T05:59:39.030" v="484" actId="14100"/>
          <ac:picMkLst>
            <pc:docMk/>
            <pc:sldMk cId="545118878" sldId="297"/>
            <ac:picMk id="5122" creationId="{2BE1177F-D040-4CA3-AB73-3BCFB544782A}"/>
          </ac:picMkLst>
        </pc:picChg>
        <pc:picChg chg="mod">
          <ac:chgData name="Petr Pyszko" userId="1b6598a4-0ae8-4794-a0ea-d7446ead9703" providerId="ADAL" clId="{E3BCAE73-C2D5-45B1-990C-76316319B656}" dt="2022-09-19T05:59:45.126" v="486" actId="14100"/>
          <ac:picMkLst>
            <pc:docMk/>
            <pc:sldMk cId="545118878" sldId="297"/>
            <ac:picMk id="6146" creationId="{4CAF0898-F48C-42E8-8E4B-53B1673C3424}"/>
          </ac:picMkLst>
        </pc:picChg>
      </pc:sldChg>
      <pc:sldChg chg="modSp">
        <pc:chgData name="Petr Pyszko" userId="1b6598a4-0ae8-4794-a0ea-d7446ead9703" providerId="ADAL" clId="{E3BCAE73-C2D5-45B1-990C-76316319B656}" dt="2022-09-19T05:51:06.444" v="424" actId="1076"/>
        <pc:sldMkLst>
          <pc:docMk/>
          <pc:sldMk cId="3048903047" sldId="298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048903047" sldId="298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5:50:54.069" v="421" actId="14100"/>
          <ac:spMkLst>
            <pc:docMk/>
            <pc:sldMk cId="3048903047" sldId="298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8T13:58:15.306" v="0"/>
          <ac:picMkLst>
            <pc:docMk/>
            <pc:sldMk cId="3048903047" sldId="298"/>
            <ac:picMk id="4" creationId="{8D5677CF-E8F1-4380-8011-06A1E72174FA}"/>
          </ac:picMkLst>
        </pc:picChg>
        <pc:picChg chg="mod">
          <ac:chgData name="Petr Pyszko" userId="1b6598a4-0ae8-4794-a0ea-d7446ead9703" providerId="ADAL" clId="{E3BCAE73-C2D5-45B1-990C-76316319B656}" dt="2022-09-19T05:51:06.444" v="424" actId="1076"/>
          <ac:picMkLst>
            <pc:docMk/>
            <pc:sldMk cId="3048903047" sldId="298"/>
            <ac:picMk id="5" creationId="{5420BD05-51FF-4B0E-8D42-9DA1B4CEEA32}"/>
          </ac:picMkLst>
        </pc:picChg>
        <pc:picChg chg="mod">
          <ac:chgData name="Petr Pyszko" userId="1b6598a4-0ae8-4794-a0ea-d7446ead9703" providerId="ADAL" clId="{E3BCAE73-C2D5-45B1-990C-76316319B656}" dt="2022-09-19T05:51:00.345" v="423" actId="14100"/>
          <ac:picMkLst>
            <pc:docMk/>
            <pc:sldMk cId="3048903047" sldId="298"/>
            <ac:picMk id="7172" creationId="{CBC23E99-3F34-4DFA-9B15-31FAA7220332}"/>
          </ac:picMkLst>
        </pc:picChg>
      </pc:sldChg>
      <pc:sldChg chg="addSp delSp modSp">
        <pc:chgData name="Petr Pyszko" userId="1b6598a4-0ae8-4794-a0ea-d7446ead9703" providerId="ADAL" clId="{E3BCAE73-C2D5-45B1-990C-76316319B656}" dt="2022-09-19T06:12:19.706" v="798" actId="1035"/>
        <pc:sldMkLst>
          <pc:docMk/>
          <pc:sldMk cId="2978090765" sldId="299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978090765" sldId="299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11:20.361" v="769" actId="1076"/>
          <ac:spMkLst>
            <pc:docMk/>
            <pc:sldMk cId="2978090765" sldId="299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00:19.265" v="490" actId="14100"/>
          <ac:picMkLst>
            <pc:docMk/>
            <pc:sldMk cId="2978090765" sldId="299"/>
            <ac:picMk id="1026" creationId="{F6B0552B-728B-4566-A9CC-278B699742D5}"/>
          </ac:picMkLst>
        </pc:picChg>
        <pc:picChg chg="mod">
          <ac:chgData name="Petr Pyszko" userId="1b6598a4-0ae8-4794-a0ea-d7446ead9703" providerId="ADAL" clId="{E3BCAE73-C2D5-45B1-990C-76316319B656}" dt="2022-09-19T06:00:29.893" v="491" actId="1076"/>
          <ac:picMkLst>
            <pc:docMk/>
            <pc:sldMk cId="2978090765" sldId="299"/>
            <ac:picMk id="1028" creationId="{341E7AF1-DC66-4677-939C-D644B8F892CD}"/>
          </ac:picMkLst>
        </pc:picChg>
        <pc:picChg chg="add del mod">
          <ac:chgData name="Petr Pyszko" userId="1b6598a4-0ae8-4794-a0ea-d7446ead9703" providerId="ADAL" clId="{E3BCAE73-C2D5-45B1-990C-76316319B656}" dt="2022-09-19T06:01:18.833" v="497" actId="478"/>
          <ac:picMkLst>
            <pc:docMk/>
            <pc:sldMk cId="2978090765" sldId="299"/>
            <ac:picMk id="6146" creationId="{D8F8172F-ADA6-407D-A46B-266D1A7D6A4F}"/>
          </ac:picMkLst>
        </pc:picChg>
        <pc:picChg chg="add mod">
          <ac:chgData name="Petr Pyszko" userId="1b6598a4-0ae8-4794-a0ea-d7446ead9703" providerId="ADAL" clId="{E3BCAE73-C2D5-45B1-990C-76316319B656}" dt="2022-09-19T06:12:19.706" v="798" actId="1035"/>
          <ac:picMkLst>
            <pc:docMk/>
            <pc:sldMk cId="2978090765" sldId="299"/>
            <ac:picMk id="6148" creationId="{61558375-3D23-4E56-B990-B9F8FBB7488C}"/>
          </ac:picMkLst>
        </pc:picChg>
      </pc:sldChg>
      <pc:sldChg chg="modSp">
        <pc:chgData name="Petr Pyszko" userId="1b6598a4-0ae8-4794-a0ea-d7446ead9703" providerId="ADAL" clId="{E3BCAE73-C2D5-45B1-990C-76316319B656}" dt="2022-09-19T06:10:24.554" v="750" actId="1076"/>
        <pc:sldMkLst>
          <pc:docMk/>
          <pc:sldMk cId="1573041477" sldId="300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573041477" sldId="300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10:08.660" v="742" actId="14100"/>
          <ac:spMkLst>
            <pc:docMk/>
            <pc:sldMk cId="1573041477" sldId="300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10:18.375" v="747" actId="1076"/>
          <ac:picMkLst>
            <pc:docMk/>
            <pc:sldMk cId="1573041477" sldId="300"/>
            <ac:picMk id="17410" creationId="{B73F8B12-F1B0-4F73-A5BA-6FA256C96D01}"/>
          </ac:picMkLst>
        </pc:picChg>
        <pc:picChg chg="mod">
          <ac:chgData name="Petr Pyszko" userId="1b6598a4-0ae8-4794-a0ea-d7446ead9703" providerId="ADAL" clId="{E3BCAE73-C2D5-45B1-990C-76316319B656}" dt="2022-09-19T06:10:24.554" v="750" actId="1076"/>
          <ac:picMkLst>
            <pc:docMk/>
            <pc:sldMk cId="1573041477" sldId="300"/>
            <ac:picMk id="17412" creationId="{622F2E52-690D-45FE-B16C-4D3DA02597E3}"/>
          </ac:picMkLst>
        </pc:picChg>
      </pc:sldChg>
      <pc:sldChg chg="modSp">
        <pc:chgData name="Petr Pyszko" userId="1b6598a4-0ae8-4794-a0ea-d7446ead9703" providerId="ADAL" clId="{E3BCAE73-C2D5-45B1-990C-76316319B656}" dt="2022-09-19T06:11:13.068" v="768" actId="14100"/>
        <pc:sldMkLst>
          <pc:docMk/>
          <pc:sldMk cId="75273754" sldId="301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75273754" sldId="301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10:45.420" v="756" actId="20577"/>
          <ac:spMkLst>
            <pc:docMk/>
            <pc:sldMk cId="75273754" sldId="301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11:13.068" v="768" actId="14100"/>
          <ac:picMkLst>
            <pc:docMk/>
            <pc:sldMk cId="75273754" sldId="301"/>
            <ac:picMk id="4" creationId="{748C23CB-1806-4A11-A9B0-A6BBC5F95940}"/>
          </ac:picMkLst>
        </pc:picChg>
        <pc:picChg chg="mod">
          <ac:chgData name="Petr Pyszko" userId="1b6598a4-0ae8-4794-a0ea-d7446ead9703" providerId="ADAL" clId="{E3BCAE73-C2D5-45B1-990C-76316319B656}" dt="2022-09-19T06:10:52.544" v="758" actId="14100"/>
          <ac:picMkLst>
            <pc:docMk/>
            <pc:sldMk cId="75273754" sldId="301"/>
            <ac:picMk id="5" creationId="{BCBD2677-36B3-4224-A084-13F6703D8F90}"/>
          </ac:picMkLst>
        </pc:picChg>
        <pc:picChg chg="mod">
          <ac:chgData name="Petr Pyszko" userId="1b6598a4-0ae8-4794-a0ea-d7446ead9703" providerId="ADAL" clId="{E3BCAE73-C2D5-45B1-990C-76316319B656}" dt="2022-09-19T06:11:06.735" v="766" actId="1035"/>
          <ac:picMkLst>
            <pc:docMk/>
            <pc:sldMk cId="75273754" sldId="301"/>
            <ac:picMk id="16386" creationId="{5F7CAD33-05AB-452C-BF2D-81CF54B586A8}"/>
          </ac:picMkLst>
        </pc:picChg>
      </pc:sldChg>
      <pc:sldChg chg="addSp modSp">
        <pc:chgData name="Petr Pyszko" userId="1b6598a4-0ae8-4794-a0ea-d7446ead9703" providerId="ADAL" clId="{E3BCAE73-C2D5-45B1-990C-76316319B656}" dt="2022-09-19T06:07:12.370" v="692" actId="14100"/>
        <pc:sldMkLst>
          <pc:docMk/>
          <pc:sldMk cId="4143208469" sldId="302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4143208469" sldId="302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6:30.227" v="684" actId="14100"/>
          <ac:spMkLst>
            <pc:docMk/>
            <pc:sldMk cId="4143208469" sldId="302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06:35.502" v="686" actId="14100"/>
          <ac:picMkLst>
            <pc:docMk/>
            <pc:sldMk cId="4143208469" sldId="302"/>
            <ac:picMk id="4" creationId="{979BB1A6-FD4F-4904-A64E-05CA9B6A7025}"/>
          </ac:picMkLst>
        </pc:picChg>
        <pc:picChg chg="add mod">
          <ac:chgData name="Petr Pyszko" userId="1b6598a4-0ae8-4794-a0ea-d7446ead9703" providerId="ADAL" clId="{E3BCAE73-C2D5-45B1-990C-76316319B656}" dt="2022-09-19T06:07:12.370" v="692" actId="14100"/>
          <ac:picMkLst>
            <pc:docMk/>
            <pc:sldMk cId="4143208469" sldId="302"/>
            <ac:picMk id="10242" creationId="{2721DB15-F822-4FBE-849C-C91E6DDDA489}"/>
          </ac:picMkLst>
        </pc:picChg>
      </pc:sldChg>
      <pc:sldChg chg="addSp delSp modSp">
        <pc:chgData name="Petr Pyszko" userId="1b6598a4-0ae8-4794-a0ea-d7446ead9703" providerId="ADAL" clId="{E3BCAE73-C2D5-45B1-990C-76316319B656}" dt="2022-09-19T06:10:01.256" v="740" actId="1076"/>
        <pc:sldMkLst>
          <pc:docMk/>
          <pc:sldMk cId="3465810404" sldId="303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3465810404" sldId="303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9:01.133" v="727" actId="14100"/>
          <ac:spMkLst>
            <pc:docMk/>
            <pc:sldMk cId="3465810404" sldId="303"/>
            <ac:spMk id="3" creationId="{29E83984-E959-42B0-97C8-E2E9527980BE}"/>
          </ac:spMkLst>
        </pc:spChg>
        <pc:picChg chg="add mod">
          <ac:chgData name="Petr Pyszko" userId="1b6598a4-0ae8-4794-a0ea-d7446ead9703" providerId="ADAL" clId="{E3BCAE73-C2D5-45B1-990C-76316319B656}" dt="2022-09-19T06:10:01.256" v="740" actId="1076"/>
          <ac:picMkLst>
            <pc:docMk/>
            <pc:sldMk cId="3465810404" sldId="303"/>
            <ac:picMk id="12290" creationId="{284FDCBE-A519-471E-8B43-FB1A8EC6639F}"/>
          </ac:picMkLst>
        </pc:picChg>
        <pc:picChg chg="mod">
          <ac:chgData name="Petr Pyszko" userId="1b6598a4-0ae8-4794-a0ea-d7446ead9703" providerId="ADAL" clId="{E3BCAE73-C2D5-45B1-990C-76316319B656}" dt="2022-09-19T06:09:12.508" v="729" actId="14100"/>
          <ac:picMkLst>
            <pc:docMk/>
            <pc:sldMk cId="3465810404" sldId="303"/>
            <ac:picMk id="18434" creationId="{819C775B-52F4-44D6-8FA4-087CF47B24D5}"/>
          </ac:picMkLst>
        </pc:picChg>
        <pc:picChg chg="mod">
          <ac:chgData name="Petr Pyszko" userId="1b6598a4-0ae8-4794-a0ea-d7446ead9703" providerId="ADAL" clId="{E3BCAE73-C2D5-45B1-990C-76316319B656}" dt="2022-09-19T06:09:21.199" v="732" actId="14100"/>
          <ac:picMkLst>
            <pc:docMk/>
            <pc:sldMk cId="3465810404" sldId="303"/>
            <ac:picMk id="18436" creationId="{29ED28BB-756F-4235-B7EA-FE072F810AF4}"/>
          </ac:picMkLst>
        </pc:picChg>
        <pc:picChg chg="del mod">
          <ac:chgData name="Petr Pyszko" userId="1b6598a4-0ae8-4794-a0ea-d7446ead9703" providerId="ADAL" clId="{E3BCAE73-C2D5-45B1-990C-76316319B656}" dt="2022-09-19T06:09:30.184" v="736" actId="478"/>
          <ac:picMkLst>
            <pc:docMk/>
            <pc:sldMk cId="3465810404" sldId="303"/>
            <ac:picMk id="18438" creationId="{946EADFF-A5BB-477C-8EBB-5816C9C3582A}"/>
          </ac:picMkLst>
        </pc:picChg>
      </pc:sldChg>
      <pc:sldChg chg="modSp">
        <pc:chgData name="Petr Pyszko" userId="1b6598a4-0ae8-4794-a0ea-d7446ead9703" providerId="ADAL" clId="{E3BCAE73-C2D5-45B1-990C-76316319B656}" dt="2022-09-19T06:07:39.513" v="705" actId="14100"/>
        <pc:sldMkLst>
          <pc:docMk/>
          <pc:sldMk cId="2906162623" sldId="304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906162623" sldId="304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7:25.903" v="696" actId="14100"/>
          <ac:spMkLst>
            <pc:docMk/>
            <pc:sldMk cId="2906162623" sldId="304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07:34.021" v="703" actId="1038"/>
          <ac:picMkLst>
            <pc:docMk/>
            <pc:sldMk cId="2906162623" sldId="304"/>
            <ac:picMk id="4" creationId="{36BA6283-5867-4F7C-AC2D-25277D9E136B}"/>
          </ac:picMkLst>
        </pc:picChg>
        <pc:picChg chg="mod">
          <ac:chgData name="Petr Pyszko" userId="1b6598a4-0ae8-4794-a0ea-d7446ead9703" providerId="ADAL" clId="{E3BCAE73-C2D5-45B1-990C-76316319B656}" dt="2022-09-19T06:07:39.513" v="705" actId="14100"/>
          <ac:picMkLst>
            <pc:docMk/>
            <pc:sldMk cId="2906162623" sldId="304"/>
            <ac:picMk id="20484" creationId="{C68CA7A1-051D-4E05-8404-3195B9DE9060}"/>
          </ac:picMkLst>
        </pc:picChg>
      </pc:sldChg>
      <pc:sldChg chg="addSp modSp">
        <pc:chgData name="Petr Pyszko" userId="1b6598a4-0ae8-4794-a0ea-d7446ead9703" providerId="ADAL" clId="{E3BCAE73-C2D5-45B1-990C-76316319B656}" dt="2022-09-19T06:08:52.647" v="725" actId="1038"/>
        <pc:sldMkLst>
          <pc:docMk/>
          <pc:sldMk cId="2468639681" sldId="305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468639681" sldId="305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7:46.817" v="707" actId="14100"/>
          <ac:spMkLst>
            <pc:docMk/>
            <pc:sldMk cId="2468639681" sldId="305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07:52.727" v="708" actId="1076"/>
          <ac:picMkLst>
            <pc:docMk/>
            <pc:sldMk cId="2468639681" sldId="305"/>
            <ac:picMk id="4" creationId="{4B30C8E3-4FAB-4929-9EA3-210A536741E7}"/>
          </ac:picMkLst>
        </pc:picChg>
        <pc:picChg chg="add mod">
          <ac:chgData name="Petr Pyszko" userId="1b6598a4-0ae8-4794-a0ea-d7446ead9703" providerId="ADAL" clId="{E3BCAE73-C2D5-45B1-990C-76316319B656}" dt="2022-09-19T06:08:52.647" v="725" actId="1038"/>
          <ac:picMkLst>
            <pc:docMk/>
            <pc:sldMk cId="2468639681" sldId="305"/>
            <ac:picMk id="11266" creationId="{E9F867C7-BF77-4D68-85BC-0A5C55D34430}"/>
          </ac:picMkLst>
        </pc:picChg>
        <pc:picChg chg="mod">
          <ac:chgData name="Petr Pyszko" userId="1b6598a4-0ae8-4794-a0ea-d7446ead9703" providerId="ADAL" clId="{E3BCAE73-C2D5-45B1-990C-76316319B656}" dt="2022-09-19T06:07:56.424" v="709" actId="1076"/>
          <ac:picMkLst>
            <pc:docMk/>
            <pc:sldMk cId="2468639681" sldId="305"/>
            <ac:picMk id="19458" creationId="{03F42FEE-C336-4D9B-8223-7525E31D704E}"/>
          </ac:picMkLst>
        </pc:picChg>
      </pc:sldChg>
      <pc:sldChg chg="addSp modSp">
        <pc:chgData name="Petr Pyszko" userId="1b6598a4-0ae8-4794-a0ea-d7446ead9703" providerId="ADAL" clId="{E3BCAE73-C2D5-45B1-990C-76316319B656}" dt="2022-09-19T06:06:20.118" v="682" actId="14100"/>
        <pc:sldMkLst>
          <pc:docMk/>
          <pc:sldMk cId="2861185556" sldId="306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861185556" sldId="306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5:23.062" v="566" actId="14100"/>
          <ac:spMkLst>
            <pc:docMk/>
            <pc:sldMk cId="2861185556" sldId="306"/>
            <ac:spMk id="3" creationId="{29E83984-E959-42B0-97C8-E2E9527980BE}"/>
          </ac:spMkLst>
        </pc:spChg>
        <pc:picChg chg="add mod">
          <ac:chgData name="Petr Pyszko" userId="1b6598a4-0ae8-4794-a0ea-d7446ead9703" providerId="ADAL" clId="{E3BCAE73-C2D5-45B1-990C-76316319B656}" dt="2022-09-19T06:06:20.118" v="682" actId="14100"/>
          <ac:picMkLst>
            <pc:docMk/>
            <pc:sldMk cId="2861185556" sldId="306"/>
            <ac:picMk id="9218" creationId="{9D607349-15C1-40E7-A544-032FA49CC016}"/>
          </ac:picMkLst>
        </pc:picChg>
        <pc:picChg chg="mod">
          <ac:chgData name="Petr Pyszko" userId="1b6598a4-0ae8-4794-a0ea-d7446ead9703" providerId="ADAL" clId="{E3BCAE73-C2D5-45B1-990C-76316319B656}" dt="2022-09-19T06:05:27.526" v="592" actId="1037"/>
          <ac:picMkLst>
            <pc:docMk/>
            <pc:sldMk cId="2861185556" sldId="306"/>
            <ac:picMk id="21506" creationId="{8E8611CE-1198-4E6B-9596-14E4AD47F0D1}"/>
          </ac:picMkLst>
        </pc:picChg>
        <pc:picChg chg="mod">
          <ac:chgData name="Petr Pyszko" userId="1b6598a4-0ae8-4794-a0ea-d7446ead9703" providerId="ADAL" clId="{E3BCAE73-C2D5-45B1-990C-76316319B656}" dt="2022-09-19T06:05:33.803" v="633" actId="1037"/>
          <ac:picMkLst>
            <pc:docMk/>
            <pc:sldMk cId="2861185556" sldId="306"/>
            <ac:picMk id="21508" creationId="{BF5506E2-77F6-46C9-86D6-A6C4DE2F10B3}"/>
          </ac:picMkLst>
        </pc:picChg>
        <pc:picChg chg="mod">
          <ac:chgData name="Petr Pyszko" userId="1b6598a4-0ae8-4794-a0ea-d7446ead9703" providerId="ADAL" clId="{E3BCAE73-C2D5-45B1-990C-76316319B656}" dt="2022-09-19T06:05:39.020" v="677" actId="1037"/>
          <ac:picMkLst>
            <pc:docMk/>
            <pc:sldMk cId="2861185556" sldId="306"/>
            <ac:picMk id="21510" creationId="{B79E2220-C1CC-4CA1-A2A0-05C2EA0216D6}"/>
          </ac:picMkLst>
        </pc:picChg>
      </pc:sldChg>
      <pc:sldChg chg="addSp modSp">
        <pc:chgData name="Petr Pyszko" userId="1b6598a4-0ae8-4794-a0ea-d7446ead9703" providerId="ADAL" clId="{E3BCAE73-C2D5-45B1-990C-76316319B656}" dt="2022-09-19T06:05:11.654" v="564" actId="14100"/>
        <pc:sldMkLst>
          <pc:docMk/>
          <pc:sldMk cId="1192721714" sldId="307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1192721714" sldId="307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4:09.921" v="551" actId="14100"/>
          <ac:spMkLst>
            <pc:docMk/>
            <pc:sldMk cId="1192721714" sldId="307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04:16.411" v="553" actId="14100"/>
          <ac:picMkLst>
            <pc:docMk/>
            <pc:sldMk cId="1192721714" sldId="307"/>
            <ac:picMk id="4" creationId="{91AB563D-74EF-44BB-A34B-34E798FA2F7F}"/>
          </ac:picMkLst>
        </pc:picChg>
        <pc:picChg chg="mod">
          <ac:chgData name="Petr Pyszko" userId="1b6598a4-0ae8-4794-a0ea-d7446ead9703" providerId="ADAL" clId="{E3BCAE73-C2D5-45B1-990C-76316319B656}" dt="2022-09-19T06:04:58.698" v="561" actId="14100"/>
          <ac:picMkLst>
            <pc:docMk/>
            <pc:sldMk cId="1192721714" sldId="307"/>
            <ac:picMk id="5" creationId="{14D9E91F-6567-469B-A820-501C38B5ACAE}"/>
          </ac:picMkLst>
        </pc:picChg>
        <pc:picChg chg="add mod">
          <ac:chgData name="Petr Pyszko" userId="1b6598a4-0ae8-4794-a0ea-d7446ead9703" providerId="ADAL" clId="{E3BCAE73-C2D5-45B1-990C-76316319B656}" dt="2022-09-19T06:05:11.654" v="564" actId="14100"/>
          <ac:picMkLst>
            <pc:docMk/>
            <pc:sldMk cId="1192721714" sldId="307"/>
            <ac:picMk id="8194" creationId="{9F4F9CC0-C23D-4DDD-B070-F5E088E04506}"/>
          </ac:picMkLst>
        </pc:picChg>
      </pc:sldChg>
      <pc:sldChg chg="modSp">
        <pc:chgData name="Petr Pyszko" userId="1b6598a4-0ae8-4794-a0ea-d7446ead9703" providerId="ADAL" clId="{E3BCAE73-C2D5-45B1-990C-76316319B656}" dt="2022-09-19T06:03:59.441" v="549" actId="14100"/>
        <pc:sldMkLst>
          <pc:docMk/>
          <pc:sldMk cId="2903161158" sldId="308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903161158" sldId="308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3:53.245" v="547" actId="14100"/>
          <ac:spMkLst>
            <pc:docMk/>
            <pc:sldMk cId="2903161158" sldId="308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03:59.441" v="549" actId="14100"/>
          <ac:picMkLst>
            <pc:docMk/>
            <pc:sldMk cId="2903161158" sldId="308"/>
            <ac:picMk id="1026" creationId="{FA7817CC-F171-457F-BDEB-F87B9C1651D6}"/>
          </ac:picMkLst>
        </pc:picChg>
      </pc:sldChg>
      <pc:sldChg chg="addSp modSp">
        <pc:chgData name="Petr Pyszko" userId="1b6598a4-0ae8-4794-a0ea-d7446ead9703" providerId="ADAL" clId="{E3BCAE73-C2D5-45B1-990C-76316319B656}" dt="2022-09-19T06:03:44.111" v="544" actId="1036"/>
        <pc:sldMkLst>
          <pc:docMk/>
          <pc:sldMk cId="2452747461" sldId="309"/>
        </pc:sldMkLst>
        <pc:spChg chg="mod">
          <ac:chgData name="Petr Pyszko" userId="1b6598a4-0ae8-4794-a0ea-d7446ead9703" providerId="ADAL" clId="{E3BCAE73-C2D5-45B1-990C-76316319B656}" dt="2022-09-18T13:58:15.306" v="0"/>
          <ac:spMkLst>
            <pc:docMk/>
            <pc:sldMk cId="2452747461" sldId="309"/>
            <ac:spMk id="2" creationId="{8BC3F911-71CF-4411-8CDA-B4C24C6E3F6A}"/>
          </ac:spMkLst>
        </pc:spChg>
        <pc:spChg chg="mod">
          <ac:chgData name="Petr Pyszko" userId="1b6598a4-0ae8-4794-a0ea-d7446ead9703" providerId="ADAL" clId="{E3BCAE73-C2D5-45B1-990C-76316319B656}" dt="2022-09-19T06:03:17.718" v="521" actId="20577"/>
          <ac:spMkLst>
            <pc:docMk/>
            <pc:sldMk cId="2452747461" sldId="309"/>
            <ac:spMk id="3" creationId="{29E83984-E959-42B0-97C8-E2E9527980BE}"/>
          </ac:spMkLst>
        </pc:spChg>
        <pc:picChg chg="mod">
          <ac:chgData name="Petr Pyszko" userId="1b6598a4-0ae8-4794-a0ea-d7446ead9703" providerId="ADAL" clId="{E3BCAE73-C2D5-45B1-990C-76316319B656}" dt="2022-09-19T06:03:44.111" v="544" actId="1036"/>
          <ac:picMkLst>
            <pc:docMk/>
            <pc:sldMk cId="2452747461" sldId="309"/>
            <ac:picMk id="4" creationId="{9DFEF412-97E2-4133-AECE-57F993E31A6F}"/>
          </ac:picMkLst>
        </pc:picChg>
        <pc:picChg chg="add mod">
          <ac:chgData name="Petr Pyszko" userId="1b6598a4-0ae8-4794-a0ea-d7446ead9703" providerId="ADAL" clId="{E3BCAE73-C2D5-45B1-990C-76316319B656}" dt="2022-09-19T06:03:33.397" v="527" actId="14100"/>
          <ac:picMkLst>
            <pc:docMk/>
            <pc:sldMk cId="2452747461" sldId="309"/>
            <ac:picMk id="7170" creationId="{405C4394-2296-4E4A-9A45-C227403CC0D7}"/>
          </ac:picMkLst>
        </pc:picChg>
        <pc:picChg chg="mod">
          <ac:chgData name="Petr Pyszko" userId="1b6598a4-0ae8-4794-a0ea-d7446ead9703" providerId="ADAL" clId="{E3BCAE73-C2D5-45B1-990C-76316319B656}" dt="2022-09-19T06:03:27.293" v="525" actId="14100"/>
          <ac:picMkLst>
            <pc:docMk/>
            <pc:sldMk cId="2452747461" sldId="309"/>
            <ac:picMk id="22530" creationId="{EC68D2F2-80FE-442F-8BEC-D80564E442AB}"/>
          </ac:picMkLst>
        </pc:picChg>
      </pc:sldChg>
    </pc:docChg>
  </pc:docChgLst>
  <pc:docChgLst>
    <pc:chgData name="Petr Pyszko" userId="1b6598a4-0ae8-4794-a0ea-d7446ead9703" providerId="ADAL" clId="{27BA08E2-4D93-4D60-8694-06CB8B564B5A}"/>
    <pc:docChg chg="undo custSel modSld">
      <pc:chgData name="Petr Pyszko" userId="1b6598a4-0ae8-4794-a0ea-d7446ead9703" providerId="ADAL" clId="{27BA08E2-4D93-4D60-8694-06CB8B564B5A}" dt="2022-10-07T09:52:54.421" v="134" actId="14100"/>
      <pc:docMkLst>
        <pc:docMk/>
      </pc:docMkLst>
      <pc:sldChg chg="modSp">
        <pc:chgData name="Petr Pyszko" userId="1b6598a4-0ae8-4794-a0ea-d7446ead9703" providerId="ADAL" clId="{27BA08E2-4D93-4D60-8694-06CB8B564B5A}" dt="2022-10-07T06:17:53.042" v="28" actId="20577"/>
        <pc:sldMkLst>
          <pc:docMk/>
          <pc:sldMk cId="391269242" sldId="267"/>
        </pc:sldMkLst>
        <pc:spChg chg="mod">
          <ac:chgData name="Petr Pyszko" userId="1b6598a4-0ae8-4794-a0ea-d7446ead9703" providerId="ADAL" clId="{27BA08E2-4D93-4D60-8694-06CB8B564B5A}" dt="2022-10-07T06:17:53.042" v="28" actId="20577"/>
          <ac:spMkLst>
            <pc:docMk/>
            <pc:sldMk cId="391269242" sldId="267"/>
            <ac:spMk id="3" creationId="{29E83984-E959-42B0-97C8-E2E9527980BE}"/>
          </ac:spMkLst>
        </pc:spChg>
      </pc:sldChg>
      <pc:sldChg chg="modNotesTx">
        <pc:chgData name="Petr Pyszko" userId="1b6598a4-0ae8-4794-a0ea-d7446ead9703" providerId="ADAL" clId="{27BA08E2-4D93-4D60-8694-06CB8B564B5A}" dt="2022-10-07T06:48:20.650" v="38" actId="20577"/>
        <pc:sldMkLst>
          <pc:docMk/>
          <pc:sldMk cId="1060092667" sldId="269"/>
        </pc:sldMkLst>
      </pc:sldChg>
      <pc:sldChg chg="addSp modSp">
        <pc:chgData name="Petr Pyszko" userId="1b6598a4-0ae8-4794-a0ea-d7446ead9703" providerId="ADAL" clId="{27BA08E2-4D93-4D60-8694-06CB8B564B5A}" dt="2022-10-07T06:53:45.342" v="60" actId="14100"/>
        <pc:sldMkLst>
          <pc:docMk/>
          <pc:sldMk cId="4241081202" sldId="270"/>
        </pc:sldMkLst>
        <pc:spChg chg="mod">
          <ac:chgData name="Petr Pyszko" userId="1b6598a4-0ae8-4794-a0ea-d7446ead9703" providerId="ADAL" clId="{27BA08E2-4D93-4D60-8694-06CB8B564B5A}" dt="2022-10-07T06:50:00.120" v="54" actId="20577"/>
          <ac:spMkLst>
            <pc:docMk/>
            <pc:sldMk cId="4241081202" sldId="270"/>
            <ac:spMk id="3" creationId="{29E83984-E959-42B0-97C8-E2E9527980BE}"/>
          </ac:spMkLst>
        </pc:spChg>
        <pc:picChg chg="mod">
          <ac:chgData name="Petr Pyszko" userId="1b6598a4-0ae8-4794-a0ea-d7446ead9703" providerId="ADAL" clId="{27BA08E2-4D93-4D60-8694-06CB8B564B5A}" dt="2022-10-07T06:53:18.968" v="56" actId="1076"/>
          <ac:picMkLst>
            <pc:docMk/>
            <pc:sldMk cId="4241081202" sldId="270"/>
            <ac:picMk id="4" creationId="{4A52D5AA-A14D-4467-B19D-8E71A39ECFB7}"/>
          </ac:picMkLst>
        </pc:picChg>
        <pc:picChg chg="add mod">
          <ac:chgData name="Petr Pyszko" userId="1b6598a4-0ae8-4794-a0ea-d7446ead9703" providerId="ADAL" clId="{27BA08E2-4D93-4D60-8694-06CB8B564B5A}" dt="2022-10-07T06:53:45.342" v="60" actId="14100"/>
          <ac:picMkLst>
            <pc:docMk/>
            <pc:sldMk cId="4241081202" sldId="270"/>
            <ac:picMk id="5" creationId="{3B273006-ADC4-4115-BEA7-8F2AE1DCE06C}"/>
          </ac:picMkLst>
        </pc:picChg>
      </pc:sldChg>
      <pc:sldChg chg="modSp">
        <pc:chgData name="Petr Pyszko" userId="1b6598a4-0ae8-4794-a0ea-d7446ead9703" providerId="ADAL" clId="{27BA08E2-4D93-4D60-8694-06CB8B564B5A}" dt="2022-10-07T06:24:48.042" v="30" actId="14100"/>
        <pc:sldMkLst>
          <pc:docMk/>
          <pc:sldMk cId="2037073588" sldId="278"/>
        </pc:sldMkLst>
        <pc:picChg chg="mod">
          <ac:chgData name="Petr Pyszko" userId="1b6598a4-0ae8-4794-a0ea-d7446ead9703" providerId="ADAL" clId="{27BA08E2-4D93-4D60-8694-06CB8B564B5A}" dt="2022-10-07T06:24:48.042" v="30" actId="14100"/>
          <ac:picMkLst>
            <pc:docMk/>
            <pc:sldMk cId="2037073588" sldId="278"/>
            <ac:picMk id="4" creationId="{6CA5529B-4755-44F2-81FE-3F58F1078B06}"/>
          </ac:picMkLst>
        </pc:picChg>
      </pc:sldChg>
      <pc:sldChg chg="modNotesTx">
        <pc:chgData name="Petr Pyszko" userId="1b6598a4-0ae8-4794-a0ea-d7446ead9703" providerId="ADAL" clId="{27BA08E2-4D93-4D60-8694-06CB8B564B5A}" dt="2022-10-07T06:36:22.778" v="36" actId="20577"/>
        <pc:sldMkLst>
          <pc:docMk/>
          <pc:sldMk cId="725149343" sldId="284"/>
        </pc:sldMkLst>
      </pc:sldChg>
      <pc:sldChg chg="addSp modSp">
        <pc:chgData name="Petr Pyszko" userId="1b6598a4-0ae8-4794-a0ea-d7446ead9703" providerId="ADAL" clId="{27BA08E2-4D93-4D60-8694-06CB8B564B5A}" dt="2022-10-07T06:32:41.540" v="35" actId="1076"/>
        <pc:sldMkLst>
          <pc:docMk/>
          <pc:sldMk cId="110928175" sldId="286"/>
        </pc:sldMkLst>
        <pc:picChg chg="add mod">
          <ac:chgData name="Petr Pyszko" userId="1b6598a4-0ae8-4794-a0ea-d7446ead9703" providerId="ADAL" clId="{27BA08E2-4D93-4D60-8694-06CB8B564B5A}" dt="2022-10-07T06:32:41.540" v="35" actId="1076"/>
          <ac:picMkLst>
            <pc:docMk/>
            <pc:sldMk cId="110928175" sldId="286"/>
            <ac:picMk id="5" creationId="{76545535-3A7B-438D-8075-F4E809CDCD43}"/>
          </ac:picMkLst>
        </pc:picChg>
        <pc:picChg chg="mod">
          <ac:chgData name="Petr Pyszko" userId="1b6598a4-0ae8-4794-a0ea-d7446ead9703" providerId="ADAL" clId="{27BA08E2-4D93-4D60-8694-06CB8B564B5A}" dt="2022-10-07T06:31:35.079" v="32" actId="14100"/>
          <ac:picMkLst>
            <pc:docMk/>
            <pc:sldMk cId="110928175" sldId="286"/>
            <ac:picMk id="11266" creationId="{64430E1C-9FF5-464E-86F6-D14B24BA5085}"/>
          </ac:picMkLst>
        </pc:picChg>
      </pc:sldChg>
      <pc:sldChg chg="addSp delSp modSp">
        <pc:chgData name="Petr Pyszko" userId="1b6598a4-0ae8-4794-a0ea-d7446ead9703" providerId="ADAL" clId="{27BA08E2-4D93-4D60-8694-06CB8B564B5A}" dt="2022-10-07T09:52:54.421" v="134" actId="14100"/>
        <pc:sldMkLst>
          <pc:docMk/>
          <pc:sldMk cId="2584505931" sldId="287"/>
        </pc:sldMkLst>
        <pc:picChg chg="ord">
          <ac:chgData name="Petr Pyszko" userId="1b6598a4-0ae8-4794-a0ea-d7446ead9703" providerId="ADAL" clId="{27BA08E2-4D93-4D60-8694-06CB8B564B5A}" dt="2022-10-07T09:52:49.900" v="133" actId="166"/>
          <ac:picMkLst>
            <pc:docMk/>
            <pc:sldMk cId="2584505931" sldId="287"/>
            <ac:picMk id="4" creationId="{BA1E446F-5F49-49B1-9AB1-66DB0135B1C4}"/>
          </ac:picMkLst>
        </pc:picChg>
        <pc:picChg chg="del">
          <ac:chgData name="Petr Pyszko" userId="1b6598a4-0ae8-4794-a0ea-d7446ead9703" providerId="ADAL" clId="{27BA08E2-4D93-4D60-8694-06CB8B564B5A}" dt="2022-10-07T09:52:21.529" v="129" actId="478"/>
          <ac:picMkLst>
            <pc:docMk/>
            <pc:sldMk cId="2584505931" sldId="287"/>
            <ac:picMk id="5" creationId="{346BBCC7-82EC-44F4-B786-4D1DF89B44DB}"/>
          </ac:picMkLst>
        </pc:picChg>
        <pc:picChg chg="add mod">
          <ac:chgData name="Petr Pyszko" userId="1b6598a4-0ae8-4794-a0ea-d7446ead9703" providerId="ADAL" clId="{27BA08E2-4D93-4D60-8694-06CB8B564B5A}" dt="2022-10-07T09:52:54.421" v="134" actId="14100"/>
          <ac:picMkLst>
            <pc:docMk/>
            <pc:sldMk cId="2584505931" sldId="287"/>
            <ac:picMk id="6" creationId="{BFAA1149-8EC1-461E-AAE2-4799E043C16D}"/>
          </ac:picMkLst>
        </pc:picChg>
      </pc:sldChg>
      <pc:sldChg chg="modSp">
        <pc:chgData name="Petr Pyszko" userId="1b6598a4-0ae8-4794-a0ea-d7446ead9703" providerId="ADAL" clId="{27BA08E2-4D93-4D60-8694-06CB8B564B5A}" dt="2022-10-07T07:14:23.929" v="62" actId="14100"/>
        <pc:sldMkLst>
          <pc:docMk/>
          <pc:sldMk cId="1174134369" sldId="288"/>
        </pc:sldMkLst>
        <pc:picChg chg="mod">
          <ac:chgData name="Petr Pyszko" userId="1b6598a4-0ae8-4794-a0ea-d7446ead9703" providerId="ADAL" clId="{27BA08E2-4D93-4D60-8694-06CB8B564B5A}" dt="2022-10-07T07:14:23.929" v="62" actId="14100"/>
          <ac:picMkLst>
            <pc:docMk/>
            <pc:sldMk cId="1174134369" sldId="288"/>
            <ac:picMk id="7" creationId="{D14FC1BD-CE35-4DDE-8D38-027CE7E61872}"/>
          </ac:picMkLst>
        </pc:picChg>
      </pc:sldChg>
      <pc:sldChg chg="modSp">
        <pc:chgData name="Petr Pyszko" userId="1b6598a4-0ae8-4794-a0ea-d7446ead9703" providerId="ADAL" clId="{27BA08E2-4D93-4D60-8694-06CB8B564B5A}" dt="2022-10-07T07:21:23.586" v="64" actId="1076"/>
        <pc:sldMkLst>
          <pc:docMk/>
          <pc:sldMk cId="276231338" sldId="289"/>
        </pc:sldMkLst>
        <pc:picChg chg="mod">
          <ac:chgData name="Petr Pyszko" userId="1b6598a4-0ae8-4794-a0ea-d7446ead9703" providerId="ADAL" clId="{27BA08E2-4D93-4D60-8694-06CB8B564B5A}" dt="2022-10-07T07:21:23.586" v="64" actId="1076"/>
          <ac:picMkLst>
            <pc:docMk/>
            <pc:sldMk cId="276231338" sldId="289"/>
            <ac:picMk id="6" creationId="{847F1516-57F9-43A6-AB0F-D2D616FD0878}"/>
          </ac:picMkLst>
        </pc:picChg>
      </pc:sldChg>
      <pc:sldChg chg="modSp">
        <pc:chgData name="Petr Pyszko" userId="1b6598a4-0ae8-4794-a0ea-d7446ead9703" providerId="ADAL" clId="{27BA08E2-4D93-4D60-8694-06CB8B564B5A}" dt="2022-10-07T07:25:33.048" v="65" actId="20577"/>
        <pc:sldMkLst>
          <pc:docMk/>
          <pc:sldMk cId="2458029978" sldId="295"/>
        </pc:sldMkLst>
        <pc:spChg chg="mod">
          <ac:chgData name="Petr Pyszko" userId="1b6598a4-0ae8-4794-a0ea-d7446ead9703" providerId="ADAL" clId="{27BA08E2-4D93-4D60-8694-06CB8B564B5A}" dt="2022-10-07T07:25:33.048" v="65" actId="20577"/>
          <ac:spMkLst>
            <pc:docMk/>
            <pc:sldMk cId="2458029978" sldId="295"/>
            <ac:spMk id="3" creationId="{29E83984-E959-42B0-97C8-E2E9527980BE}"/>
          </ac:spMkLst>
        </pc:spChg>
      </pc:sldChg>
      <pc:sldChg chg="modSp">
        <pc:chgData name="Petr Pyszko" userId="1b6598a4-0ae8-4794-a0ea-d7446ead9703" providerId="ADAL" clId="{27BA08E2-4D93-4D60-8694-06CB8B564B5A}" dt="2022-10-07T07:58:02.264" v="128" actId="114"/>
        <pc:sldMkLst>
          <pc:docMk/>
          <pc:sldMk cId="4143208469" sldId="302"/>
        </pc:sldMkLst>
        <pc:spChg chg="mod">
          <ac:chgData name="Petr Pyszko" userId="1b6598a4-0ae8-4794-a0ea-d7446ead9703" providerId="ADAL" clId="{27BA08E2-4D93-4D60-8694-06CB8B564B5A}" dt="2022-10-07T07:58:02.264" v="128" actId="114"/>
          <ac:spMkLst>
            <pc:docMk/>
            <pc:sldMk cId="4143208469" sldId="302"/>
            <ac:spMk id="3" creationId="{29E83984-E959-42B0-97C8-E2E9527980BE}"/>
          </ac:spMkLst>
        </pc:spChg>
        <pc:picChg chg="mod">
          <ac:chgData name="Petr Pyszko" userId="1b6598a4-0ae8-4794-a0ea-d7446ead9703" providerId="ADAL" clId="{27BA08E2-4D93-4D60-8694-06CB8B564B5A}" dt="2022-10-07T07:57:50.150" v="103" actId="14100"/>
          <ac:picMkLst>
            <pc:docMk/>
            <pc:sldMk cId="4143208469" sldId="302"/>
            <ac:picMk id="4" creationId="{979BB1A6-FD4F-4904-A64E-05CA9B6A702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6C94D-41FA-4A2A-9618-9880C110BB0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FE5E1-D701-4CEA-B268-28910E108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0856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Předpokládá se, že z mořské vody se zatím kultivovalo 0,001–1 % přítomných mikroorganismů, ze sladké vody 0,25 %, z půdy 0,3 % a zřejmě nejvíce (1–15 %) z aktivovaného kalu.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775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1913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1941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Mezi kritéria, která musí bakterie používaná jako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probiotika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splňovat, patří: nesmí být patogenní, musí být natolik rezistentní, aby se nezničila nebo neoslabila během průchodu trávicím traktem nebo v průběhu technologického zpracování, musí zůstat životaschopná po celou dobu trvanlivosti potraviny, neměla by ovlivňovat organoleptické vlastnosti potraviny, přichycují se na epiteliální buňky ve střevech a jsou schopny dalšího růstu, je prokázán jejich pozitivní vliv na zdravotní stav.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0514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Přenos stolice v nativní či zpracované formě od dárce k příjemci. Je prováděna za účelem léčby příjemce, vysoká účinnost je prokázána zvláště v terapii na antibiotika resistentní recidivující enterokolitidy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Odebrání kolem 40–200 g stolice, její homogenizace ve fyziologickém roztoku (typicky rozmixováním či rozkvedláním), odstředění či přefiltrování se získáním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supernatantu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či filtrátu přibližně dvojnásobného objemu oproti stolici. Aplikace příjemci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nasojejunální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sondou, klysmatem či nejúčinněji endoskopicky do slepého střeva.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6053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Salmonella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Zdroj potraviny živočišného původu (maso, masné výrobky, mléčné výrobky, vejce). Zdroj infekce zvíře či člověk. U drůbeže, mohou salmonely přecházet z vejcovodu do vajec. K onemocnění je potřebná velká infekční dávka. Salmonely mohou přežívat v mražených potravinách několik měsíců, nesnášejí však vysoké teploty nad 65 °C působící po 15–20 minut. Projevy: zvracení, průjmy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Kampylobakterióza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Nákaza z tepelně nedostatečně zpracované drůbeže, či druhotně člověk ze stolice. Projevy: vodnaté průjmy.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Shigelóza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Malá infekční dávka z odpadních vod, z člověka na člověka rukama, jakákoli tepelně neupravená potrava (ovoce, zelenina), akutní průjmové onemocnění s horečkou a zvracením. Ročně způsobuje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Shigella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celosvětově 80–165 milionů případů, z čehož zřejmě až 600 000 postižených zemře.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3427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Listerióza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25 % u těhotných, novorozenců a osob se sníženou imunitou. Sepse, meningitida. Konzumace potravin dlouho skladovaných v chladničkách, zejména měkkých sýrů a masných a rybích výrobků –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listerie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všude, ale v těchto podmínkách pomnožení. Riziko v současné době zvyšuje také rozšíření trhu s potravinami, tzn., že se stále více oddaluje místo a čas výroby a spotřeby.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Clostridium </a:t>
            </a: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botulinum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půdní anaerobní organismus. Přenos nákazy nastává požitím nasolených či konservovaných potravin (klobásy, masové, rybí i zeleninové konservy) obsahujících Cl.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botulinum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bez dostatečné tepelné úpravy. Začíná zácpou, zvracením, může končit obrnou dýchacích svalů.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Úplavice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Zdrojem je nemocný člověk, průjmy, perforace střeva a postižení jater.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0493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Některé druhy plísní produkují pro člověka toxické mykotoxiny.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02327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Studium potravy pravěkého člověka: nelze srovnávat s dnešními lovci a sběrači, nastupuje studium genetiky, morfologie, metabolismu a fyziologie. </a:t>
            </a: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1549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Saccharomyces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cerevisiae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pochází původně z kvašení hroznového vína (Evropa) a rýže (Asie)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4354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Podle oficiální taxonomie nejsou jednoznačně odlišovány kvasinky pivovarské od divokých.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i="1" dirty="0"/>
              <a:t>B. </a:t>
            </a:r>
            <a:r>
              <a:rPr lang="cs-CZ" i="1" dirty="0" err="1"/>
              <a:t>bruxellensis</a:t>
            </a:r>
            <a:r>
              <a:rPr lang="cs-CZ" dirty="0"/>
              <a:t>: původní výskyt jen v údolí řeky </a:t>
            </a:r>
            <a:r>
              <a:rPr lang="cs-CZ" dirty="0" err="1"/>
              <a:t>Senne</a:t>
            </a:r>
            <a:r>
              <a:rPr lang="cs-CZ" dirty="0"/>
              <a:t> blízko Bruselu. 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 chmelení se často používá starý, uschlý chmel, který nedává pivu chmelovou chuť a slouží jen jako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konzervant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Gose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starobylý německý druh piva. Vyrábí se svrchním kvašením ze sladu s nejméně polovičním podílem pšenice, do kterého se přidává kuchyňská sůl a mletý koriandr. Protože pivo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dokváší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ještě v lahvích, plní se do speciálních baňatých lahví ze silného skla s dlouhým hrdlem. Nápoj je kalný a má nažloutlou barvu, chuť je pikantní s ovocnými tóny a jen mírnou hořkostí. Tento styl piva vznikl v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Goslaru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podle kterého byl také pojmenován. Nejstarší písemná zmínka o něm pochází z roku 1332. V roce 1738 se toto pivo poprvé dostalo do Lipska, které se brzy stalo jeho hlavním producentem. Zpočátku se vyrábělo spontánním kvašením. Výroba i ošetřování tohoto živého piva byly vždy dosti náročné, což se odráželo na jeho vysoké ceně. . Po druhé světové válce produkce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gose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upadla. Pivovar v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Döllnitzu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ukončil činnost poté, co bylo jeho zařízení odvezeno do Sovětského svazu jako součást reparací.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3214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Jeden výzkumný tým nedávno studoval pupíky šedesáti dobrovolníků a objevil v nich 2368 druhů bakterií, z nichž 1458 bylo zcela neznámých.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Pot: Nepříjemný zápach způsobují zejména stafylokoky, mikrokoky a bakterie, které rozkladem tuků tvoří zapáchající mastné kyseliny.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Ústa: Mikroflóra v ústech závisí na stavu zubů – bezzubá ústa se liší svou mikroflórou od úst s chrupem – kvůli možnosti tvorby plaku na zubech. Tento film obsahuje zejména gramnegativní vláknité anaerobní bakterie zkvašující cukry na kyselinu mléčnou. Ta způsobuje odvápnění zubní skloviny, a to vede k tvorbě zubního kazu. Na základě studie, která se zabývá právě vlivem expozice kouření na stav mikroflóry v ústech, se zjistilo, že kuřáci mají v dutině ústní méně aerobních a anaerobních organismů se schopností pozitivně zasahovat do daného prostředí, naopak obsahují více potenciálních patogenů ve srovnání s nekuřáky.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2089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Vinné kvasinky mají podle analýzy genetické příbuznosti až na několik výjimek společný původ a byly domestikovány 8000-10000 př. n. l.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08223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76543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3285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Kombucha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začala široce pěstovat krátce po skončení první světové války. Podle jedné verze ji přivezli ještě před válkou vyslanečtí úředníci, podle druhé legionáři po skončení války. V tehdejších textech byla nazývána jako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kombucha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nebo německým názvem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Wunderpilz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Obliba výrazně poklesla mezi lety 1926 a 1928, kdy se začaly šířit fámy o tom, že houba roste dál i v lidském organizmu. V roce 1928 byly publikovány první články o obsahu vitamínů, alkoholu,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kys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uhličité, octové a mléčné.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26062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08742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Podle údajů Světového ekonomického fóra ročně spotřebujeme 311 milionů tun plastů a jen 14 % z toho dokážeme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zrecyklovat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Velká část končí v moři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09574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Kvasinka je používána díky vysokému obsahu karotenoidního barviva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astaxanthinu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jako dietní doplněk výživy lososů a drůbeže.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94290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Plazmidy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bakterie izolujeme, napojíme na ně části DNA z chromozomů živočichů a rostlin a použijeme k produkci bílkovin, které bakterie samy nejsou schopny produkovat. Takto lze například pomocí bakterií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nasyntetizovat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inzulin a další důležité látky.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DNA A. </a:t>
            </a: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tumefaciens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vložíme gen, který je prospěšný pro rostlinu. Potom se vektor A.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tumefaciens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se sekvencí genu vloží do rostlinného genomu. Díky rychlému šíření genomu A.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tumefaciens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sekvence jiného genomu dostane do orgánu rostliny, který chceme „změnit“. První přenos genů na bázi bakterie A.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tumefaciens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uskutečnil začátkem 80. let 20. století, kdy se do rostliny tabáku podařilo vnést sekvenci cizorodého genu.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33850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Bioremediace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odstraňování nejrůznějších polutantů z prostředí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20657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Přesto je představa o půdě kypící mikrobiálním životem pro většinu půdního prostředí mylná. Většina mikroorganismů je v půdě v klidovém stádiu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Petrichor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smell derives from an oil exuded by certain plants during dry periods, whereupon it is absorbed by clay-based soils and rocks. During rain, the oil is released into the air along with another compound,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geosmin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metabolic by-product of certain actinobacteria, which is emitted by wet soil, producing the distinctive scent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7272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 močových cest je za normálních okolností osídlena jen přední část močové trubice, což je nutné si uvědomit při vyšetření moči, protože tyto bakterie způsobují běžnou kontaminaci odebraných vzorků.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46107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Nitrifikace: Během rozkladu bílkovin uvolňovaných z mrtvé organické hmoty je uvolňován amoniak a ten je ve formě amonných solí oxidován nitrifikačními bakteriemi na dusitany a dusičnany, jež rostliny užijí jako zdroj dusíkaté výživy.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59555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Největší organismus světa: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Malheur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National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Forest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Blue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Mountains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východní Oregon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Souhrnná délka všech kořenů jednoho dospělého dubu je zhruba osm kilometrů, přičemž se odhaduje, že </a:t>
            </a:r>
            <a:r>
              <a:rPr lang="cs-CZ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mykorhizní</a:t>
            </a:r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vlákna na nich napojená mohou dosahovat až 40 000 kilometrů.</a:t>
            </a: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39194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Karel Šulc </a:t>
            </a:r>
            <a:r>
              <a:rPr lang="cs-CZ" dirty="0"/>
              <a:t>(1872–1952) – nominace na Nobelovu cenu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Bakteriocyt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buňka nesoucí symbiotické bakterie,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bakteriom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orgán složený z bakteriocytů;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mycetocyt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buňka nesoucí symbiotické houby (např. u některých mšic, křísů a červců), mycetom – orgán tvořený z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mycetocytů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Jedním z důvodů chudé střevní mikrobioty hmyzu je u některých skupin životní cyklus s dokonalou proměnou (z larvy přes kuklu do dospělce), kdy dochází k radikální přestavbě střeva, většina bakterií je ztracena a musí být znovu získána z prostředí nebo od jedinců stejného druhu.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23692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Květolib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včelí (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Philanthus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triangulum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klade své potomstvo do vlhkých podzemních hnízd, což jej ale vystavuje houbovým a bakteriálním infekcím. Proto se u nich vyskytuje bakterie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Streptomyces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philanthi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chránící potomstvo proti mikrobiální infekci během vývoje, kterou samice pěstuje ve speciálních žlázách na tykadlech.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Symbioza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vroubenek a Burkholderia: Vroubenky ji získávají v každé generaci znovu z půdy nebo oblasti kořenů během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detritovorního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larválního stádia. Experimenty přitom ukázaly, že infekce symbiontem je pro přežití vroubenek nezbytná. Tento způsob přenosu, zisk z prostředí, je pro obligátního symbionta naprosto unikátní a připomíná velmi známé symbiózy mezi rostlinami a půdními mikroby, jako je vztah luštěnin a bakterie rodu Rhizobium nebo olše a bakterií rodu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Frankia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jedná se tedy o mutualistickou, ale přesto nestálou asociaci mezi hmyzem a mikroby.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61820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Hmyz nedokáže syntetizovat cholesterol, který je prekurzorem steroidních hormonů. Dravci ho dostávají z živočišné potravy, herbivoři z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fytosteroidů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další třeba z ergosterolu symbiotických hub.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Základní výzkum hmyzích symbióz každý rok přináší stovky nečekaných objevů, které mohou být i prakticky využity k eliminaci řady hmyzích škůdců a přenašečů chorob.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56318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Brtvitky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Parabasalia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také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Oxymonada</a:t>
            </a: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Adenotrofní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viviparie: Larvy těchto much se vyvíjejí v děloze samice, kde se živí mlékem z modifikovaných přídavných žláz. Prostřednictvím těchto žláz se ale přenášejí i speciální symbionti, jako je např. bakterie druhu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Wigglesworthia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glossinidia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99738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Většina kůrovců si „své“ houby přenáší v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mykangiích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mikroskopických žláznatých prohlubních vyplněných olejovitými tekutinami. Do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mykangií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kůrovcům zachytávají spory symbiotických hub rostoucích v jejich rodném požerku a ven jsou vyplavovány jen tehdy, když kůrovec tvoří závrt v novém hostitelském stromě a jeho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mykangia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vylučují zvýšené množství olejovitých látek. I když jde kůrovcům jen o malou plochu lýka kolem požerku, nestačí zneškodnit obranu na této ploše. Kůrovci mají jedinou možnost – spojit své síly a v hromadném krátkodobém náletu rozvrátit obranyschopnost stromu. Strom se brání hustou sítí kanálků s pryskyřicí, která je v nich nahromaděna pod tlakem a pro kůrovce je jedovatá.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Holandská nemoc jilmů, kterou vyvolává kůrovci (hl.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Scolytus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multistriatus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přenášený druh </a:t>
            </a: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Ophiostoma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novo-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ulmi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Ceratocystis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polonica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spolupracující s lýkožroutem smrkovým.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Dřevokaz čárkovaný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sice nezabíjí stromy, ale své požerky vrtá hluboko do dřeně pokácených smrků a pěstováním dřevokazných hub znehodnocuje okolní dřevo.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Většina </a:t>
            </a: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feromonů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kůrovců jsou vlastně jen mikrobiálně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přemetabolizované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produkty hostitelského stromu.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 kůrovců si </a:t>
            </a: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mycetokleptické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druhy hledají „galerie“, což jsou chodbičky vzniklé požerkem larev jiného druhu, které jsou prorostlé symbiotickou houbou, a využívají jeho založené houbové zahrady.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68659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Zvrácení chromozomální determinace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Infikovaná embrya, která by se měla podle genetické výbavy vyvíjet jako samci, dospějí přesto ve funkční infikované samičky a to opět slouží k zajištění vertikálního přenosu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wolbachie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94020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 některých skupin hmyzu vnitrobuněční symbionti zřejmě pomohli hostitelům specializovat se na jeden druh potravy a obsadit tak nové ekologické niky.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Buchnera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Svému hostiteli tedy symbiont přestává dostatečně pomáhat a hostitel využívá sekundárního symbionta, bakterii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Serratia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symbiotica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přičemž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seracie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pravděpodobně dokrmuje i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buchneru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37734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0256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Japonci mají zase problém s odbouráváním alkoholu, který my zvládáme, ale to je jiná záležitost = </a:t>
            </a:r>
            <a:r>
              <a:rPr lang="cs-CZ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Alkoholdehydrogenáza</a:t>
            </a:r>
            <a:r>
              <a:rPr lang="cs-CZ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69751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597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1962: dvě oběti se znaly, jinak nic, příčina neznámá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1963: zdroj asi plavecký bazén, meningokok neprokázán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1964: zpětnou analýzou prokázáno, že všichni se koupali ve Vrbenských lázních, zároveň žádný lehčí případ nevypátrán, vše končí úmrtím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1965: Kontaktní onemocnění vyloučeno, většina se neznala. Čtyři oběti se koupaly v bazénu jen jedenkrát, z čehož bylo možno stanovit inkubační dobu, která se pohybovala od 4 do 7 dnů. Úmrtí do dalších 2–7 dní, při bakteriologickém vyšetření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likvoru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ani v jednom případě prokázán meningokok, terapie antibiotiky nezabírala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Voda z Labe se nahradila pitnou vodou z městského vodovodu.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Moniérova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stěna, aby se dosáhlo přesné délky bazénu 25 m a mohl být využíván pro závodní plavání. Tento prostor se postupně zvětšoval, takže v době odhalení byl až 10 cm široký.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505670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6491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Bakterie tvoří 60 % hmotnosti stolice. Devadesát devět procent těchto bakterií však pochází z 30–40 nejběžnějších druhů. Některé druhy bakterií, které jsou ve zdravém složení neškodné se mohou stát v jiném kontextu oportunními patogeny. Jiné mikroby jsou obligátně patogenní a mutualistický vztah s hostitelem neustavují vůbec.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důsledku poměrně rychlé a chaotické kolonizace odpovídá střevní </a:t>
            </a: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mikrobiom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dítěte už zhruba na konci druhého roku jeho života dospělému jedinci.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9210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Escherichia</a:t>
            </a: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kvasí celou řadu cukrů s tvorbou kyseliny mléčné. Dále se podílí na produkci vitaminů skupiny B a látky s antibiotickým účinkem. Tímto ovlivňuje i ostatní bakteriální flóru střeva.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1060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Mimo bakterie jsou častými mikroorganismy v střevech i různé houby, prvoci a viry.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2412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Zdravá mikrobiota blokuje přeměnu dusičnanů na dusitany, které způsobují karcinomy tlustého střeva.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2243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Symbiotické bakterie ve střevech ovlivňují deprese, nálady i vnímání bolesti: Výzkum za výzkumem totiž ukazuje, že střevní mikroflóra ovlivňuje náš mozek, hormonální systém i nervovou síť.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Prvním krokem léčby psychických onemocnění by se tak v budoucnu mohla stát analýza naší "střevní zoo" spojená se změnou stravy či transplantací mikroorganismů od zdravých dárců.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Druhý mozek v břiše. Co když je ale pomyslná "linka" obousměrná?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FE5E1-D701-4CEA-B268-28910E108036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9791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1335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0870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3031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4787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3574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0564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116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1575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404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743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6084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C30FF-6847-42BD-AEF0-DD285FFE0243}" type="datetimeFigureOut">
              <a:rPr lang="cs-CZ" smtClean="0"/>
              <a:t>07.10.2022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AEA47-3C9E-414C-B555-8C810BD34B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450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jpeg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jpeg"/><Relationship Id="rId4" Type="http://schemas.openxmlformats.org/officeDocument/2006/relationships/image" Target="../media/image1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lVk4NVIUh8&amp;ab_channel=HarvardMedicalSchoo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16F550-A906-4FB5-A616-0E8E82BE4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7200" dirty="0"/>
              <a:t>Úvod do biologie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1849ED8-E6E0-4D9F-880A-45EF2857F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7000" y="4817519"/>
            <a:ext cx="6858000" cy="1655762"/>
          </a:xfrm>
        </p:spPr>
        <p:txBody>
          <a:bodyPr>
            <a:normAutofit/>
          </a:bodyPr>
          <a:lstStyle/>
          <a:p>
            <a:r>
              <a:rPr lang="cs-CZ" b="1" dirty="0"/>
              <a:t>Mikroorganismy, šedé eminence biosféry</a:t>
            </a:r>
          </a:p>
          <a:p>
            <a:r>
              <a:rPr lang="cs-CZ" dirty="0"/>
              <a:t>Petr Pyszko </a:t>
            </a:r>
          </a:p>
          <a:p>
            <a:r>
              <a:rPr lang="cs-CZ" dirty="0"/>
              <a:t>Ostravská univerzita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43FB28F-4FBE-45D1-8F8E-126B6D640C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11889" cy="20863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ek 6" descr="https://scontent.fprg2-1.fna.fbcdn.net/v/t31.0-8/11406758_987647151268567_1197193731071919889_o.png?_nc_cat=109&amp;_nc_sid=09cbfe&amp;_nc_ohc=rLbOiV0lfgkAX_cAAsI&amp;_nc_ht=scontent.fprg2-1.fna&amp;oh=6719a0bbce921e237f9c154d0176999a&amp;oe=5F7177AC">
            <a:extLst>
              <a:ext uri="{FF2B5EF4-FFF2-40B4-BE49-F238E27FC236}">
                <a16:creationId xmlns:a16="http://schemas.microsoft.com/office/drawing/2014/main" id="{295F1853-57A5-4E9F-A8D8-2F23AF72A6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0"/>
            <a:ext cx="2659224" cy="185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8650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mikroflóra střeva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389" y="1343819"/>
            <a:ext cx="11155680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„Druhý mozek“</a:t>
            </a:r>
          </a:p>
          <a:p>
            <a:pPr algn="just"/>
            <a:r>
              <a:rPr lang="cs-CZ" dirty="0"/>
              <a:t>Vnímání bolesti, deprese, učení, manipulace mozku</a:t>
            </a:r>
          </a:p>
          <a:p>
            <a:pPr algn="just"/>
            <a:r>
              <a:rPr lang="cs-CZ" i="1" dirty="0" err="1"/>
              <a:t>Faecalibacterium</a:t>
            </a:r>
            <a:r>
              <a:rPr lang="cs-CZ" i="1" dirty="0"/>
              <a:t> → </a:t>
            </a:r>
            <a:r>
              <a:rPr lang="cs-CZ" dirty="0"/>
              <a:t>butyrát</a:t>
            </a:r>
            <a:r>
              <a:rPr lang="cs-CZ" i="1" dirty="0"/>
              <a:t> → </a:t>
            </a:r>
            <a:r>
              <a:rPr lang="cs-CZ" dirty="0"/>
              <a:t>snížení zánětlivosti střeva → lepší kvalita života + menší depresivnost</a:t>
            </a:r>
          </a:p>
          <a:p>
            <a:pPr algn="just"/>
            <a:r>
              <a:rPr lang="cs-CZ" i="1" dirty="0" err="1"/>
              <a:t>Flavonifactor</a:t>
            </a:r>
            <a:r>
              <a:rPr lang="cs-CZ" dirty="0"/>
              <a:t>: depresivní pacienti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27E7F82-5C33-4D8B-ACFB-724232D4F7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754" y="3709783"/>
            <a:ext cx="7392857" cy="2917819"/>
          </a:xfrm>
          <a:prstGeom prst="rect">
            <a:avLst/>
          </a:prstGeom>
        </p:spPr>
      </p:pic>
      <p:pic>
        <p:nvPicPr>
          <p:cNvPr id="2050" name="Picture 2" descr="IQ střev">
            <a:extLst>
              <a:ext uri="{FF2B5EF4-FFF2-40B4-BE49-F238E27FC236}">
                <a16:creationId xmlns:a16="http://schemas.microsoft.com/office/drawing/2014/main" id="{EBE373FC-9E53-402E-B739-844E3CF2C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51" y="3827349"/>
            <a:ext cx="2054195" cy="291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149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37163FF2-56E7-4D7A-8F3A-FD39682DA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3768"/>
            <a:ext cx="4572000" cy="207538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0AE665AB-00E8-4BBC-B431-44E210462F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1" y="0"/>
            <a:ext cx="4153989" cy="193722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C7E99B0-3AE6-446D-A9B0-06F756D56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1" y="2063416"/>
            <a:ext cx="4710369" cy="204359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E4F6C14-852F-4D21-8079-D79DDB564D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0097" y="2677864"/>
            <a:ext cx="4447903" cy="153507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417BAE4-DF3A-44EE-844B-BFA9294D86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1034" y="4233204"/>
            <a:ext cx="4756301" cy="184676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CA281DE-2D39-4708-8EF8-5F0F9B1728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4242" y="4611189"/>
            <a:ext cx="4413759" cy="224681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4615F032-93EF-4D90-BA2C-DA9D98E203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4000" y="1125372"/>
            <a:ext cx="9144000" cy="2727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5B24E4E4-A679-4B78-84F1-580CC31F53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24000" y="3686049"/>
            <a:ext cx="9144000" cy="239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mikroflóra střeva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263" y="1343819"/>
            <a:ext cx="11220994" cy="4967061"/>
          </a:xfrm>
        </p:spPr>
        <p:txBody>
          <a:bodyPr>
            <a:normAutofit/>
          </a:bodyPr>
          <a:lstStyle/>
          <a:p>
            <a:pPr algn="just"/>
            <a:r>
              <a:rPr lang="cs-CZ" i="1" dirty="0" err="1"/>
              <a:t>Helicobacter</a:t>
            </a:r>
            <a:r>
              <a:rPr lang="cs-CZ" i="1" dirty="0"/>
              <a:t> </a:t>
            </a:r>
            <a:r>
              <a:rPr lang="cs-CZ" i="1" dirty="0" err="1"/>
              <a:t>pylori</a:t>
            </a:r>
            <a:r>
              <a:rPr lang="cs-CZ" dirty="0"/>
              <a:t>: vznik žaludečních vředů vs. nižší riziko astmatu, alergie, cukrovky, rakoviny,…  </a:t>
            </a:r>
          </a:p>
          <a:p>
            <a:pPr algn="just"/>
            <a:r>
              <a:rPr lang="cs-CZ" dirty="0"/>
              <a:t>Ještě před sto lety 8/10 lidí + rychlé mutace – sledování migrací populací.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29D9059-91C4-4E0B-97E2-C8914D0A6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31" y="2669382"/>
            <a:ext cx="5167926" cy="191027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ECCE14B-9997-4633-9D8B-1DE5B6950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437" y="2736901"/>
            <a:ext cx="6322300" cy="4102843"/>
          </a:xfrm>
          <a:prstGeom prst="rect">
            <a:avLst/>
          </a:prstGeom>
        </p:spPr>
      </p:pic>
      <p:pic>
        <p:nvPicPr>
          <p:cNvPr id="3074" name="Picture 2" descr="Vitamin Station Rychlotest Helicobacter Pylori - skladem | BENU.cz">
            <a:extLst>
              <a:ext uri="{FF2B5EF4-FFF2-40B4-BE49-F238E27FC236}">
                <a16:creationId xmlns:a16="http://schemas.microsoft.com/office/drawing/2014/main" id="{2EC3331C-9DA2-467C-8E07-7661915E9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6" y="4579658"/>
            <a:ext cx="3013448" cy="226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roViotic Helicobacter 10 tablet | Pilulka.cz">
            <a:extLst>
              <a:ext uri="{FF2B5EF4-FFF2-40B4-BE49-F238E27FC236}">
                <a16:creationId xmlns:a16="http://schemas.microsoft.com/office/drawing/2014/main" id="{7E6F95DA-C5AA-4003-9024-1DF3C070B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915" y="4927864"/>
            <a:ext cx="2554851" cy="191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383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</a:t>
            </a:r>
            <a:r>
              <a:rPr lang="cs-CZ" sz="4800" b="1" dirty="0" err="1"/>
              <a:t>Probiotika</a:t>
            </a:r>
            <a:endParaRPr lang="cs-CZ" sz="4800" b="1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194" y="1134814"/>
            <a:ext cx="11325497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Bakterie které ovlivňují příznivě složení mikrobioty střeva</a:t>
            </a:r>
          </a:p>
          <a:p>
            <a:pPr algn="just"/>
            <a:r>
              <a:rPr lang="cs-CZ" dirty="0"/>
              <a:t>Patří do skupiny bakterií mléčného kvašení: hl. </a:t>
            </a:r>
            <a:r>
              <a:rPr lang="cs-CZ" i="1" dirty="0" err="1"/>
              <a:t>Lactobacillus</a:t>
            </a:r>
            <a:r>
              <a:rPr lang="cs-CZ" dirty="0"/>
              <a:t>, </a:t>
            </a:r>
            <a:r>
              <a:rPr lang="cs-CZ" i="1" dirty="0" err="1"/>
              <a:t>Bifidobacterium</a:t>
            </a:r>
            <a:r>
              <a:rPr lang="cs-CZ" dirty="0"/>
              <a:t> a </a:t>
            </a:r>
            <a:r>
              <a:rPr lang="cs-CZ" i="1" dirty="0"/>
              <a:t>Enterococcus</a:t>
            </a:r>
            <a:r>
              <a:rPr lang="cs-CZ" dirty="0"/>
              <a:t>. </a:t>
            </a:r>
          </a:p>
          <a:p>
            <a:pPr algn="just"/>
            <a:r>
              <a:rPr lang="cs-CZ" dirty="0"/>
              <a:t>Role: prevence průjmů, snížení rizika karcinomu tlustého střeva, snižování vstřebávání cholesterolu,…</a:t>
            </a:r>
          </a:p>
          <a:p>
            <a:pPr algn="just"/>
            <a:endParaRPr lang="cs-CZ" dirty="0"/>
          </a:p>
        </p:txBody>
      </p:sp>
      <p:pic>
        <p:nvPicPr>
          <p:cNvPr id="12290" name="Picture 2" descr="Probiotics Lactobacillus Bifidobacterium And Lactococcus Probiotic Bacteria  In Circle Good Bacterias Vector Illustration Set Stock Illustration -  Download Image Now - iStock">
            <a:extLst>
              <a:ext uri="{FF2B5EF4-FFF2-40B4-BE49-F238E27FC236}">
                <a16:creationId xmlns:a16="http://schemas.microsoft.com/office/drawing/2014/main" id="{23B4A7FA-936F-43FC-A5C2-CCB51BE8B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11" y="2934911"/>
            <a:ext cx="5288463" cy="390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CF5A6C2C-4CB0-47EA-B98D-948233E94280}"/>
              </a:ext>
            </a:extLst>
          </p:cNvPr>
          <p:cNvSpPr txBox="1"/>
          <p:nvPr/>
        </p:nvSpPr>
        <p:spPr>
          <a:xfrm>
            <a:off x="398236" y="4023294"/>
            <a:ext cx="49749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2800" b="1" dirty="0" err="1"/>
              <a:t>Prebiotika</a:t>
            </a:r>
            <a:r>
              <a:rPr lang="cs-CZ" sz="2800" dirty="0"/>
              <a:t>: látky sloužící jako živina </a:t>
            </a:r>
            <a:r>
              <a:rPr lang="cs-CZ" sz="2800" dirty="0" err="1"/>
              <a:t>probiotik</a:t>
            </a:r>
            <a:r>
              <a:rPr lang="cs-CZ" sz="2800" dirty="0"/>
              <a:t> v tlustém střevě (oligosacharidy, některé polysacharidy – inulin)</a:t>
            </a:r>
          </a:p>
        </p:txBody>
      </p:sp>
    </p:spTree>
    <p:extLst>
      <p:ext uri="{BB962C8B-B14F-4D97-AF65-F5344CB8AC3E}">
        <p14:creationId xmlns:p14="http://schemas.microsoft.com/office/powerpoint/2010/main" val="1473683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Transplantace stolice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79" y="1316036"/>
            <a:ext cx="11834949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Transplantace stolice – fekální transplantace</a:t>
            </a:r>
          </a:p>
          <a:p>
            <a:pPr algn="just"/>
            <a:r>
              <a:rPr lang="cs-CZ" dirty="0"/>
              <a:t>Pacient </a:t>
            </a:r>
            <a:r>
              <a:rPr lang="cs-CZ" dirty="0" err="1"/>
              <a:t>podléčen</a:t>
            </a:r>
            <a:r>
              <a:rPr lang="cs-CZ" dirty="0"/>
              <a:t> ATB, poté </a:t>
            </a:r>
            <a:r>
              <a:rPr lang="cs-CZ" dirty="0" err="1"/>
              <a:t>nasojejunální</a:t>
            </a:r>
            <a:r>
              <a:rPr lang="cs-CZ" dirty="0"/>
              <a:t> sonda, klysma </a:t>
            </a:r>
          </a:p>
          <a:p>
            <a:pPr algn="just"/>
            <a:r>
              <a:rPr lang="cs-CZ" dirty="0"/>
              <a:t>Úspěšná léčba střevních zánětů, autoimunitních nemocí</a:t>
            </a:r>
          </a:p>
          <a:p>
            <a:pPr algn="just"/>
            <a:r>
              <a:rPr lang="cs-CZ" dirty="0"/>
              <a:t>Do budoucna: deprese, děti po císařském řezu,…</a:t>
            </a:r>
          </a:p>
          <a:p>
            <a:pPr marL="0" indent="0" algn="just">
              <a:buNone/>
            </a:pPr>
            <a:endParaRPr lang="cs-CZ" dirty="0"/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0348FC2-119B-4ECB-B3FD-77FA20D16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8" y="3377415"/>
            <a:ext cx="6137435" cy="290568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DB8AD09-188F-45C9-88F8-18B6585093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6817" y="5514182"/>
            <a:ext cx="5105717" cy="126621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EE4B508-8636-4AA6-AE3E-9DC5BF2E0F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206" y="2833771"/>
            <a:ext cx="4572000" cy="229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04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Patogenní a </a:t>
            </a:r>
            <a:r>
              <a:rPr lang="cs-CZ" sz="4800" b="1" dirty="0" err="1"/>
              <a:t>toxinogenní</a:t>
            </a:r>
            <a:r>
              <a:rPr lang="cs-CZ" sz="4800" b="1" dirty="0"/>
              <a:t> mikrobi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949" y="1343819"/>
            <a:ext cx="9914708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/>
              <a:t>Salmonelóza</a:t>
            </a:r>
            <a:r>
              <a:rPr lang="cs-CZ" dirty="0"/>
              <a:t>: </a:t>
            </a:r>
            <a:r>
              <a:rPr lang="cs-CZ" i="1" dirty="0" err="1"/>
              <a:t>Salmonella</a:t>
            </a:r>
            <a:r>
              <a:rPr lang="cs-CZ" dirty="0"/>
              <a:t>, v ČR nejvýznamnější do 2006</a:t>
            </a:r>
          </a:p>
          <a:p>
            <a:pPr algn="just"/>
            <a:r>
              <a:rPr lang="cs-CZ" b="1" dirty="0" err="1"/>
              <a:t>Kampylobakterióza</a:t>
            </a:r>
            <a:r>
              <a:rPr lang="cs-CZ" dirty="0"/>
              <a:t>: </a:t>
            </a:r>
            <a:r>
              <a:rPr lang="cs-CZ" i="1" dirty="0" err="1"/>
              <a:t>Campylobacter</a:t>
            </a:r>
            <a:r>
              <a:rPr lang="cs-CZ" i="1" dirty="0"/>
              <a:t> </a:t>
            </a:r>
            <a:r>
              <a:rPr lang="cs-CZ" i="1" dirty="0" err="1"/>
              <a:t>jejuni</a:t>
            </a:r>
            <a:r>
              <a:rPr lang="cs-CZ" dirty="0"/>
              <a:t>, po roce 2006</a:t>
            </a:r>
          </a:p>
          <a:p>
            <a:pPr algn="just"/>
            <a:r>
              <a:rPr lang="cs-CZ" b="1" dirty="0" err="1"/>
              <a:t>Shigelóza</a:t>
            </a:r>
            <a:r>
              <a:rPr lang="cs-CZ" dirty="0"/>
              <a:t>: </a:t>
            </a:r>
            <a:r>
              <a:rPr lang="cs-CZ" i="1" dirty="0" err="1"/>
              <a:t>Shigella</a:t>
            </a:r>
            <a:r>
              <a:rPr lang="cs-CZ" dirty="0"/>
              <a:t> </a:t>
            </a:r>
            <a:r>
              <a:rPr lang="cs-CZ" dirty="0" err="1"/>
              <a:t>spp</a:t>
            </a:r>
            <a:r>
              <a:rPr lang="cs-CZ" dirty="0"/>
              <a:t>., vodnaté průjmy</a:t>
            </a:r>
          </a:p>
          <a:p>
            <a:pPr algn="just"/>
            <a:endParaRPr lang="cs-CZ" dirty="0"/>
          </a:p>
        </p:txBody>
      </p:sp>
      <p:pic>
        <p:nvPicPr>
          <p:cNvPr id="2050" name="Picture 2" descr="Salmonela (Salmonelóza) - prevence, příznaky, léčba - Lékárna.cz">
            <a:extLst>
              <a:ext uri="{FF2B5EF4-FFF2-40B4-BE49-F238E27FC236}">
                <a16:creationId xmlns:a16="http://schemas.microsoft.com/office/drawing/2014/main" id="{5517A76B-9F1D-4F18-8091-1A8AEFB5C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37873" y="3528876"/>
            <a:ext cx="3835944" cy="255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mpylobacter jejuni | Campylobacter Food Poisoning">
            <a:extLst>
              <a:ext uri="{FF2B5EF4-FFF2-40B4-BE49-F238E27FC236}">
                <a16:creationId xmlns:a16="http://schemas.microsoft.com/office/drawing/2014/main" id="{11A33E06-77D3-4164-A680-82EE9F99D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12378" y="3503699"/>
            <a:ext cx="3879631" cy="255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C637F9D-4D5B-433B-87FC-A62DE3B88B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3937"/>
          <a:stretch/>
        </p:blipFill>
        <p:spPr>
          <a:xfrm>
            <a:off x="5583915" y="2865290"/>
            <a:ext cx="2851509" cy="3857786"/>
          </a:xfrm>
          <a:prstGeom prst="rect">
            <a:avLst/>
          </a:prstGeom>
        </p:spPr>
      </p:pic>
      <p:pic>
        <p:nvPicPr>
          <p:cNvPr id="2054" name="Picture 6" descr="Questions &amp;amp; Answers | Shigella – Shigellosis | CDC">
            <a:extLst>
              <a:ext uri="{FF2B5EF4-FFF2-40B4-BE49-F238E27FC236}">
                <a16:creationId xmlns:a16="http://schemas.microsoft.com/office/drawing/2014/main" id="{E777585B-054B-47AB-823A-516037DBF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59507" y="3304386"/>
            <a:ext cx="3857786" cy="297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092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Patogenní a </a:t>
            </a:r>
            <a:r>
              <a:rPr lang="cs-CZ" sz="4800" b="1" dirty="0" err="1"/>
              <a:t>toxinogenní</a:t>
            </a:r>
            <a:r>
              <a:rPr lang="cs-CZ" sz="4800" b="1" dirty="0"/>
              <a:t> mikrobi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326" y="1343819"/>
            <a:ext cx="11220994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/>
              <a:t>Listerióza</a:t>
            </a:r>
            <a:r>
              <a:rPr lang="cs-CZ" dirty="0"/>
              <a:t>: </a:t>
            </a:r>
            <a:r>
              <a:rPr lang="cs-CZ" i="1" dirty="0" err="1"/>
              <a:t>Listeria</a:t>
            </a:r>
            <a:r>
              <a:rPr lang="cs-CZ" i="1" dirty="0"/>
              <a:t> </a:t>
            </a:r>
            <a:r>
              <a:rPr lang="cs-CZ" i="1" dirty="0" err="1"/>
              <a:t>monocytogenes</a:t>
            </a:r>
            <a:r>
              <a:rPr lang="cs-CZ" dirty="0"/>
              <a:t>, 25% smrtnost, meningitida, </a:t>
            </a:r>
            <a:r>
              <a:rPr lang="cs-CZ" dirty="0" err="1"/>
              <a:t>psychrofil</a:t>
            </a:r>
            <a:endParaRPr lang="cs-CZ" dirty="0"/>
          </a:p>
          <a:p>
            <a:pPr algn="just"/>
            <a:r>
              <a:rPr lang="cs-CZ" b="1" dirty="0"/>
              <a:t>Botulin</a:t>
            </a:r>
            <a:r>
              <a:rPr lang="cs-CZ" dirty="0"/>
              <a:t>: </a:t>
            </a:r>
            <a:r>
              <a:rPr lang="cs-CZ" i="1" dirty="0"/>
              <a:t>Clostridium </a:t>
            </a:r>
            <a:r>
              <a:rPr lang="cs-CZ" i="1" dirty="0" err="1"/>
              <a:t>botulinum</a:t>
            </a:r>
            <a:r>
              <a:rPr lang="cs-CZ" dirty="0"/>
              <a:t>, neurotoxin (smrt udušením)</a:t>
            </a:r>
          </a:p>
          <a:p>
            <a:pPr algn="just"/>
            <a:r>
              <a:rPr lang="cs-CZ" b="1" dirty="0"/>
              <a:t>Úplavice</a:t>
            </a:r>
            <a:r>
              <a:rPr lang="cs-CZ" dirty="0"/>
              <a:t>: </a:t>
            </a:r>
            <a:r>
              <a:rPr lang="cs-CZ" i="1" dirty="0" err="1"/>
              <a:t>Entamoeba</a:t>
            </a:r>
            <a:r>
              <a:rPr lang="cs-CZ" i="1" dirty="0"/>
              <a:t> </a:t>
            </a:r>
            <a:r>
              <a:rPr lang="cs-CZ" i="1" dirty="0" err="1"/>
              <a:t>histolytica</a:t>
            </a:r>
            <a:r>
              <a:rPr lang="cs-CZ" dirty="0"/>
              <a:t>,</a:t>
            </a:r>
            <a:r>
              <a:rPr lang="cs-CZ" i="1" dirty="0"/>
              <a:t> </a:t>
            </a:r>
            <a:r>
              <a:rPr lang="cs-CZ" dirty="0"/>
              <a:t>prvok, tropy a subtropy</a:t>
            </a:r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A52D5AA-A14D-4467-B19D-8E71A39ECF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774" b="53349"/>
          <a:stretch/>
        </p:blipFill>
        <p:spPr>
          <a:xfrm>
            <a:off x="5264611" y="3626551"/>
            <a:ext cx="6927389" cy="3255396"/>
          </a:xfrm>
          <a:prstGeom prst="rect">
            <a:avLst/>
          </a:prstGeom>
        </p:spPr>
      </p:pic>
      <p:pic>
        <p:nvPicPr>
          <p:cNvPr id="3074" name="Picture 2" descr="1 Entamoeba histolytica trophozoite 2 Entamoeba histolytica cyst | Download  Scientific Diagram">
            <a:extLst>
              <a:ext uri="{FF2B5EF4-FFF2-40B4-BE49-F238E27FC236}">
                <a16:creationId xmlns:a16="http://schemas.microsoft.com/office/drawing/2014/main" id="{EBC406B9-D878-442B-AFFF-CF8CC6F10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62419" y="4153928"/>
            <a:ext cx="3318125" cy="186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ompliant Detection of Listeria monocytogenes in Food &amp;">
            <a:extLst>
              <a:ext uri="{FF2B5EF4-FFF2-40B4-BE49-F238E27FC236}">
                <a16:creationId xmlns:a16="http://schemas.microsoft.com/office/drawing/2014/main" id="{EBB59245-D04F-48AC-A818-EE9A8BE5A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2070" y="3605390"/>
            <a:ext cx="3900086" cy="238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B273006-ADC4-4115-BEA7-8F2AE1DCE0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5928" y="2847040"/>
            <a:ext cx="1480465" cy="178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81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kazící potraviny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446" y="1343819"/>
            <a:ext cx="11364685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/>
              <a:t>Kažení</a:t>
            </a:r>
            <a:r>
              <a:rPr lang="cs-CZ" dirty="0"/>
              <a:t>: narušení vzhledu, chuti, pachu potravin, toxicita</a:t>
            </a:r>
          </a:p>
          <a:p>
            <a:pPr algn="just"/>
            <a:r>
              <a:rPr lang="cs-CZ" b="1" dirty="0"/>
              <a:t>Psychrofilní bakterie</a:t>
            </a:r>
            <a:r>
              <a:rPr lang="cs-CZ" dirty="0"/>
              <a:t>: 2–8 °C</a:t>
            </a:r>
          </a:p>
          <a:p>
            <a:pPr algn="just"/>
            <a:r>
              <a:rPr lang="cs-CZ" b="1" dirty="0"/>
              <a:t>Plísně</a:t>
            </a:r>
            <a:r>
              <a:rPr lang="cs-CZ" dirty="0"/>
              <a:t>: mykotoxiny</a:t>
            </a:r>
          </a:p>
          <a:p>
            <a:pPr algn="just"/>
            <a:endParaRPr lang="cs-CZ" dirty="0"/>
          </a:p>
        </p:txBody>
      </p:sp>
      <p:pic>
        <p:nvPicPr>
          <p:cNvPr id="4098" name="Picture 2" descr="6 Old-Time Ways to Check If Your Food Has Spoiled - Survivopedia">
            <a:extLst>
              <a:ext uri="{FF2B5EF4-FFF2-40B4-BE49-F238E27FC236}">
                <a16:creationId xmlns:a16="http://schemas.microsoft.com/office/drawing/2014/main" id="{0A12C2AA-D014-47FE-8552-99C7F9D94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25" y="2795453"/>
            <a:ext cx="6917871" cy="379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D392E4BD-F14B-443F-83A9-885AAB10F1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883" y="2795453"/>
            <a:ext cx="5562992" cy="379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37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Jak tohle zvládáme?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42" y="1147876"/>
            <a:ext cx="11573691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Člověk jako </a:t>
            </a:r>
            <a:r>
              <a:rPr lang="cs-CZ" dirty="0" err="1"/>
              <a:t>superpredátor</a:t>
            </a:r>
            <a:r>
              <a:rPr lang="cs-CZ" dirty="0"/>
              <a:t>, lov/vybití velkých savců, přechod na rostliny z nouze → maso tučné, staré a zkažené → evoluce kyselého žaludku → ochrana proti bakteriím ale velké energetické nároky. </a:t>
            </a:r>
          </a:p>
          <a:p>
            <a:pPr algn="just"/>
            <a:r>
              <a:rPr lang="cs-CZ" b="1" dirty="0"/>
              <a:t>Důkaz 2</a:t>
            </a:r>
            <a:r>
              <a:rPr lang="cs-CZ" dirty="0"/>
              <a:t>: Proteiny smí tvořit jen 35–50 % zdroje energie, jinak otrava → zdroj hlavně tuk → vybíjení dospělců → velký mozek → „</a:t>
            </a:r>
            <a:r>
              <a:rPr lang="cs-CZ" dirty="0" err="1"/>
              <a:t>paleodieta</a:t>
            </a:r>
            <a:r>
              <a:rPr lang="cs-CZ" dirty="0"/>
              <a:t>“ jako nesmysl, intolerance mléka a lepku,…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C2BE994-8CDC-46A2-B121-40E86AD72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42" y="3734805"/>
            <a:ext cx="6816636" cy="2953378"/>
          </a:xfrm>
          <a:prstGeom prst="rect">
            <a:avLst/>
          </a:prstGeom>
        </p:spPr>
      </p:pic>
      <p:pic>
        <p:nvPicPr>
          <p:cNvPr id="1026" name="Picture 2" descr="Details are in the caption following the image">
            <a:extLst>
              <a:ext uri="{FF2B5EF4-FFF2-40B4-BE49-F238E27FC236}">
                <a16:creationId xmlns:a16="http://schemas.microsoft.com/office/drawing/2014/main" id="{55512D1B-E43E-49A7-B52E-3A40B2F5C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745" y="3463327"/>
            <a:ext cx="4602887" cy="322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738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při výrobě potravin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1343819"/>
            <a:ext cx="11338560" cy="4967061"/>
          </a:xfrm>
        </p:spPr>
        <p:txBody>
          <a:bodyPr>
            <a:normAutofit/>
          </a:bodyPr>
          <a:lstStyle/>
          <a:p>
            <a:pPr algn="just"/>
            <a:r>
              <a:rPr lang="cs-CZ" b="1" i="1" dirty="0" err="1"/>
              <a:t>Saccharomyces</a:t>
            </a:r>
            <a:r>
              <a:rPr lang="cs-CZ" b="1" i="1" dirty="0"/>
              <a:t> </a:t>
            </a:r>
            <a:r>
              <a:rPr lang="cs-CZ" b="1" i="1" dirty="0" err="1"/>
              <a:t>cerevisiae</a:t>
            </a:r>
            <a:endParaRPr lang="cs-CZ" b="1" i="1" dirty="0"/>
          </a:p>
          <a:p>
            <a:pPr algn="just"/>
            <a:r>
              <a:rPr lang="cs-CZ" dirty="0"/>
              <a:t>Droždí: chleba, kynuté pečivo (přeměna cukrů na CO</a:t>
            </a:r>
            <a:r>
              <a:rPr lang="cs-CZ" baseline="-25000" dirty="0"/>
              <a:t>2</a:t>
            </a:r>
            <a:r>
              <a:rPr lang="cs-CZ" dirty="0"/>
              <a:t> + alkoholy, aldehydy, estery,…); ocet, zelí, rychlokvašky,… </a:t>
            </a:r>
          </a:p>
          <a:p>
            <a:pPr algn="just"/>
            <a:r>
              <a:rPr lang="cs-CZ" dirty="0"/>
              <a:t>Využití od neolitu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C55185B-497D-4D82-84B8-94338B0AE0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086" y="4314065"/>
            <a:ext cx="6584634" cy="2400231"/>
          </a:xfrm>
          <a:prstGeom prst="rect">
            <a:avLst/>
          </a:prstGeom>
        </p:spPr>
      </p:pic>
      <p:pic>
        <p:nvPicPr>
          <p:cNvPr id="5122" name="Picture 2" descr="Microbiology from A to Z explained - Micropia - Micropia">
            <a:extLst>
              <a:ext uri="{FF2B5EF4-FFF2-40B4-BE49-F238E27FC236}">
                <a16:creationId xmlns:a16="http://schemas.microsoft.com/office/drawing/2014/main" id="{612CAF7E-E51B-4680-A433-FF618659A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450" y="2329270"/>
            <a:ext cx="4249785" cy="239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E79F80B-3A1E-4E75-B976-A2C0E613F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491" y="3429000"/>
            <a:ext cx="5199699" cy="311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5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Mikroorganismy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07" y="1343819"/>
            <a:ext cx="11507822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 err="1"/>
              <a:t>Prokaryota</a:t>
            </a:r>
            <a:r>
              <a:rPr lang="cs-CZ" dirty="0"/>
              <a:t>: bakterie, </a:t>
            </a:r>
            <a:r>
              <a:rPr lang="cs-CZ" dirty="0" err="1"/>
              <a:t>archea</a:t>
            </a:r>
            <a:endParaRPr lang="cs-CZ" dirty="0"/>
          </a:p>
          <a:p>
            <a:pPr algn="just"/>
            <a:r>
              <a:rPr lang="cs-CZ" b="1" dirty="0" err="1"/>
              <a:t>Eukaryota</a:t>
            </a:r>
            <a:r>
              <a:rPr lang="cs-CZ" dirty="0"/>
              <a:t>: plísně, kvasinky, řasy, prvoci,… </a:t>
            </a:r>
          </a:p>
          <a:p>
            <a:pPr algn="just"/>
            <a:r>
              <a:rPr lang="cs-CZ" dirty="0"/>
              <a:t>Kultivovatelné 1–2 %, proto rozvoj </a:t>
            </a:r>
            <a:r>
              <a:rPr lang="cs-CZ" dirty="0" err="1"/>
              <a:t>metagenomiky</a:t>
            </a:r>
            <a:r>
              <a:rPr lang="cs-CZ" dirty="0"/>
              <a:t> (z moře známo 0.001 %) </a:t>
            </a:r>
          </a:p>
          <a:p>
            <a:pPr marL="0" indent="0" algn="just">
              <a:buNone/>
            </a:pPr>
            <a:endParaRPr lang="cs-CZ" dirty="0"/>
          </a:p>
        </p:txBody>
      </p:sp>
      <p:pic>
        <p:nvPicPr>
          <p:cNvPr id="1026" name="Picture 2" descr="Bakterie – Wikipedie">
            <a:extLst>
              <a:ext uri="{FF2B5EF4-FFF2-40B4-BE49-F238E27FC236}">
                <a16:creationId xmlns:a16="http://schemas.microsoft.com/office/drawing/2014/main" id="{80AFD530-192A-40EC-AFFF-438641605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0" y="3429000"/>
            <a:ext cx="3871307" cy="325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AN - Organismy žijící v extrémních podmínkách - ARCHAEA">
            <a:extLst>
              <a:ext uri="{FF2B5EF4-FFF2-40B4-BE49-F238E27FC236}">
                <a16:creationId xmlns:a16="http://schemas.microsoft.com/office/drawing/2014/main" id="{64F55FEE-0BDF-4C04-92E7-FE95371DD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537" y="3429000"/>
            <a:ext cx="4170716" cy="325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etektivem ve světě kvasinek - Články - Biolog | Přírodovědci.cz">
            <a:extLst>
              <a:ext uri="{FF2B5EF4-FFF2-40B4-BE49-F238E27FC236}">
                <a16:creationId xmlns:a16="http://schemas.microsoft.com/office/drawing/2014/main" id="{C38BCF26-6667-4B57-89E2-11631D7A3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123" y="3429000"/>
            <a:ext cx="4339961" cy="325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rvoci – Wikipedie">
            <a:extLst>
              <a:ext uri="{FF2B5EF4-FFF2-40B4-BE49-F238E27FC236}">
                <a16:creationId xmlns:a16="http://schemas.microsoft.com/office/drawing/2014/main" id="{FBE87C78-29DE-468A-B49D-3915FC10A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6594" y="98226"/>
            <a:ext cx="2311235" cy="2271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69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při výrobě potravin – pivo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388" y="1343819"/>
            <a:ext cx="11181805" cy="4967061"/>
          </a:xfrm>
        </p:spPr>
        <p:txBody>
          <a:bodyPr>
            <a:normAutofit/>
          </a:bodyPr>
          <a:lstStyle/>
          <a:p>
            <a:pPr algn="just"/>
            <a:r>
              <a:rPr lang="cs-CZ" b="1" i="1" dirty="0" err="1"/>
              <a:t>Saccharomyces</a:t>
            </a:r>
            <a:r>
              <a:rPr lang="cs-CZ" b="1" i="1" dirty="0"/>
              <a:t> </a:t>
            </a:r>
            <a:r>
              <a:rPr lang="cs-CZ" b="1" i="1" dirty="0" err="1"/>
              <a:t>cerevisiae</a:t>
            </a:r>
            <a:r>
              <a:rPr lang="cs-CZ" i="1" dirty="0"/>
              <a:t> </a:t>
            </a:r>
            <a:r>
              <a:rPr lang="cs-CZ" dirty="0"/>
              <a:t>– svrchní kvašení </a:t>
            </a:r>
          </a:p>
          <a:p>
            <a:pPr algn="just"/>
            <a:r>
              <a:rPr lang="cs-CZ" b="1" i="1" dirty="0"/>
              <a:t>S. </a:t>
            </a:r>
            <a:r>
              <a:rPr lang="cs-CZ" b="1" i="1" dirty="0" err="1"/>
              <a:t>pastorianus</a:t>
            </a:r>
            <a:r>
              <a:rPr lang="cs-CZ" b="1" i="1" dirty="0"/>
              <a:t> </a:t>
            </a:r>
            <a:r>
              <a:rPr lang="cs-CZ" dirty="0"/>
              <a:t>– spodní (až od 19. stol)</a:t>
            </a:r>
          </a:p>
          <a:p>
            <a:pPr algn="just"/>
            <a:r>
              <a:rPr lang="cs-CZ" i="1" dirty="0" err="1"/>
              <a:t>Brettanomyces</a:t>
            </a:r>
            <a:r>
              <a:rPr lang="cs-CZ" i="1" dirty="0"/>
              <a:t> </a:t>
            </a:r>
            <a:r>
              <a:rPr lang="cs-CZ" i="1" dirty="0" err="1"/>
              <a:t>lambicus</a:t>
            </a:r>
            <a:r>
              <a:rPr lang="cs-CZ" i="1" dirty="0"/>
              <a:t>, B. </a:t>
            </a:r>
            <a:r>
              <a:rPr lang="cs-CZ" i="1" dirty="0" err="1"/>
              <a:t>bruxellensis</a:t>
            </a:r>
            <a:r>
              <a:rPr lang="cs-CZ" dirty="0"/>
              <a:t>: </a:t>
            </a:r>
            <a:r>
              <a:rPr lang="cs-CZ" dirty="0" err="1"/>
              <a:t>lambic</a:t>
            </a:r>
            <a:r>
              <a:rPr lang="cs-CZ" dirty="0"/>
              <a:t> a další belgická piva, napodobení spontánního kvašení</a:t>
            </a:r>
          </a:p>
          <a:p>
            <a:pPr algn="just"/>
            <a:r>
              <a:rPr lang="cs-CZ" i="1" dirty="0" err="1"/>
              <a:t>Lactobacillus</a:t>
            </a:r>
            <a:r>
              <a:rPr lang="cs-CZ" dirty="0"/>
              <a:t>: </a:t>
            </a:r>
            <a:r>
              <a:rPr lang="cs-CZ" dirty="0" err="1"/>
              <a:t>lambic</a:t>
            </a:r>
            <a:r>
              <a:rPr lang="cs-CZ" dirty="0"/>
              <a:t>, </a:t>
            </a:r>
            <a:r>
              <a:rPr lang="cs-CZ" dirty="0" err="1"/>
              <a:t>gosé</a:t>
            </a:r>
            <a:r>
              <a:rPr lang="cs-CZ" dirty="0"/>
              <a:t> a jiné „</a:t>
            </a:r>
            <a:r>
              <a:rPr lang="cs-CZ" dirty="0" err="1"/>
              <a:t>kyseláče</a:t>
            </a:r>
            <a:r>
              <a:rPr lang="cs-CZ" dirty="0"/>
              <a:t>“, pivo „</a:t>
            </a:r>
            <a:r>
              <a:rPr lang="cs-CZ" dirty="0" err="1"/>
              <a:t>Yoni</a:t>
            </a:r>
            <a:r>
              <a:rPr lang="cs-CZ" dirty="0"/>
              <a:t>“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E795236-FDCB-44BA-9CFD-6F58B43EF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75" y="3742319"/>
            <a:ext cx="3875049" cy="3026229"/>
          </a:xfrm>
          <a:prstGeom prst="rect">
            <a:avLst/>
          </a:prstGeom>
        </p:spPr>
      </p:pic>
      <p:pic>
        <p:nvPicPr>
          <p:cNvPr id="1028" name="Picture 4" descr="First Vaginal Beer: Bottled Instinct | Indiegogo">
            <a:extLst>
              <a:ext uri="{FF2B5EF4-FFF2-40B4-BE49-F238E27FC236}">
                <a16:creationId xmlns:a16="http://schemas.microsoft.com/office/drawing/2014/main" id="{E4D1EE92-DAF1-46F1-893A-C061289ED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927" y="3742773"/>
            <a:ext cx="4572000" cy="30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ose – Wikipedie">
            <a:extLst>
              <a:ext uri="{FF2B5EF4-FFF2-40B4-BE49-F238E27FC236}">
                <a16:creationId xmlns:a16="http://schemas.microsoft.com/office/drawing/2014/main" id="{7743089C-BB1D-494A-920C-E6D4E9AA4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6618" y="2983223"/>
            <a:ext cx="2838994" cy="378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6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při výrobě potravin – víno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137" y="1343819"/>
            <a:ext cx="10998926" cy="4967061"/>
          </a:xfrm>
        </p:spPr>
        <p:txBody>
          <a:bodyPr>
            <a:normAutofit/>
          </a:bodyPr>
          <a:lstStyle/>
          <a:p>
            <a:pPr algn="just"/>
            <a:r>
              <a:rPr lang="cs-CZ" b="1" i="1" dirty="0" err="1"/>
              <a:t>Saccharomyces</a:t>
            </a:r>
            <a:r>
              <a:rPr lang="cs-CZ" b="1" i="1" dirty="0"/>
              <a:t> </a:t>
            </a:r>
            <a:r>
              <a:rPr lang="cs-CZ" b="1" i="1" dirty="0" err="1"/>
              <a:t>cerevisiae</a:t>
            </a:r>
            <a:endParaRPr lang="cs-CZ" b="1" i="1" dirty="0"/>
          </a:p>
          <a:p>
            <a:pPr algn="just"/>
            <a:r>
              <a:rPr lang="cs-CZ" i="1" dirty="0" err="1"/>
              <a:t>Sachcaromyces</a:t>
            </a:r>
            <a:r>
              <a:rPr lang="cs-CZ" i="1" dirty="0"/>
              <a:t> c. </a:t>
            </a:r>
            <a:r>
              <a:rPr lang="cs-CZ" dirty="0"/>
              <a:t>var</a:t>
            </a:r>
            <a:r>
              <a:rPr lang="cs-CZ" i="1" dirty="0"/>
              <a:t> </a:t>
            </a:r>
            <a:r>
              <a:rPr lang="cs-CZ" i="1" dirty="0" err="1"/>
              <a:t>bayanus</a:t>
            </a:r>
            <a:r>
              <a:rPr lang="cs-CZ" dirty="0"/>
              <a:t>: u tichých vín citrusové aroma, ale spíše sekty, produkce alkoholu 17.5 % </a:t>
            </a:r>
          </a:p>
          <a:p>
            <a:pPr algn="just"/>
            <a:r>
              <a:rPr lang="cs-CZ" dirty="0"/>
              <a:t>8000–10000 př. n. l.</a:t>
            </a:r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AEFFDB1-D4CC-47F9-A32B-C702DB1C8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31" y="3125501"/>
            <a:ext cx="5534115" cy="2037642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CADEEEA-0DEA-4696-AE02-D95B665ED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9165" y="4426326"/>
            <a:ext cx="5312046" cy="2175712"/>
          </a:xfrm>
          <a:prstGeom prst="rect">
            <a:avLst/>
          </a:prstGeom>
        </p:spPr>
      </p:pic>
      <p:pic>
        <p:nvPicPr>
          <p:cNvPr id="6146" name="Picture 2" descr="Image 1">
            <a:extLst>
              <a:ext uri="{FF2B5EF4-FFF2-40B4-BE49-F238E27FC236}">
                <a16:creationId xmlns:a16="http://schemas.microsoft.com/office/drawing/2014/main" id="{E0045434-8C8D-4A6E-B56E-9AFDCE14A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472" y="2431674"/>
            <a:ext cx="4401899" cy="440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5378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při výrobě potravin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1343819"/>
            <a:ext cx="11234058" cy="4967061"/>
          </a:xfrm>
        </p:spPr>
        <p:txBody>
          <a:bodyPr>
            <a:normAutofit/>
          </a:bodyPr>
          <a:lstStyle/>
          <a:p>
            <a:pPr algn="just"/>
            <a:r>
              <a:rPr lang="cs-CZ" b="1" i="1" dirty="0" err="1"/>
              <a:t>Penicillium</a:t>
            </a:r>
            <a:r>
              <a:rPr lang="cs-CZ" b="1" i="1" dirty="0"/>
              <a:t> </a:t>
            </a:r>
            <a:r>
              <a:rPr lang="cs-CZ" i="1" dirty="0" err="1"/>
              <a:t>camemberti</a:t>
            </a:r>
            <a:r>
              <a:rPr lang="cs-CZ" i="1" dirty="0"/>
              <a:t>; P.</a:t>
            </a:r>
            <a:r>
              <a:rPr lang="cs-CZ" dirty="0"/>
              <a:t> </a:t>
            </a:r>
            <a:r>
              <a:rPr lang="cs-CZ" i="1" dirty="0" err="1"/>
              <a:t>roqueforti</a:t>
            </a:r>
            <a:endParaRPr lang="cs-CZ" dirty="0"/>
          </a:p>
          <a:p>
            <a:pPr algn="just"/>
            <a:r>
              <a:rPr lang="cs-CZ" dirty="0"/>
              <a:t>Zrající salámy: </a:t>
            </a:r>
            <a:r>
              <a:rPr lang="cs-CZ" i="1" dirty="0" err="1"/>
              <a:t>Penicillium</a:t>
            </a:r>
            <a:r>
              <a:rPr lang="cs-CZ" dirty="0"/>
              <a:t> či </a:t>
            </a:r>
            <a:r>
              <a:rPr lang="cs-CZ" i="1" dirty="0" err="1"/>
              <a:t>Scopulariopis</a:t>
            </a:r>
            <a:r>
              <a:rPr lang="cs-CZ" dirty="0"/>
              <a:t>,…</a:t>
            </a:r>
          </a:p>
          <a:p>
            <a:pPr algn="just"/>
            <a:r>
              <a:rPr lang="cs-CZ" b="1" i="1" dirty="0" err="1"/>
              <a:t>Aspergillus</a:t>
            </a:r>
            <a:r>
              <a:rPr lang="cs-CZ" b="1" i="1" dirty="0"/>
              <a:t> </a:t>
            </a:r>
            <a:r>
              <a:rPr lang="cs-CZ" b="1" i="1" dirty="0" err="1"/>
              <a:t>oryzae</a:t>
            </a:r>
            <a:r>
              <a:rPr lang="cs-CZ" dirty="0"/>
              <a:t>: sójová omáčka</a:t>
            </a:r>
          </a:p>
          <a:p>
            <a:pPr marL="0" indent="0" algn="just">
              <a:buNone/>
            </a:pPr>
            <a:r>
              <a:rPr lang="cs-CZ" dirty="0"/>
              <a:t> </a:t>
            </a:r>
          </a:p>
        </p:txBody>
      </p:sp>
      <p:pic>
        <p:nvPicPr>
          <p:cNvPr id="7170" name="Picture 2" descr="Camembert - Wikipedia">
            <a:extLst>
              <a:ext uri="{FF2B5EF4-FFF2-40B4-BE49-F238E27FC236}">
                <a16:creationId xmlns:a16="http://schemas.microsoft.com/office/drawing/2014/main" id="{0BA6D4BD-7B2F-4BFC-90C9-F11C954FB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32" y="2929346"/>
            <a:ext cx="5730240" cy="322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Tradiční roquefort je v ohrožení. Na vině jsou prý vlci | Dobrá chuť |  Lidovky.cz">
            <a:extLst>
              <a:ext uri="{FF2B5EF4-FFF2-40B4-BE49-F238E27FC236}">
                <a16:creationId xmlns:a16="http://schemas.microsoft.com/office/drawing/2014/main" id="{F3B29D7C-B9DE-459A-A4DF-8C6F6D696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746" y="2929346"/>
            <a:ext cx="4168322" cy="284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V Česku je španělský salám fuet se salmonelami, varují veterináři. Do  obchodů se dostalo zhruba 12 tisíc balení | Byznys | Lidovky.cz">
            <a:extLst>
              <a:ext uri="{FF2B5EF4-FFF2-40B4-BE49-F238E27FC236}">
                <a16:creationId xmlns:a16="http://schemas.microsoft.com/office/drawing/2014/main" id="{C8828879-5B8D-4C6D-B6D6-24C093866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255" y="3929751"/>
            <a:ext cx="4062150" cy="2649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571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při výrobě potravin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343819"/>
            <a:ext cx="11312434" cy="4967061"/>
          </a:xfrm>
        </p:spPr>
        <p:txBody>
          <a:bodyPr>
            <a:normAutofit/>
          </a:bodyPr>
          <a:lstStyle/>
          <a:p>
            <a:pPr algn="just"/>
            <a:r>
              <a:rPr lang="cs-CZ" b="1" i="1" dirty="0" err="1"/>
              <a:t>Lactococcus</a:t>
            </a:r>
            <a:r>
              <a:rPr lang="cs-CZ" b="1" i="1" dirty="0"/>
              <a:t>, </a:t>
            </a:r>
            <a:r>
              <a:rPr lang="cs-CZ" b="1" i="1" dirty="0" err="1"/>
              <a:t>Lactobacillus</a:t>
            </a:r>
            <a:endParaRPr lang="cs-CZ" b="1" i="1" dirty="0"/>
          </a:p>
          <a:p>
            <a:pPr algn="just"/>
            <a:r>
              <a:rPr lang="cs-CZ" dirty="0"/>
              <a:t>Produkce kyseliny mléčné ze sacharidů: mléčné výrobky</a:t>
            </a:r>
          </a:p>
          <a:p>
            <a:pPr algn="just"/>
            <a:r>
              <a:rPr lang="cs-CZ" dirty="0"/>
              <a:t>Fermentace kávových zrn, kakaových bobů,… </a:t>
            </a:r>
          </a:p>
          <a:p>
            <a:pPr algn="just"/>
            <a:r>
              <a:rPr lang="cs-CZ" dirty="0"/>
              <a:t>Jogurty (původně v lékárnách): 1. generace (mikroorganismy z kvašení), 2. generace: přidány </a:t>
            </a:r>
            <a:r>
              <a:rPr lang="cs-CZ" dirty="0" err="1"/>
              <a:t>probiotika</a:t>
            </a:r>
            <a:r>
              <a:rPr lang="cs-CZ" dirty="0"/>
              <a:t>, 3. generace: </a:t>
            </a:r>
            <a:r>
              <a:rPr lang="cs-CZ" dirty="0" err="1"/>
              <a:t>probiotika</a:t>
            </a:r>
            <a:r>
              <a:rPr lang="cs-CZ" dirty="0"/>
              <a:t> + </a:t>
            </a:r>
            <a:r>
              <a:rPr lang="cs-CZ" dirty="0" err="1"/>
              <a:t>prebiotika</a:t>
            </a:r>
            <a:endParaRPr lang="cs-CZ" dirty="0"/>
          </a:p>
        </p:txBody>
      </p:sp>
      <p:pic>
        <p:nvPicPr>
          <p:cNvPr id="8194" name="Picture 2" descr="Bílý jogurt - Cookidoo® – oficiální platforma receptů Thermomix®">
            <a:extLst>
              <a:ext uri="{FF2B5EF4-FFF2-40B4-BE49-F238E27FC236}">
                <a16:creationId xmlns:a16="http://schemas.microsoft.com/office/drawing/2014/main" id="{7960E1F9-CF0B-414B-ABB3-51979C6A7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08" y="3800541"/>
            <a:ext cx="3428481" cy="285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Activia probiotický jogurt bílý slazený 4 x 120 g | Srovnanicen.cz">
            <a:extLst>
              <a:ext uri="{FF2B5EF4-FFF2-40B4-BE49-F238E27FC236}">
                <a16:creationId xmlns:a16="http://schemas.microsoft.com/office/drawing/2014/main" id="{9C732742-935E-430C-AA3B-B3A602795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260" y="3800541"/>
            <a:ext cx="4548636" cy="285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www.probioticky.cz/sub/probioticky.sk/shop/product/scd-purus-9.jpg">
            <a:extLst>
              <a:ext uri="{FF2B5EF4-FFF2-40B4-BE49-F238E27FC236}">
                <a16:creationId xmlns:a16="http://schemas.microsoft.com/office/drawing/2014/main" id="{99AA228A-1F0B-4078-9A4C-D62340D4C2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" t="18359" r="7131" b="20197"/>
          <a:stretch/>
        </p:blipFill>
        <p:spPr bwMode="auto">
          <a:xfrm>
            <a:off x="8765179" y="3800541"/>
            <a:ext cx="2795481" cy="295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025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při výrobě potravin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343819"/>
            <a:ext cx="11273246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 err="1"/>
              <a:t>Kombucha</a:t>
            </a:r>
            <a:r>
              <a:rPr lang="cs-CZ" b="1" i="1" dirty="0"/>
              <a:t>: </a:t>
            </a:r>
            <a:r>
              <a:rPr lang="cs-CZ" dirty="0"/>
              <a:t>Symbióza octových </a:t>
            </a:r>
            <a:r>
              <a:rPr lang="cs-CZ" dirty="0" err="1"/>
              <a:t>bakt</a:t>
            </a:r>
            <a:r>
              <a:rPr lang="cs-CZ" dirty="0"/>
              <a:t>. (</a:t>
            </a:r>
            <a:r>
              <a:rPr lang="cs-CZ" i="1" dirty="0" err="1"/>
              <a:t>Gluconacetobacter</a:t>
            </a:r>
            <a:r>
              <a:rPr lang="cs-CZ" i="1" dirty="0"/>
              <a:t> </a:t>
            </a:r>
            <a:r>
              <a:rPr lang="cs-CZ" i="1" dirty="0" err="1"/>
              <a:t>xylinus</a:t>
            </a:r>
            <a:r>
              <a:rPr lang="cs-CZ" dirty="0"/>
              <a:t>, </a:t>
            </a:r>
            <a:r>
              <a:rPr lang="cs-CZ" i="1" dirty="0" err="1"/>
              <a:t>Lactobacillus</a:t>
            </a:r>
            <a:r>
              <a:rPr lang="cs-CZ" dirty="0"/>
              <a:t>) a kvasinek (</a:t>
            </a:r>
            <a:r>
              <a:rPr lang="cs-CZ" i="1" dirty="0" err="1"/>
              <a:t>Zygosaccharomyces</a:t>
            </a:r>
            <a:r>
              <a:rPr lang="cs-CZ" dirty="0"/>
              <a:t> a jiné); kolonie spojená celulózou (octové bakterie)</a:t>
            </a:r>
          </a:p>
          <a:p>
            <a:pPr algn="just"/>
            <a:r>
              <a:rPr lang="cs-CZ" b="1" dirty="0"/>
              <a:t>Tibetská houba</a:t>
            </a:r>
            <a:r>
              <a:rPr lang="cs-CZ" dirty="0"/>
              <a:t>: kultura bakterií a kvasinek </a:t>
            </a:r>
          </a:p>
        </p:txBody>
      </p:sp>
      <p:pic>
        <p:nvPicPr>
          <p:cNvPr id="9218" name="Picture 2" descr="Kombucha – Wikipedie">
            <a:extLst>
              <a:ext uri="{FF2B5EF4-FFF2-40B4-BE49-F238E27FC236}">
                <a16:creationId xmlns:a16="http://schemas.microsoft.com/office/drawing/2014/main" id="{62116C33-353B-453F-B3DC-88796633B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09" y="3074964"/>
            <a:ext cx="2552969" cy="378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Tibetská kefírová houba: Zázrak předávaný z generace na generaci -  Bezhladoveni.cz">
            <a:extLst>
              <a:ext uri="{FF2B5EF4-FFF2-40B4-BE49-F238E27FC236}">
                <a16:creationId xmlns:a16="http://schemas.microsoft.com/office/drawing/2014/main" id="{C0ED955D-B9C4-4783-84F0-612696019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84" y="3238495"/>
            <a:ext cx="5183959" cy="345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www.ochutnejorech.cz/obrazky/original/5103.jpg">
            <a:extLst>
              <a:ext uri="{FF2B5EF4-FFF2-40B4-BE49-F238E27FC236}">
                <a16:creationId xmlns:a16="http://schemas.microsoft.com/office/drawing/2014/main" id="{242F0BCC-8DFF-4AD8-8439-2A56BDAC31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1" r="15206"/>
          <a:stretch/>
        </p:blipFill>
        <p:spPr bwMode="auto">
          <a:xfrm>
            <a:off x="2814226" y="3238495"/>
            <a:ext cx="3613876" cy="345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999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v průmyslu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634" y="1343819"/>
            <a:ext cx="11534503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Čištění odpadních vod (využívají dostupný uhlík)</a:t>
            </a:r>
          </a:p>
          <a:p>
            <a:pPr algn="just"/>
            <a:r>
              <a:rPr lang="cs-CZ" dirty="0"/>
              <a:t>Biotechnologie: výroba octu z </a:t>
            </a:r>
            <a:r>
              <a:rPr lang="cs-CZ" dirty="0" err="1"/>
              <a:t>ethanolu</a:t>
            </a:r>
            <a:r>
              <a:rPr lang="cs-CZ" dirty="0"/>
              <a:t> atd.</a:t>
            </a:r>
          </a:p>
          <a:p>
            <a:pPr algn="just"/>
            <a:r>
              <a:rPr lang="cs-CZ" i="1" dirty="0" err="1"/>
              <a:t>Yarrowia</a:t>
            </a:r>
            <a:r>
              <a:rPr lang="cs-CZ" i="1" dirty="0"/>
              <a:t> </a:t>
            </a:r>
            <a:r>
              <a:rPr lang="cs-CZ" i="1" dirty="0" err="1"/>
              <a:t>lipolytica</a:t>
            </a:r>
            <a:r>
              <a:rPr lang="cs-CZ" dirty="0"/>
              <a:t>: </a:t>
            </a:r>
            <a:r>
              <a:rPr lang="cs-CZ" dirty="0" err="1"/>
              <a:t>metabolizace</a:t>
            </a:r>
            <a:r>
              <a:rPr lang="cs-CZ" dirty="0"/>
              <a:t> ropy – výroba kyseliny citronové </a:t>
            </a:r>
          </a:p>
        </p:txBody>
      </p:sp>
      <p:pic>
        <p:nvPicPr>
          <p:cNvPr id="3074" name="Picture 2" descr="Yarrowia Lipolytica — Heureka.cz">
            <a:extLst>
              <a:ext uri="{FF2B5EF4-FFF2-40B4-BE49-F238E27FC236}">
                <a16:creationId xmlns:a16="http://schemas.microsoft.com/office/drawing/2014/main" id="{FCB4707E-D14D-4F7E-BF2D-FEF3EE3FB7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/>
          <a:stretch/>
        </p:blipFill>
        <p:spPr bwMode="auto">
          <a:xfrm>
            <a:off x="0" y="2941285"/>
            <a:ext cx="3331029" cy="378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EB96468-E0A2-46FB-B959-9D272D1F7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653" y="4463702"/>
            <a:ext cx="5752713" cy="230108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14FC1BD-CE35-4DDE-8D38-027CE7E61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1725" y="2941285"/>
            <a:ext cx="5186771" cy="230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34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v průmyslu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1343819"/>
            <a:ext cx="11247120" cy="4967061"/>
          </a:xfrm>
        </p:spPr>
        <p:txBody>
          <a:bodyPr>
            <a:normAutofit/>
          </a:bodyPr>
          <a:lstStyle/>
          <a:p>
            <a:pPr algn="just"/>
            <a:r>
              <a:rPr lang="cs-CZ" i="1" dirty="0" err="1"/>
              <a:t>Ideonella</a:t>
            </a:r>
            <a:r>
              <a:rPr lang="cs-CZ" i="1" dirty="0"/>
              <a:t> </a:t>
            </a:r>
            <a:r>
              <a:rPr lang="cs-CZ" i="1" dirty="0" err="1"/>
              <a:t>sakaiensis</a:t>
            </a:r>
            <a:r>
              <a:rPr lang="cs-CZ" i="1" dirty="0"/>
              <a:t> </a:t>
            </a:r>
          </a:p>
          <a:p>
            <a:pPr algn="just"/>
            <a:r>
              <a:rPr lang="cs-CZ" dirty="0"/>
              <a:t>Rozklad plastu: rozklad PET na CO</a:t>
            </a:r>
            <a:r>
              <a:rPr lang="cs-CZ" baseline="-25000" dirty="0"/>
              <a:t>2</a:t>
            </a:r>
            <a:r>
              <a:rPr lang="cs-CZ" dirty="0"/>
              <a:t> a H</a:t>
            </a:r>
            <a:r>
              <a:rPr lang="cs-CZ" baseline="-25000" dirty="0"/>
              <a:t>2</a:t>
            </a:r>
            <a:r>
              <a:rPr lang="cs-CZ" dirty="0"/>
              <a:t>O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D5677CF-E8F1-4380-8011-06A1E7217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783" y="2317195"/>
            <a:ext cx="5574038" cy="2278953"/>
          </a:xfrm>
          <a:prstGeom prst="rect">
            <a:avLst/>
          </a:prstGeom>
        </p:spPr>
      </p:pic>
      <p:pic>
        <p:nvPicPr>
          <p:cNvPr id="7172" name="Picture 4" descr="Pin on funny">
            <a:extLst>
              <a:ext uri="{FF2B5EF4-FFF2-40B4-BE49-F238E27FC236}">
                <a16:creationId xmlns:a16="http://schemas.microsoft.com/office/drawing/2014/main" id="{CBC23E99-3F34-4DFA-9B15-31FAA7220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51" y="2303068"/>
            <a:ext cx="4262293" cy="438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5420BD05-51FF-4B0E-8D42-9DA1B4CEEA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7698" y="4495626"/>
            <a:ext cx="5160200" cy="219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030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v průmyslu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949" y="1343819"/>
            <a:ext cx="11168742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Tvorba antibiotik: </a:t>
            </a:r>
            <a:r>
              <a:rPr lang="cs-CZ" dirty="0" err="1"/>
              <a:t>Aktinobakterie</a:t>
            </a:r>
            <a:endParaRPr lang="cs-CZ" dirty="0"/>
          </a:p>
          <a:p>
            <a:pPr algn="just"/>
            <a:r>
              <a:rPr lang="cs-CZ" dirty="0"/>
              <a:t>Obohacování krmných směsí karotenoidy: </a:t>
            </a:r>
            <a:r>
              <a:rPr lang="cs-CZ" i="1" dirty="0" err="1"/>
              <a:t>Rhodotorula</a:t>
            </a:r>
            <a:r>
              <a:rPr lang="cs-CZ" i="1" dirty="0"/>
              <a:t> </a:t>
            </a:r>
            <a:r>
              <a:rPr lang="cs-CZ" i="1" dirty="0" err="1"/>
              <a:t>glutinis</a:t>
            </a:r>
            <a:r>
              <a:rPr lang="cs-CZ" dirty="0"/>
              <a:t>, </a:t>
            </a:r>
            <a:r>
              <a:rPr lang="cs-CZ" i="1" dirty="0" err="1"/>
              <a:t>Phaffia</a:t>
            </a:r>
            <a:r>
              <a:rPr lang="cs-CZ" i="1" dirty="0"/>
              <a:t> </a:t>
            </a:r>
            <a:r>
              <a:rPr lang="cs-CZ" i="1" dirty="0" err="1"/>
              <a:t>rhodozyma</a:t>
            </a:r>
            <a:r>
              <a:rPr lang="cs-CZ" i="1" dirty="0"/>
              <a:t> </a:t>
            </a:r>
            <a:r>
              <a:rPr lang="cs-CZ" dirty="0"/>
              <a:t>(</a:t>
            </a:r>
            <a:r>
              <a:rPr lang="cs-CZ" dirty="0" err="1"/>
              <a:t>drůběž</a:t>
            </a:r>
            <a:r>
              <a:rPr lang="cs-CZ" dirty="0"/>
              <a:t>, lososi)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29B8390-2820-43B4-B4A7-D9A7F15C8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492" y="2395062"/>
            <a:ext cx="5346199" cy="324745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A8C6C76-EC46-4C46-B35E-71EA014F8A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519" y="2669382"/>
            <a:ext cx="3770809" cy="212108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59C7BAB8-1F8C-4A28-8A56-9CFAD0DF7E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000" b="15704"/>
          <a:stretch/>
        </p:blipFill>
        <p:spPr>
          <a:xfrm>
            <a:off x="607824" y="4323806"/>
            <a:ext cx="5356685" cy="2382209"/>
          </a:xfrm>
          <a:prstGeom prst="rect">
            <a:avLst/>
          </a:prstGeom>
        </p:spPr>
      </p:pic>
      <p:pic>
        <p:nvPicPr>
          <p:cNvPr id="2050" name="Picture 2" descr="Free Range Eggs: Colouring in poultry feed creates allergic reactions">
            <a:extLst>
              <a:ext uri="{FF2B5EF4-FFF2-40B4-BE49-F238E27FC236}">
                <a16:creationId xmlns:a16="http://schemas.microsoft.com/office/drawing/2014/main" id="{1895FCF0-08B5-4EF1-A149-0EF7076AB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492" y="3917766"/>
            <a:ext cx="5346199" cy="278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0380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 v průmyslu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816" y="1343819"/>
            <a:ext cx="11377749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Genové inženýrství: </a:t>
            </a:r>
            <a:r>
              <a:rPr lang="cs-CZ" dirty="0" err="1"/>
              <a:t>plazmidy</a:t>
            </a:r>
            <a:r>
              <a:rPr lang="cs-CZ" dirty="0"/>
              <a:t> – výroba inzulínu</a:t>
            </a:r>
          </a:p>
          <a:p>
            <a:pPr algn="just"/>
            <a:r>
              <a:rPr lang="cs-CZ" i="1" dirty="0" err="1"/>
              <a:t>Agrobacterium</a:t>
            </a:r>
            <a:r>
              <a:rPr lang="cs-CZ" i="1" dirty="0"/>
              <a:t> </a:t>
            </a:r>
            <a:r>
              <a:rPr lang="cs-CZ" i="1" dirty="0" err="1"/>
              <a:t>tumefaciens</a:t>
            </a:r>
            <a:r>
              <a:rPr lang="cs-CZ" dirty="0"/>
              <a:t>: GMO rostliny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47F1516-57F9-43A6-AB0F-D2D616FD0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40" y="3170143"/>
            <a:ext cx="6884126" cy="267295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43461C4-E1DE-4556-9D6B-E6945722E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1729" y="4391720"/>
            <a:ext cx="5390260" cy="238159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AAC31-D8F6-422C-9135-7A10357280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1761" y="2274328"/>
            <a:ext cx="5588338" cy="179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13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Význam v ekosystémech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074" y="1172345"/>
            <a:ext cx="10842172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Tvoří 1/3 celkové biomasy</a:t>
            </a:r>
          </a:p>
          <a:p>
            <a:pPr algn="just"/>
            <a:r>
              <a:rPr lang="cs-CZ" dirty="0"/>
              <a:t>Základní zdroj živin potravinových řetězců i jejich konec</a:t>
            </a:r>
          </a:p>
          <a:p>
            <a:pPr algn="just"/>
            <a:r>
              <a:rPr lang="cs-CZ" dirty="0"/>
              <a:t>Vzduch: více nad pevninou, nad průmyslovými městy</a:t>
            </a:r>
          </a:p>
          <a:p>
            <a:pPr algn="just"/>
            <a:r>
              <a:rPr lang="cs-CZ" dirty="0"/>
              <a:t>Voda: v oceánech vytvoří 800 mil tun uhlovodíku ročně</a:t>
            </a:r>
          </a:p>
          <a:p>
            <a:pPr algn="just"/>
            <a:r>
              <a:rPr lang="cs-CZ" dirty="0"/>
              <a:t>Degradační schopnosti – </a:t>
            </a:r>
            <a:r>
              <a:rPr lang="cs-CZ" dirty="0" err="1"/>
              <a:t>bioremediace</a:t>
            </a:r>
            <a:endParaRPr lang="cs-CZ" dirty="0"/>
          </a:p>
          <a:p>
            <a:pPr algn="just"/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FA88985-79FF-460E-AFAD-EC83BB20F3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1567"/>
          <a:stretch/>
        </p:blipFill>
        <p:spPr>
          <a:xfrm>
            <a:off x="6096001" y="3658713"/>
            <a:ext cx="6096000" cy="3154906"/>
          </a:xfrm>
          <a:prstGeom prst="rect">
            <a:avLst/>
          </a:prstGeom>
        </p:spPr>
      </p:pic>
      <p:pic>
        <p:nvPicPr>
          <p:cNvPr id="13314" name="Picture 2" descr="Bioremediation - Process | Types of Bioremediation | Examples">
            <a:extLst>
              <a:ext uri="{FF2B5EF4-FFF2-40B4-BE49-F238E27FC236}">
                <a16:creationId xmlns:a16="http://schemas.microsoft.com/office/drawing/2014/main" id="{1992270A-6BAF-4F86-B9FB-1DC8EB71F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" y="3641423"/>
            <a:ext cx="3866606" cy="31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08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člověka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011" y="1343819"/>
            <a:ext cx="11247120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10</a:t>
            </a:r>
            <a:r>
              <a:rPr lang="cs-CZ" baseline="30000" dirty="0"/>
              <a:t>14</a:t>
            </a:r>
            <a:r>
              <a:rPr lang="cs-CZ" dirty="0"/>
              <a:t> jedinců: střevo, kůže, ústa, průdušky, </a:t>
            </a:r>
            <a:r>
              <a:rPr lang="cs-CZ" dirty="0" err="1"/>
              <a:t>pohl</a:t>
            </a:r>
            <a:r>
              <a:rPr lang="cs-CZ" dirty="0"/>
              <a:t>. orgány</a:t>
            </a:r>
          </a:p>
          <a:p>
            <a:pPr algn="just"/>
            <a:r>
              <a:rPr lang="cs-CZ" b="1" dirty="0"/>
              <a:t>Kůže</a:t>
            </a:r>
            <a:r>
              <a:rPr lang="cs-CZ" dirty="0"/>
              <a:t>: </a:t>
            </a:r>
            <a:r>
              <a:rPr lang="cs-CZ" dirty="0" err="1"/>
              <a:t>Aktinobacteria</a:t>
            </a:r>
            <a:r>
              <a:rPr lang="cs-CZ" dirty="0"/>
              <a:t>, stafylokoky – zápach potu</a:t>
            </a:r>
          </a:p>
          <a:p>
            <a:pPr algn="just"/>
            <a:r>
              <a:rPr lang="cs-CZ" b="1" dirty="0"/>
              <a:t>Ústa</a:t>
            </a:r>
            <a:r>
              <a:rPr lang="cs-CZ" dirty="0"/>
              <a:t>: </a:t>
            </a:r>
            <a:r>
              <a:rPr lang="cs-CZ" i="1" dirty="0" err="1"/>
              <a:t>Actinomyces</a:t>
            </a:r>
            <a:r>
              <a:rPr lang="cs-CZ" dirty="0"/>
              <a:t> – zubní plak – kyselina mléčná, streptokoky, více patogenů u kuřáků a jejich dětí</a:t>
            </a:r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10830DD-D573-4C1A-A467-C2E92F3CC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66" y="3428999"/>
            <a:ext cx="8661269" cy="3285309"/>
          </a:xfrm>
          <a:prstGeom prst="rect">
            <a:avLst/>
          </a:prstGeom>
        </p:spPr>
      </p:pic>
      <p:pic>
        <p:nvPicPr>
          <p:cNvPr id="1026" name="Picture 2" descr="Actinomyces israelii NEUF2011 - microbewiki">
            <a:extLst>
              <a:ext uri="{FF2B5EF4-FFF2-40B4-BE49-F238E27FC236}">
                <a16:creationId xmlns:a16="http://schemas.microsoft.com/office/drawing/2014/main" id="{3109AA29-59D2-4258-82D9-579680FAD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634" y="3734343"/>
            <a:ext cx="3120737" cy="291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4194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Význam v ekosystémech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766" y="1316037"/>
            <a:ext cx="11168743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Hl. v půdě (</a:t>
            </a:r>
            <a:r>
              <a:rPr lang="cs-CZ" dirty="0" err="1"/>
              <a:t>Archea</a:t>
            </a:r>
            <a:r>
              <a:rPr lang="cs-CZ" dirty="0"/>
              <a:t> jen 1.4 %)</a:t>
            </a:r>
          </a:p>
          <a:p>
            <a:pPr algn="just"/>
            <a:r>
              <a:rPr lang="cs-CZ" dirty="0"/>
              <a:t>1 g = 10</a:t>
            </a:r>
            <a:r>
              <a:rPr lang="cs-CZ" baseline="30000" dirty="0"/>
              <a:t>8</a:t>
            </a:r>
            <a:r>
              <a:rPr lang="cs-CZ" dirty="0"/>
              <a:t>–10</a:t>
            </a:r>
            <a:r>
              <a:rPr lang="cs-CZ" baseline="30000" dirty="0"/>
              <a:t>10</a:t>
            </a:r>
            <a:r>
              <a:rPr lang="cs-CZ" dirty="0"/>
              <a:t> bakterií, 4 000 druhů (z 60 tis). </a:t>
            </a:r>
          </a:p>
          <a:p>
            <a:pPr algn="just"/>
            <a:r>
              <a:rPr lang="cs-CZ" i="1" dirty="0" err="1"/>
              <a:t>Arthrobacter</a:t>
            </a:r>
            <a:r>
              <a:rPr lang="cs-CZ" dirty="0"/>
              <a:t>: 40 % detekovaných kultivací</a:t>
            </a:r>
          </a:p>
          <a:p>
            <a:pPr algn="just"/>
            <a:r>
              <a:rPr lang="cs-CZ" i="1" dirty="0" err="1"/>
              <a:t>Streptomyces</a:t>
            </a:r>
            <a:r>
              <a:rPr lang="cs-CZ" dirty="0"/>
              <a:t>: 5–20 %, produkce </a:t>
            </a:r>
            <a:r>
              <a:rPr lang="cs-CZ" dirty="0" err="1"/>
              <a:t>geosminu</a:t>
            </a:r>
            <a:r>
              <a:rPr lang="cs-CZ" dirty="0"/>
              <a:t> – vůně vlhké půdy, uvolňuje při dešti na suchou půdu </a:t>
            </a:r>
            <a:r>
              <a:rPr lang="cs-CZ" dirty="0" err="1"/>
              <a:t>petrichor</a:t>
            </a:r>
            <a:r>
              <a:rPr lang="cs-CZ" dirty="0"/>
              <a:t> </a:t>
            </a:r>
          </a:p>
          <a:p>
            <a:pPr marL="0" indent="0" algn="just">
              <a:buNone/>
            </a:pPr>
            <a:endParaRPr lang="cs-CZ" dirty="0"/>
          </a:p>
          <a:p>
            <a:pPr algn="just"/>
            <a:endParaRPr lang="cs-CZ" dirty="0"/>
          </a:p>
        </p:txBody>
      </p:sp>
      <p:pic>
        <p:nvPicPr>
          <p:cNvPr id="14338" name="Picture 2" descr="GEOSMIN by Morgan Johnson">
            <a:extLst>
              <a:ext uri="{FF2B5EF4-FFF2-40B4-BE49-F238E27FC236}">
                <a16:creationId xmlns:a16="http://schemas.microsoft.com/office/drawing/2014/main" id="{2C766F70-A1E5-41DB-8BD0-7F090C4C8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0" y="3722275"/>
            <a:ext cx="5538653" cy="311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etrichor Review | Board Game Quest">
            <a:extLst>
              <a:ext uri="{FF2B5EF4-FFF2-40B4-BE49-F238E27FC236}">
                <a16:creationId xmlns:a16="http://schemas.microsoft.com/office/drawing/2014/main" id="{98DB84E0-2482-4A28-A836-9C2707C10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769" y="3971109"/>
            <a:ext cx="4116590" cy="274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Streptomyces spp.">
            <a:extLst>
              <a:ext uri="{FF2B5EF4-FFF2-40B4-BE49-F238E27FC236}">
                <a16:creationId xmlns:a16="http://schemas.microsoft.com/office/drawing/2014/main" id="{1F3CEEC2-B6DE-44D9-ABD3-A7F49F306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44093" y="4314158"/>
            <a:ext cx="2744393" cy="205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0299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Význam v ekosystémech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822" y="1198472"/>
            <a:ext cx="11220812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Koloběh prvků v přírodě, hlavně dusíku – nitrifikace (</a:t>
            </a:r>
            <a:r>
              <a:rPr lang="cs-CZ" dirty="0" err="1"/>
              <a:t>Archea</a:t>
            </a:r>
            <a:r>
              <a:rPr lang="cs-CZ" dirty="0"/>
              <a:t>), filtrace vody, </a:t>
            </a:r>
            <a:r>
              <a:rPr lang="cs-CZ" dirty="0" err="1"/>
              <a:t>absorbce</a:t>
            </a:r>
            <a:r>
              <a:rPr lang="cs-CZ" dirty="0"/>
              <a:t> plynů, tvorba humusu</a:t>
            </a:r>
          </a:p>
          <a:p>
            <a:pPr algn="just"/>
            <a:r>
              <a:rPr lang="cs-CZ" i="1" dirty="0"/>
              <a:t>Bacillus</a:t>
            </a:r>
            <a:r>
              <a:rPr lang="cs-CZ" dirty="0"/>
              <a:t>: fixace vzdušného dusíku</a:t>
            </a:r>
          </a:p>
          <a:p>
            <a:pPr algn="just"/>
            <a:r>
              <a:rPr lang="cs-CZ" i="1" dirty="0"/>
              <a:t>Clostridium</a:t>
            </a:r>
            <a:r>
              <a:rPr lang="cs-CZ" dirty="0"/>
              <a:t>: fixace dusíku + produkce tetanotoxinu</a:t>
            </a:r>
          </a:p>
          <a:p>
            <a:pPr algn="just"/>
            <a:r>
              <a:rPr lang="cs-CZ" i="1" dirty="0"/>
              <a:t>Rhizobium</a:t>
            </a:r>
            <a:r>
              <a:rPr lang="cs-CZ" dirty="0"/>
              <a:t>, </a:t>
            </a:r>
            <a:r>
              <a:rPr lang="cs-CZ" i="1" dirty="0" err="1"/>
              <a:t>Bradyrhizobium</a:t>
            </a:r>
            <a:r>
              <a:rPr lang="cs-CZ" dirty="0"/>
              <a:t>: symbiotičtí </a:t>
            </a:r>
            <a:r>
              <a:rPr lang="cs-CZ" dirty="0" err="1"/>
              <a:t>fixátoři</a:t>
            </a:r>
            <a:r>
              <a:rPr lang="cs-CZ" dirty="0"/>
              <a:t> dusíku v bobovitých rostlinách, </a:t>
            </a:r>
            <a:r>
              <a:rPr lang="cs-CZ" i="1" dirty="0" err="1"/>
              <a:t>Frankia</a:t>
            </a:r>
            <a:r>
              <a:rPr lang="cs-CZ" dirty="0"/>
              <a:t> - olše</a:t>
            </a:r>
            <a:endParaRPr lang="cs-CZ" i="1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3E7FDC01-D7FC-468E-8E0E-3508C355A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2" y="4005785"/>
            <a:ext cx="5260900" cy="1653743"/>
          </a:xfrm>
          <a:prstGeom prst="rect">
            <a:avLst/>
          </a:prstGeom>
        </p:spPr>
      </p:pic>
      <p:pic>
        <p:nvPicPr>
          <p:cNvPr id="15362" name="Picture 2" descr="File:Frankia alni at Alnus sp. (02).jpg - Wikimedia Commons">
            <a:extLst>
              <a:ext uri="{FF2B5EF4-FFF2-40B4-BE49-F238E27FC236}">
                <a16:creationId xmlns:a16="http://schemas.microsoft.com/office/drawing/2014/main" id="{113EDDEB-8170-4813-B686-AD1A6303E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897" y="3664133"/>
            <a:ext cx="4101737" cy="307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27DCB679-8B01-4F5E-86A2-B2F81D5BD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7257" y="4876635"/>
            <a:ext cx="5021172" cy="18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899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Význam v ekosystémech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316037"/>
            <a:ext cx="11260183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Mykorrhiza: hl. houby, mycelium, př. </a:t>
            </a:r>
            <a:r>
              <a:rPr lang="cs-CZ" i="1" dirty="0" err="1"/>
              <a:t>Armillaria</a:t>
            </a:r>
            <a:r>
              <a:rPr lang="cs-CZ" i="1" dirty="0"/>
              <a:t> </a:t>
            </a:r>
            <a:r>
              <a:rPr lang="cs-CZ" i="1" dirty="0" err="1"/>
              <a:t>ostoyae</a:t>
            </a:r>
            <a:endParaRPr lang="cs-CZ" i="1" dirty="0"/>
          </a:p>
          <a:p>
            <a:pPr algn="just"/>
            <a:r>
              <a:rPr lang="cs-CZ" dirty="0"/>
              <a:t>1 g půdy = 20 metrů mycelia, podzemní internet</a:t>
            </a:r>
          </a:p>
        </p:txBody>
      </p:sp>
      <p:pic>
        <p:nvPicPr>
          <p:cNvPr id="5122" name="Picture 2" descr="Oregon Humongous Fungus Sets Record As Largest Single Living Organism On  Earth - OPB">
            <a:extLst>
              <a:ext uri="{FF2B5EF4-FFF2-40B4-BE49-F238E27FC236}">
                <a16:creationId xmlns:a16="http://schemas.microsoft.com/office/drawing/2014/main" id="{2BE1177F-D040-4CA3-AB73-3BCFB5447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03" y="3670663"/>
            <a:ext cx="5495838" cy="30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Pečlivě skrytá komunikační síť lesa: O čem si povídají houby? | 100+1  zahraniční zajímavost">
            <a:extLst>
              <a:ext uri="{FF2B5EF4-FFF2-40B4-BE49-F238E27FC236}">
                <a16:creationId xmlns:a16="http://schemas.microsoft.com/office/drawing/2014/main" id="{4CAF0898-F48C-42E8-8E4B-53B1673C3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9" y="2315674"/>
            <a:ext cx="5964644" cy="444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F711665-A5BB-4596-93D0-24E95EB60A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422" y="1343819"/>
            <a:ext cx="2951818" cy="220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188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Symbionti hmyzu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732" y="1226253"/>
            <a:ext cx="11403874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Nejpočetnější skupina – důvod spolupráce s jinými</a:t>
            </a:r>
          </a:p>
          <a:p>
            <a:pPr algn="just"/>
            <a:r>
              <a:rPr lang="cs-CZ" dirty="0"/>
              <a:t>Vnitrobuněčné symbiózy (5–20 % hmyzu, hl. mšice): Karel Šulc (05.11.1909, Ostrava), „</a:t>
            </a:r>
            <a:r>
              <a:rPr lang="cs-CZ" dirty="0" err="1"/>
              <a:t>bakteriocyty</a:t>
            </a:r>
            <a:r>
              <a:rPr lang="cs-CZ" dirty="0"/>
              <a:t>“ (</a:t>
            </a:r>
            <a:r>
              <a:rPr lang="cs-CZ" dirty="0" err="1"/>
              <a:t>bakteriomy</a:t>
            </a:r>
            <a:r>
              <a:rPr lang="cs-CZ" dirty="0"/>
              <a:t>), </a:t>
            </a:r>
            <a:r>
              <a:rPr lang="cs-CZ" dirty="0" err="1"/>
              <a:t>mycetocyty</a:t>
            </a:r>
            <a:r>
              <a:rPr lang="cs-CZ" dirty="0"/>
              <a:t> (brouci)</a:t>
            </a:r>
          </a:p>
          <a:p>
            <a:pPr algn="just"/>
            <a:r>
              <a:rPr lang="cs-CZ" dirty="0"/>
              <a:t>Střevo většiny druhů – někdy chudé</a:t>
            </a:r>
          </a:p>
        </p:txBody>
      </p:sp>
      <p:pic>
        <p:nvPicPr>
          <p:cNvPr id="1026" name="Picture 2" descr="Case study: why so many beetles?">
            <a:extLst>
              <a:ext uri="{FF2B5EF4-FFF2-40B4-BE49-F238E27FC236}">
                <a16:creationId xmlns:a16="http://schemas.microsoft.com/office/drawing/2014/main" id="{F6B0552B-728B-4566-A9CC-278B69974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2" y="3304903"/>
            <a:ext cx="5485344" cy="3510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phid bacteriome and individual bacteriocytes and Buchnera cells. (A)... |  Download Scientific Diagram">
            <a:extLst>
              <a:ext uri="{FF2B5EF4-FFF2-40B4-BE49-F238E27FC236}">
                <a16:creationId xmlns:a16="http://schemas.microsoft.com/office/drawing/2014/main" id="{341E7AF1-DC66-4677-939C-D644B8F89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647" y="2834375"/>
            <a:ext cx="3026411" cy="398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9. Nutritional symbiosis in insects. Insect symbionts (represented by... |  Download Scientific Diagram">
            <a:extLst>
              <a:ext uri="{FF2B5EF4-FFF2-40B4-BE49-F238E27FC236}">
                <a16:creationId xmlns:a16="http://schemas.microsoft.com/office/drawing/2014/main" id="{61558375-3D23-4E56-B990-B9F8FBB74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9680" y="3435267"/>
            <a:ext cx="3182320" cy="307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090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9144000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Symbionti hmyzu – způsob přenosu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1316037"/>
            <a:ext cx="11599817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/>
              <a:t>Vertikální přenos</a:t>
            </a:r>
            <a:r>
              <a:rPr lang="cs-CZ" dirty="0"/>
              <a:t>: matka-potomstvo, váčky s inokulem </a:t>
            </a:r>
            <a:r>
              <a:rPr lang="cs-CZ" dirty="0" err="1"/>
              <a:t>bak</a:t>
            </a:r>
            <a:r>
              <a:rPr lang="cs-CZ" dirty="0"/>
              <a:t>. (brouci, ploštice: </a:t>
            </a:r>
            <a:r>
              <a:rPr lang="cs-CZ" dirty="0" err="1"/>
              <a:t>symbiot</a:t>
            </a:r>
            <a:r>
              <a:rPr lang="cs-CZ" dirty="0"/>
              <a:t>. kapsule, trus, kutilky a hrabalky: </a:t>
            </a:r>
            <a:r>
              <a:rPr lang="cs-CZ" i="1" dirty="0" err="1"/>
              <a:t>Streptomyces</a:t>
            </a:r>
            <a:r>
              <a:rPr lang="cs-CZ" dirty="0"/>
              <a:t> pomocí tykadel)</a:t>
            </a:r>
          </a:p>
          <a:p>
            <a:pPr algn="just"/>
            <a:r>
              <a:rPr lang="cs-CZ" b="1" dirty="0"/>
              <a:t>Horizontální přenos</a:t>
            </a:r>
            <a:r>
              <a:rPr lang="cs-CZ" dirty="0"/>
              <a:t>: mezi jedinci (sex, kanibalismus, parazitoid-hostitel)</a:t>
            </a:r>
          </a:p>
          <a:p>
            <a:pPr algn="just"/>
            <a:r>
              <a:rPr lang="cs-CZ" b="1" dirty="0"/>
              <a:t>Filtrování z prostředí: </a:t>
            </a:r>
            <a:r>
              <a:rPr lang="cs-CZ" i="1" dirty="0"/>
              <a:t>Burkholderia</a:t>
            </a:r>
            <a:r>
              <a:rPr lang="cs-CZ" dirty="0"/>
              <a:t> (vroubenky)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48C23CB-1806-4A11-A9B0-A6BBC5F9594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68973" y="3226522"/>
            <a:ext cx="4148524" cy="347472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CBD2677-36B3-4224-A084-13F6703D8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503" y="3265713"/>
            <a:ext cx="2612388" cy="3579215"/>
          </a:xfrm>
          <a:prstGeom prst="rect">
            <a:avLst/>
          </a:prstGeom>
        </p:spPr>
      </p:pic>
      <p:pic>
        <p:nvPicPr>
          <p:cNvPr id="16386" name="Picture 2" descr="Aphid Control with Aphidius &amp;amp; Aphelinus parasites">
            <a:extLst>
              <a:ext uri="{FF2B5EF4-FFF2-40B4-BE49-F238E27FC236}">
                <a16:creationId xmlns:a16="http://schemas.microsoft.com/office/drawing/2014/main" id="{5F7CAD33-05AB-452C-BF2D-81CF54B58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97" y="3226523"/>
            <a:ext cx="4457470" cy="347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737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Symbionti hmyzu – význam 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0" y="1082425"/>
            <a:ext cx="11586755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Nutriční symbiózy: zpracování těžko stravitelné potravy: dřevo (celulóza a lignin), krev, tekutina floému</a:t>
            </a:r>
          </a:p>
          <a:p>
            <a:pPr algn="just"/>
            <a:r>
              <a:rPr lang="cs-CZ" dirty="0"/>
              <a:t>Zdroj vitamínů, hlavně B (krev sající hmyz), zdroj aminokyselin (hlavně sání mízy), recyklace dusíku z moči</a:t>
            </a:r>
          </a:p>
          <a:p>
            <a:pPr algn="just"/>
            <a:r>
              <a:rPr lang="cs-CZ" dirty="0"/>
              <a:t>Neschopnost syntézy cholesterolu u hmyzu (ergosterol)</a:t>
            </a:r>
          </a:p>
          <a:p>
            <a:pPr algn="just"/>
            <a:r>
              <a:rPr lang="cs-CZ" dirty="0"/>
              <a:t>Detoxifikace: štěpení nikotinu, kofeinu, salicinu,… </a:t>
            </a:r>
          </a:p>
          <a:p>
            <a:pPr algn="just"/>
            <a:r>
              <a:rPr lang="cs-CZ" dirty="0"/>
              <a:t>Obrana před parazitoidy, patogeny,…</a:t>
            </a:r>
          </a:p>
          <a:p>
            <a:pPr algn="just"/>
            <a:endParaRPr lang="cs-CZ" dirty="0"/>
          </a:p>
        </p:txBody>
      </p:sp>
      <p:pic>
        <p:nvPicPr>
          <p:cNvPr id="17410" name="Picture 2" descr="Detoxifying symbiosis: microbe-mediated detoxification of phytotoxins and  pesticides in insects - Natural Product Reports (RSC Publishing)">
            <a:extLst>
              <a:ext uri="{FF2B5EF4-FFF2-40B4-BE49-F238E27FC236}">
                <a16:creationId xmlns:a16="http://schemas.microsoft.com/office/drawing/2014/main" id="{B73F8B12-F1B0-4F73-A5BA-6FA256C96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98" y="4363433"/>
            <a:ext cx="4920161" cy="247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Potential applications of insect symbionts in biotechnology | SpringerLink">
            <a:extLst>
              <a:ext uri="{FF2B5EF4-FFF2-40B4-BE49-F238E27FC236}">
                <a16:creationId xmlns:a16="http://schemas.microsoft.com/office/drawing/2014/main" id="{622F2E52-690D-45FE-B16C-4D3DA0259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17" y="3278714"/>
            <a:ext cx="3448413" cy="340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0414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Symbionti hmyzu – příklady 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446" y="1120094"/>
            <a:ext cx="11220994" cy="4967061"/>
          </a:xfrm>
        </p:spPr>
        <p:txBody>
          <a:bodyPr>
            <a:normAutofit/>
          </a:bodyPr>
          <a:lstStyle/>
          <a:p>
            <a:pPr algn="just"/>
            <a:r>
              <a:rPr lang="cs-CZ" sz="2600" dirty="0"/>
              <a:t>Termiti („divní“ švábi): primitivní mají prvoky </a:t>
            </a:r>
            <a:r>
              <a:rPr lang="cs-CZ" sz="2600" dirty="0" err="1"/>
              <a:t>brvitky</a:t>
            </a:r>
            <a:r>
              <a:rPr lang="cs-CZ" sz="2600" dirty="0"/>
              <a:t> – trávení </a:t>
            </a:r>
            <a:r>
              <a:rPr lang="cs-CZ" sz="2600" dirty="0" err="1"/>
              <a:t>celulozy</a:t>
            </a:r>
            <a:r>
              <a:rPr lang="cs-CZ" sz="2600" dirty="0"/>
              <a:t>, pokročilejší – bakterie a jiná potrava nebo pěstování hub rodu </a:t>
            </a:r>
            <a:r>
              <a:rPr lang="cs-CZ" sz="2600" i="1" dirty="0" err="1"/>
              <a:t>Termitomyces</a:t>
            </a:r>
            <a:endParaRPr lang="cs-CZ" sz="2600" i="1" dirty="0"/>
          </a:p>
          <a:p>
            <a:pPr algn="just"/>
            <a:r>
              <a:rPr lang="cs-CZ" sz="2600" dirty="0"/>
              <a:t>Tesaříci: YLE – </a:t>
            </a:r>
            <a:r>
              <a:rPr lang="cs-CZ" sz="2600" dirty="0" err="1"/>
              <a:t>yeast-like</a:t>
            </a:r>
            <a:r>
              <a:rPr lang="cs-CZ" sz="2600" dirty="0"/>
              <a:t> </a:t>
            </a:r>
            <a:r>
              <a:rPr lang="cs-CZ" sz="2600" dirty="0" err="1"/>
              <a:t>endocytobionts</a:t>
            </a:r>
            <a:r>
              <a:rPr lang="cs-CZ" sz="2600" dirty="0"/>
              <a:t> v </a:t>
            </a:r>
            <a:r>
              <a:rPr lang="cs-CZ" sz="2600" dirty="0" err="1"/>
              <a:t>mycetocytech</a:t>
            </a:r>
            <a:r>
              <a:rPr lang="cs-CZ" sz="2600" dirty="0"/>
              <a:t> – </a:t>
            </a:r>
            <a:r>
              <a:rPr lang="cs-CZ" sz="2600" dirty="0" err="1"/>
              <a:t>kvasinkovité</a:t>
            </a:r>
            <a:r>
              <a:rPr lang="cs-CZ" sz="2600" dirty="0"/>
              <a:t> houby, pomáhají trávit dřevo</a:t>
            </a:r>
            <a:endParaRPr lang="cs-CZ" sz="2600" i="1" dirty="0"/>
          </a:p>
          <a:p>
            <a:pPr algn="just"/>
            <a:r>
              <a:rPr lang="cs-CZ" sz="2600" dirty="0"/>
              <a:t>Tse-tse, </a:t>
            </a:r>
            <a:r>
              <a:rPr lang="cs-CZ" sz="2600" dirty="0" err="1"/>
              <a:t>kloši</a:t>
            </a:r>
            <a:r>
              <a:rPr lang="cs-CZ" sz="2600" dirty="0"/>
              <a:t> a jiný </a:t>
            </a:r>
            <a:r>
              <a:rPr lang="cs-CZ" sz="2600" dirty="0" err="1"/>
              <a:t>krevsající</a:t>
            </a:r>
            <a:r>
              <a:rPr lang="cs-CZ" sz="2600" dirty="0"/>
              <a:t>: </a:t>
            </a:r>
            <a:r>
              <a:rPr lang="cs-CZ" sz="2600" i="1" dirty="0" err="1"/>
              <a:t>Wigglesworthia</a:t>
            </a:r>
            <a:r>
              <a:rPr lang="cs-CZ" sz="2600" dirty="0"/>
              <a:t> – mléčné žlázy </a:t>
            </a:r>
          </a:p>
          <a:p>
            <a:pPr algn="just"/>
            <a:r>
              <a:rPr lang="cs-CZ" sz="2600" dirty="0"/>
              <a:t>Míza: mšice (</a:t>
            </a:r>
            <a:r>
              <a:rPr lang="cs-CZ" sz="2600" i="1" dirty="0" err="1"/>
              <a:t>Buchnera</a:t>
            </a:r>
            <a:r>
              <a:rPr lang="cs-CZ" sz="2600" i="1" dirty="0"/>
              <a:t> – </a:t>
            </a:r>
            <a:r>
              <a:rPr lang="cs-CZ" sz="2600" dirty="0"/>
              <a:t>280 mil), </a:t>
            </a:r>
            <a:r>
              <a:rPr lang="cs-CZ" sz="2600" dirty="0" err="1"/>
              <a:t>křísci</a:t>
            </a:r>
            <a:r>
              <a:rPr lang="cs-CZ" sz="2600" dirty="0"/>
              <a:t> (</a:t>
            </a:r>
            <a:r>
              <a:rPr lang="cs-CZ" sz="2600" i="1" dirty="0" err="1"/>
              <a:t>Sulcia</a:t>
            </a:r>
            <a:r>
              <a:rPr lang="cs-CZ" sz="2600" i="1" dirty="0"/>
              <a:t> – </a:t>
            </a:r>
            <a:r>
              <a:rPr lang="cs-CZ" sz="2600" dirty="0"/>
              <a:t>260 mil)</a:t>
            </a:r>
          </a:p>
          <a:p>
            <a:pPr marL="0" indent="0" algn="just">
              <a:buNone/>
            </a:pPr>
            <a:endParaRPr lang="cs-CZ" sz="2600" dirty="0"/>
          </a:p>
        </p:txBody>
      </p:sp>
      <p:pic>
        <p:nvPicPr>
          <p:cNvPr id="18434" name="Picture 2" descr="Volvocine Line Evolution of Multicellularity in flagellated green algae. -  ppt download">
            <a:extLst>
              <a:ext uri="{FF2B5EF4-FFF2-40B4-BE49-F238E27FC236}">
                <a16:creationId xmlns:a16="http://schemas.microsoft.com/office/drawing/2014/main" id="{819C775B-52F4-44D6-8FA4-087CF47B2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9" t="14095" b="21524"/>
          <a:stretch/>
        </p:blipFill>
        <p:spPr bwMode="auto">
          <a:xfrm>
            <a:off x="300445" y="3842734"/>
            <a:ext cx="2083719" cy="299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Genes | Free Full-Text | Rediscovering a Forgotten System of Symbiosis:  Historical Perspective and Future Potential | HTML">
            <a:extLst>
              <a:ext uri="{FF2B5EF4-FFF2-40B4-BE49-F238E27FC236}">
                <a16:creationId xmlns:a16="http://schemas.microsoft.com/office/drawing/2014/main" id="{29ED28BB-756F-4235-B7EA-FE072F810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355" y="3803408"/>
            <a:ext cx="4565664" cy="299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Wigglesworthia - an overview | ScienceDirect Topics">
            <a:extLst>
              <a:ext uri="{FF2B5EF4-FFF2-40B4-BE49-F238E27FC236}">
                <a16:creationId xmlns:a16="http://schemas.microsoft.com/office/drawing/2014/main" id="{284FDCBE-A519-471E-8B43-FB1A8EC66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582" y="3823070"/>
            <a:ext cx="4524712" cy="295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8104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Symbionti hmyzu – kůrovci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011" y="1237660"/>
            <a:ext cx="11430000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Houby </a:t>
            </a:r>
            <a:r>
              <a:rPr lang="cs-CZ" i="1" dirty="0" err="1"/>
              <a:t>Ophiostoma</a:t>
            </a:r>
            <a:r>
              <a:rPr lang="cs-CZ" dirty="0"/>
              <a:t> a </a:t>
            </a:r>
            <a:r>
              <a:rPr lang="cs-CZ" i="1" dirty="0" err="1"/>
              <a:t>Ceratocystis</a:t>
            </a:r>
            <a:r>
              <a:rPr lang="cs-CZ" dirty="0"/>
              <a:t>,…</a:t>
            </a:r>
          </a:p>
          <a:p>
            <a:pPr algn="just"/>
            <a:r>
              <a:rPr lang="cs-CZ" dirty="0" err="1"/>
              <a:t>Mykangia</a:t>
            </a:r>
            <a:r>
              <a:rPr lang="cs-CZ" dirty="0"/>
              <a:t> – žláznaté prohlubně se </a:t>
            </a:r>
            <a:r>
              <a:rPr lang="cs-CZ" dirty="0" err="1"/>
              <a:t>spórami</a:t>
            </a:r>
            <a:endParaRPr lang="cs-CZ" dirty="0"/>
          </a:p>
          <a:p>
            <a:pPr algn="just"/>
            <a:r>
              <a:rPr lang="cs-CZ" dirty="0"/>
              <a:t>Role: oslabení stromu (lýkožrout smrkový), feromony</a:t>
            </a:r>
          </a:p>
          <a:p>
            <a:pPr algn="just"/>
            <a:r>
              <a:rPr lang="cs-CZ" dirty="0"/>
              <a:t>Později výživa – </a:t>
            </a:r>
            <a:r>
              <a:rPr lang="cs-CZ" dirty="0" err="1"/>
              <a:t>ambrozioví</a:t>
            </a:r>
            <a:r>
              <a:rPr lang="cs-CZ" dirty="0"/>
              <a:t> kůrovci (počátek v křídě), u nás dřevokaz čárkovaný (největší škůdce)</a:t>
            </a:r>
          </a:p>
          <a:p>
            <a:pPr algn="just"/>
            <a:r>
              <a:rPr lang="cs-CZ" dirty="0" err="1"/>
              <a:t>Mycetokleptismus</a:t>
            </a:r>
            <a:r>
              <a:rPr lang="cs-CZ" dirty="0"/>
              <a:t> – krádež zahrádky</a:t>
            </a:r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B30C8E3-4FAB-4929-9EA3-210A53674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090" y="4127821"/>
            <a:ext cx="5935065" cy="2664865"/>
          </a:xfrm>
          <a:prstGeom prst="rect">
            <a:avLst/>
          </a:prstGeom>
        </p:spPr>
      </p:pic>
      <p:pic>
        <p:nvPicPr>
          <p:cNvPr id="19458" name="Picture 2" descr="Mycangium - Wikipedia">
            <a:extLst>
              <a:ext uri="{FF2B5EF4-FFF2-40B4-BE49-F238E27FC236}">
                <a16:creationId xmlns:a16="http://schemas.microsoft.com/office/drawing/2014/main" id="{03F42FEE-C336-4D9B-8223-7525E31D7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45" y="4127821"/>
            <a:ext cx="1827439" cy="259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One can be the deadliest number when it comes to invasive species | US  Forest Service">
            <a:extLst>
              <a:ext uri="{FF2B5EF4-FFF2-40B4-BE49-F238E27FC236}">
                <a16:creationId xmlns:a16="http://schemas.microsoft.com/office/drawing/2014/main" id="{E9F867C7-BF77-4D68-85BC-0A5C55D34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103" y="4127821"/>
            <a:ext cx="3222217" cy="257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396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Symbionti hmyzu – vnitrobuněční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16037"/>
            <a:ext cx="12030890" cy="4967061"/>
          </a:xfrm>
        </p:spPr>
        <p:txBody>
          <a:bodyPr>
            <a:normAutofit/>
          </a:bodyPr>
          <a:lstStyle/>
          <a:p>
            <a:pPr algn="just"/>
            <a:r>
              <a:rPr lang="cs-CZ" i="1" dirty="0"/>
              <a:t>Wolbachia</a:t>
            </a:r>
            <a:r>
              <a:rPr lang="cs-CZ" dirty="0"/>
              <a:t> + </a:t>
            </a:r>
            <a:r>
              <a:rPr lang="cs-CZ" i="1" dirty="0"/>
              <a:t>Rickettsia</a:t>
            </a:r>
            <a:r>
              <a:rPr lang="cs-CZ" dirty="0"/>
              <a:t>: vnitrobuněční paraziti</a:t>
            </a:r>
          </a:p>
          <a:p>
            <a:pPr algn="just"/>
            <a:r>
              <a:rPr lang="cs-CZ" dirty="0"/>
              <a:t>Volně žijící: horečka Skalistých hor, skvrnivka</a:t>
            </a:r>
          </a:p>
          <a:p>
            <a:pPr algn="just"/>
            <a:r>
              <a:rPr lang="cs-CZ" dirty="0"/>
              <a:t>Nejhojnější: mitochondrie</a:t>
            </a:r>
          </a:p>
          <a:p>
            <a:pPr algn="just"/>
            <a:r>
              <a:rPr lang="cs-CZ" dirty="0"/>
              <a:t>Přenos v mateřské linii: nakažení samečci vs. nenakažené samičky u komárů (x), navození partenogeneze (vosičky), zvrácení chromozomální determinace (korýši)</a:t>
            </a:r>
          </a:p>
          <a:p>
            <a:pPr algn="just"/>
            <a:r>
              <a:rPr lang="cs-CZ" dirty="0"/>
              <a:t>Ochrana proti virům, parazitoidům, dodávání vitamínů,…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6BA6283-5867-4F7C-AC2D-25277D9E1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67" y="4301858"/>
            <a:ext cx="6231589" cy="2373262"/>
          </a:xfrm>
          <a:prstGeom prst="rect">
            <a:avLst/>
          </a:prstGeom>
        </p:spPr>
      </p:pic>
      <p:pic>
        <p:nvPicPr>
          <p:cNvPr id="20484" name="Picture 4" descr="WOLBACHIA BACTERIA IN ACTION | How we&amp;#39;re using naturally occurring bacteria  to stop mosquitoes from spreading disease – PEARG">
            <a:extLst>
              <a:ext uri="{FF2B5EF4-FFF2-40B4-BE49-F238E27FC236}">
                <a16:creationId xmlns:a16="http://schemas.microsoft.com/office/drawing/2014/main" id="{C68CA7A1-051D-4E05-8404-3195B9DE9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521" y="4145981"/>
            <a:ext cx="4380410" cy="259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1626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-9527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Symbionti hmyzu – vnitrobuněční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634" y="1316037"/>
            <a:ext cx="11416937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Nejstarší</a:t>
            </a:r>
            <a:r>
              <a:rPr lang="cs-CZ" b="1" dirty="0"/>
              <a:t> </a:t>
            </a:r>
            <a:r>
              <a:rPr lang="cs-CZ" dirty="0"/>
              <a:t>300 mil let, nejnovější teď</a:t>
            </a:r>
          </a:p>
          <a:p>
            <a:pPr algn="just"/>
            <a:r>
              <a:rPr lang="cs-CZ" dirty="0"/>
              <a:t>Postupná ztráta genů + HGT</a:t>
            </a:r>
          </a:p>
          <a:p>
            <a:pPr algn="just"/>
            <a:r>
              <a:rPr lang="cs-CZ" dirty="0"/>
              <a:t>Min. 150 genů (</a:t>
            </a:r>
            <a:r>
              <a:rPr lang="cs-CZ" i="1" dirty="0" err="1"/>
              <a:t>Tremblaya</a:t>
            </a:r>
            <a:r>
              <a:rPr lang="cs-CZ" dirty="0"/>
              <a:t> červci) &lt; plastidy </a:t>
            </a:r>
          </a:p>
          <a:p>
            <a:pPr algn="just"/>
            <a:r>
              <a:rPr lang="cs-CZ" i="1" dirty="0" err="1"/>
              <a:t>Buchnera</a:t>
            </a:r>
            <a:r>
              <a:rPr lang="cs-CZ" i="1" dirty="0"/>
              <a:t> </a:t>
            </a:r>
            <a:r>
              <a:rPr lang="cs-CZ" i="1" dirty="0" err="1"/>
              <a:t>aphidicola</a:t>
            </a:r>
            <a:r>
              <a:rPr lang="cs-CZ" dirty="0"/>
              <a:t>: 422 </a:t>
            </a:r>
            <a:r>
              <a:rPr lang="cs-CZ" dirty="0" err="1"/>
              <a:t>kb</a:t>
            </a:r>
            <a:r>
              <a:rPr lang="cs-CZ" dirty="0"/>
              <a:t> (bakterie několik </a:t>
            </a:r>
            <a:r>
              <a:rPr lang="cs-CZ" dirty="0" err="1"/>
              <a:t>Mb</a:t>
            </a:r>
            <a:r>
              <a:rPr lang="cs-CZ" dirty="0"/>
              <a:t>) – vymření nebo nové organely (přestává být dokonce užitečná, </a:t>
            </a:r>
            <a:r>
              <a:rPr lang="cs-CZ" i="1" dirty="0" err="1"/>
              <a:t>Serratia</a:t>
            </a:r>
            <a:r>
              <a:rPr lang="cs-CZ" i="1" dirty="0"/>
              <a:t> </a:t>
            </a:r>
            <a:r>
              <a:rPr lang="cs-CZ" i="1" dirty="0" err="1"/>
              <a:t>symbiotica</a:t>
            </a:r>
            <a:r>
              <a:rPr lang="cs-CZ" dirty="0"/>
              <a:t>)</a:t>
            </a:r>
          </a:p>
          <a:p>
            <a:pPr algn="just"/>
            <a:endParaRPr lang="cs-CZ" dirty="0"/>
          </a:p>
          <a:p>
            <a:pPr algn="just"/>
            <a:endParaRPr lang="cs-CZ" dirty="0"/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79BB1A6-FD4F-4904-A64E-05CA9B6A7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760" y="3634650"/>
            <a:ext cx="6914606" cy="3131910"/>
          </a:xfrm>
          <a:prstGeom prst="rect">
            <a:avLst/>
          </a:prstGeom>
        </p:spPr>
      </p:pic>
      <p:pic>
        <p:nvPicPr>
          <p:cNvPr id="10242" name="Picture 2" descr="The chromosome architecture of Buchnera aphidicola Ap. Graphical... |  Download Scientific Diagram">
            <a:extLst>
              <a:ext uri="{FF2B5EF4-FFF2-40B4-BE49-F238E27FC236}">
                <a16:creationId xmlns:a16="http://schemas.microsoft.com/office/drawing/2014/main" id="{2721DB15-F822-4FBE-849C-C91E6DDDA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4" y="3700042"/>
            <a:ext cx="3148149" cy="306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20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člověka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942" y="1343819"/>
            <a:ext cx="8660492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/>
              <a:t>Dýchací cesty a urogenitální trakt</a:t>
            </a:r>
            <a:r>
              <a:rPr lang="cs-CZ" dirty="0"/>
              <a:t>: stafylokoky</a:t>
            </a:r>
          </a:p>
          <a:p>
            <a:pPr algn="just"/>
            <a:r>
              <a:rPr lang="cs-CZ" b="1" dirty="0"/>
              <a:t>Pochva</a:t>
            </a:r>
            <a:r>
              <a:rPr lang="cs-CZ" dirty="0"/>
              <a:t>: </a:t>
            </a:r>
            <a:r>
              <a:rPr lang="cs-CZ" i="1" dirty="0" err="1"/>
              <a:t>Lactobacillus</a:t>
            </a:r>
            <a:r>
              <a:rPr lang="cs-CZ" dirty="0"/>
              <a:t> – fermentují glykogen, snížení pH</a:t>
            </a:r>
          </a:p>
          <a:p>
            <a:pPr marL="0" indent="0" algn="just">
              <a:buNone/>
            </a:pPr>
            <a:endParaRPr lang="cs-CZ" dirty="0"/>
          </a:p>
          <a:p>
            <a:pPr algn="just"/>
            <a:endParaRPr lang="cs-CZ" dirty="0"/>
          </a:p>
          <a:p>
            <a:pPr algn="just"/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FAA1149-8EC1-461E-AAE2-4799E043C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284299"/>
            <a:ext cx="6766559" cy="2552229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BA1E446F-5F49-49B1-9AB1-66DB0135B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7029" y="4236168"/>
            <a:ext cx="6406892" cy="258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5059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-9527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Prvoci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104179"/>
            <a:ext cx="11155680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Význam: Samočištění vody, součást půdy </a:t>
            </a:r>
          </a:p>
          <a:p>
            <a:pPr algn="just"/>
            <a:r>
              <a:rPr lang="cs-CZ" dirty="0" err="1"/>
              <a:t>Mutualisti</a:t>
            </a:r>
            <a:r>
              <a:rPr lang="cs-CZ" dirty="0"/>
              <a:t>: bičíkovci v termitech, nálevníci v bachoru přežvýkavců – trávení potravy</a:t>
            </a:r>
          </a:p>
          <a:p>
            <a:pPr algn="just"/>
            <a:r>
              <a:rPr lang="cs-CZ" dirty="0"/>
              <a:t>Patogeny: malárie (</a:t>
            </a:r>
            <a:r>
              <a:rPr lang="cs-CZ" i="1" dirty="0" err="1"/>
              <a:t>Plasmodium</a:t>
            </a:r>
            <a:r>
              <a:rPr lang="cs-CZ" dirty="0"/>
              <a:t>), spavá a </a:t>
            </a:r>
            <a:r>
              <a:rPr lang="cs-CZ" dirty="0" err="1"/>
              <a:t>Chagasova</a:t>
            </a:r>
            <a:r>
              <a:rPr lang="cs-CZ" dirty="0"/>
              <a:t> nemoc (trypanozomy), měňavková úplavice,… </a:t>
            </a:r>
          </a:p>
          <a:p>
            <a:pPr algn="just"/>
            <a:endParaRPr lang="cs-CZ" dirty="0"/>
          </a:p>
          <a:p>
            <a:pPr algn="just"/>
            <a:endParaRPr lang="cs-CZ" dirty="0"/>
          </a:p>
        </p:txBody>
      </p:sp>
      <p:pic>
        <p:nvPicPr>
          <p:cNvPr id="21506" name="Picture 2" descr="Bachořci – Wikipedie">
            <a:extLst>
              <a:ext uri="{FF2B5EF4-FFF2-40B4-BE49-F238E27FC236}">
                <a16:creationId xmlns:a16="http://schemas.microsoft.com/office/drawing/2014/main" id="{8E8611CE-1198-4E6B-9596-14E4AD47F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78699" y="4001726"/>
            <a:ext cx="3240125" cy="241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Datei:P vivax gametocyte3.jpg – Wikipedia">
            <a:extLst>
              <a:ext uri="{FF2B5EF4-FFF2-40B4-BE49-F238E27FC236}">
                <a16:creationId xmlns:a16="http://schemas.microsoft.com/office/drawing/2014/main" id="{BF5506E2-77F6-46C9-86D6-A6C4DE2F1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445" y="3587710"/>
            <a:ext cx="3240125" cy="324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Trypanozomy – WikiSkripta">
            <a:extLst>
              <a:ext uri="{FF2B5EF4-FFF2-40B4-BE49-F238E27FC236}">
                <a16:creationId xmlns:a16="http://schemas.microsoft.com/office/drawing/2014/main" id="{B79E2220-C1CC-4CA1-A2A0-05C2EA021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43506" y="4062880"/>
            <a:ext cx="3239792" cy="228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Měňavka úplavičná – Seznam.cz">
            <a:extLst>
              <a:ext uri="{FF2B5EF4-FFF2-40B4-BE49-F238E27FC236}">
                <a16:creationId xmlns:a16="http://schemas.microsoft.com/office/drawing/2014/main" id="{9D607349-15C1-40E7-A544-032FA49CC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129" y="3587709"/>
            <a:ext cx="3708192" cy="277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1855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-9527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Prvoci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634" y="1152930"/>
            <a:ext cx="11430000" cy="4967061"/>
          </a:xfrm>
        </p:spPr>
        <p:txBody>
          <a:bodyPr>
            <a:normAutofit/>
          </a:bodyPr>
          <a:lstStyle/>
          <a:p>
            <a:pPr algn="just"/>
            <a:r>
              <a:rPr lang="cs-CZ" i="1" dirty="0" err="1"/>
              <a:t>Toxoplasma</a:t>
            </a:r>
            <a:r>
              <a:rPr lang="cs-CZ" i="1" dirty="0"/>
              <a:t> </a:t>
            </a:r>
            <a:r>
              <a:rPr lang="cs-CZ" i="1" dirty="0" err="1"/>
              <a:t>gondii</a:t>
            </a:r>
            <a:endParaRPr lang="cs-CZ" dirty="0"/>
          </a:p>
          <a:p>
            <a:pPr algn="just"/>
            <a:r>
              <a:rPr lang="cs-CZ" dirty="0"/>
              <a:t> 30–40 % Čechů infikováno</a:t>
            </a:r>
          </a:p>
          <a:p>
            <a:pPr algn="just"/>
            <a:r>
              <a:rPr lang="cs-CZ" dirty="0"/>
              <a:t>Manipulace s lidským chováním: větší riskování, pomalejší reakce, ale také možná menší výskyt alergií</a:t>
            </a:r>
          </a:p>
          <a:p>
            <a:pPr algn="just"/>
            <a:r>
              <a:rPr lang="cs-CZ" dirty="0"/>
              <a:t>Paraziti člověka: obrana proti autoimunitním nemocem</a:t>
            </a:r>
          </a:p>
          <a:p>
            <a:pPr algn="just"/>
            <a:endParaRPr lang="cs-CZ" dirty="0"/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1AB563D-74EF-44BB-A34B-34E798FA2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1" y="3478006"/>
            <a:ext cx="7953712" cy="328855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4D9E91F-6567-469B-A820-501C38B5AC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143" t="15325" r="38714"/>
          <a:stretch/>
        </p:blipFill>
        <p:spPr>
          <a:xfrm>
            <a:off x="9875520" y="2861784"/>
            <a:ext cx="2094229" cy="3920435"/>
          </a:xfrm>
          <a:prstGeom prst="rect">
            <a:avLst/>
          </a:prstGeom>
        </p:spPr>
      </p:pic>
      <p:pic>
        <p:nvPicPr>
          <p:cNvPr id="8194" name="Picture 2" descr="Jaroslav Flegr - Milý Micíku. Ozval se mi starý známý,... | Facebook">
            <a:extLst>
              <a:ext uri="{FF2B5EF4-FFF2-40B4-BE49-F238E27FC236}">
                <a16:creationId xmlns:a16="http://schemas.microsoft.com/office/drawing/2014/main" id="{9F4F9CC0-C23D-4DDD-B070-F5E088E04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340" y="4428309"/>
            <a:ext cx="2965926" cy="235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7217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-9527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Prvoci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446" y="1316036"/>
            <a:ext cx="11652068" cy="527647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cs-CZ" dirty="0"/>
              <a:t>Srpen </a:t>
            </a:r>
            <a:r>
              <a:rPr lang="cs-CZ" b="1" dirty="0"/>
              <a:t>1962</a:t>
            </a:r>
            <a:r>
              <a:rPr lang="cs-CZ" dirty="0"/>
              <a:t>: smrt tří osob na meningitidu v Ú. n. L. </a:t>
            </a:r>
          </a:p>
          <a:p>
            <a:pPr algn="just"/>
            <a:r>
              <a:rPr lang="cs-CZ" dirty="0"/>
              <a:t>Červenec </a:t>
            </a:r>
            <a:r>
              <a:rPr lang="cs-CZ" b="1" dirty="0"/>
              <a:t>1963</a:t>
            </a:r>
            <a:r>
              <a:rPr lang="cs-CZ" dirty="0"/>
              <a:t>: šest osob, všichni navštívily bazény</a:t>
            </a:r>
          </a:p>
          <a:p>
            <a:pPr algn="just"/>
            <a:r>
              <a:rPr lang="cs-CZ" dirty="0"/>
              <a:t>Říjen </a:t>
            </a:r>
            <a:r>
              <a:rPr lang="cs-CZ" b="1" dirty="0"/>
              <a:t>1964</a:t>
            </a:r>
            <a:r>
              <a:rPr lang="cs-CZ" dirty="0"/>
              <a:t>: pět osob, všichni Vrbenské lázně</a:t>
            </a:r>
          </a:p>
          <a:p>
            <a:pPr algn="just"/>
            <a:r>
              <a:rPr lang="cs-CZ" dirty="0"/>
              <a:t>Září </a:t>
            </a:r>
            <a:r>
              <a:rPr lang="cs-CZ" b="1" dirty="0"/>
              <a:t>1965</a:t>
            </a:r>
            <a:r>
              <a:rPr lang="cs-CZ" dirty="0"/>
              <a:t>: dvě osoby, bazén uzavřen, rekonstrukce – náhrada technologie ze 30. let a nový zdroj vody</a:t>
            </a:r>
          </a:p>
          <a:p>
            <a:pPr algn="just"/>
            <a:r>
              <a:rPr lang="cs-CZ" dirty="0"/>
              <a:t>Vyšetřování: Karel Raška: původ </a:t>
            </a:r>
            <a:r>
              <a:rPr lang="cs-CZ" i="1" dirty="0"/>
              <a:t>Mima </a:t>
            </a:r>
            <a:r>
              <a:rPr lang="cs-CZ" i="1" dirty="0" err="1"/>
              <a:t>polymorpha</a:t>
            </a:r>
            <a:r>
              <a:rPr lang="cs-CZ" i="1" dirty="0"/>
              <a:t> </a:t>
            </a:r>
            <a:r>
              <a:rPr lang="cs-CZ" dirty="0"/>
              <a:t>a fyzický stres </a:t>
            </a:r>
          </a:p>
          <a:p>
            <a:pPr algn="just"/>
            <a:r>
              <a:rPr lang="cs-CZ" b="1" dirty="0"/>
              <a:t>1967</a:t>
            </a:r>
            <a:r>
              <a:rPr lang="cs-CZ" dirty="0"/>
              <a:t>: popis případů menigitidy vyvolané amébami, kontrola pitevního materiálu – objeven neurčitelný prvok</a:t>
            </a:r>
          </a:p>
          <a:p>
            <a:pPr algn="just"/>
            <a:r>
              <a:rPr lang="cs-CZ" b="1" dirty="0"/>
              <a:t>1967–1969</a:t>
            </a:r>
            <a:r>
              <a:rPr lang="cs-CZ" dirty="0"/>
              <a:t>: Kontrola bazénu prokázány améby ale nepatogenní</a:t>
            </a:r>
          </a:p>
          <a:p>
            <a:pPr algn="just"/>
            <a:r>
              <a:rPr lang="cs-CZ" b="1" dirty="0"/>
              <a:t>1977</a:t>
            </a:r>
            <a:r>
              <a:rPr lang="cs-CZ" dirty="0"/>
              <a:t>: zachycena </a:t>
            </a:r>
            <a:r>
              <a:rPr lang="cs-CZ" i="1" dirty="0" err="1"/>
              <a:t>Naegleria</a:t>
            </a:r>
            <a:r>
              <a:rPr lang="cs-CZ" i="1" dirty="0"/>
              <a:t> </a:t>
            </a:r>
            <a:r>
              <a:rPr lang="cs-CZ" i="1" dirty="0" err="1"/>
              <a:t>fowleri</a:t>
            </a:r>
            <a:r>
              <a:rPr lang="cs-CZ" i="1" dirty="0"/>
              <a:t> </a:t>
            </a:r>
            <a:r>
              <a:rPr lang="cs-CZ" dirty="0"/>
              <a:t>rostoucí při teplotě 42 °C</a:t>
            </a:r>
          </a:p>
          <a:p>
            <a:pPr algn="just"/>
            <a:r>
              <a:rPr lang="cs-CZ" b="1" dirty="0"/>
              <a:t>1978</a:t>
            </a:r>
            <a:r>
              <a:rPr lang="cs-CZ" dirty="0"/>
              <a:t>: Rezervoár za </a:t>
            </a:r>
            <a:r>
              <a:rPr lang="cs-CZ" dirty="0" err="1"/>
              <a:t>Moniérovou</a:t>
            </a:r>
            <a:r>
              <a:rPr lang="cs-CZ" dirty="0"/>
              <a:t> stěnou z 50. let </a:t>
            </a:r>
          </a:p>
          <a:p>
            <a:pPr algn="just"/>
            <a:r>
              <a:rPr lang="cs-CZ" dirty="0"/>
              <a:t>Vyplavování vždy po plaveckých závodech, kdy více vody</a:t>
            </a:r>
          </a:p>
          <a:p>
            <a:pPr algn="just"/>
            <a:r>
              <a:rPr lang="cs-CZ" dirty="0"/>
              <a:t>Souhra náhod: už později nikdy nenastala</a:t>
            </a:r>
          </a:p>
          <a:p>
            <a:pPr algn="just"/>
            <a:endParaRPr lang="cs-CZ" dirty="0"/>
          </a:p>
          <a:p>
            <a:pPr algn="just"/>
            <a:endParaRPr lang="cs-CZ" dirty="0"/>
          </a:p>
          <a:p>
            <a:pPr algn="just"/>
            <a:endParaRPr lang="cs-CZ" dirty="0"/>
          </a:p>
        </p:txBody>
      </p:sp>
      <p:pic>
        <p:nvPicPr>
          <p:cNvPr id="1026" name="Picture 2" descr="Čech, který porazil neštovice. Komunisté ale epidemiologa Rašku o zásluhy  připravili — ČT24 — Česká televize">
            <a:extLst>
              <a:ext uri="{FF2B5EF4-FFF2-40B4-BE49-F238E27FC236}">
                <a16:creationId xmlns:a16="http://schemas.microsoft.com/office/drawing/2014/main" id="{FA7817CC-F171-457F-BDEB-F87B9C165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327" y="3955017"/>
            <a:ext cx="2325188" cy="277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1611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-9527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Prvoci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194" y="1316037"/>
            <a:ext cx="11586755" cy="4967061"/>
          </a:xfrm>
        </p:spPr>
        <p:txBody>
          <a:bodyPr>
            <a:normAutofit/>
          </a:bodyPr>
          <a:lstStyle/>
          <a:p>
            <a:pPr algn="just"/>
            <a:r>
              <a:rPr lang="cs-CZ" b="1" i="1" dirty="0" err="1"/>
              <a:t>Naegleria</a:t>
            </a:r>
            <a:r>
              <a:rPr lang="cs-CZ" b="1" i="1" dirty="0"/>
              <a:t> </a:t>
            </a:r>
            <a:r>
              <a:rPr lang="cs-CZ" b="1" i="1" dirty="0" err="1"/>
              <a:t>fowleri</a:t>
            </a:r>
            <a:r>
              <a:rPr lang="cs-CZ" dirty="0"/>
              <a:t>: prim. amébová meningoencefalitida</a:t>
            </a:r>
          </a:p>
          <a:p>
            <a:pPr algn="just"/>
            <a:r>
              <a:rPr lang="cs-CZ" dirty="0"/>
              <a:t> Sladká voda, vyšší teplota, průnik nosní dutinou, podél čichového nervu do mozku – lýze, kóma a smrt. </a:t>
            </a:r>
          </a:p>
          <a:p>
            <a:pPr algn="just"/>
            <a:r>
              <a:rPr lang="cs-CZ" dirty="0"/>
              <a:t>200 případů/4 přeživší, epidemie 1963–65 (</a:t>
            </a:r>
            <a:r>
              <a:rPr lang="cs-CZ" dirty="0" err="1"/>
              <a:t>Ú.n.L</a:t>
            </a:r>
            <a:r>
              <a:rPr lang="cs-CZ" dirty="0"/>
              <a:t>.) – 16 lidí – unikátní událost</a:t>
            </a:r>
          </a:p>
          <a:p>
            <a:pPr algn="just"/>
            <a:endParaRPr lang="cs-CZ" dirty="0"/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DFEF412-97E2-4133-AECE-57F993E31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243" y="3625125"/>
            <a:ext cx="5100936" cy="2180651"/>
          </a:xfrm>
          <a:prstGeom prst="rect">
            <a:avLst/>
          </a:prstGeom>
        </p:spPr>
      </p:pic>
      <p:pic>
        <p:nvPicPr>
          <p:cNvPr id="22530" name="Picture 2" descr="A Brain-Eating Amoeba Just Claimed Another Victim | WIRED">
            <a:extLst>
              <a:ext uri="{FF2B5EF4-FFF2-40B4-BE49-F238E27FC236}">
                <a16:creationId xmlns:a16="http://schemas.microsoft.com/office/drawing/2014/main" id="{EC68D2F2-80FE-442F-8BEC-D80564E44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608854" y="4038051"/>
            <a:ext cx="3320842" cy="186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Naegleria fowleri: a ameba zumbi comedora de cérebros – Matéria Incógnita">
            <a:extLst>
              <a:ext uri="{FF2B5EF4-FFF2-40B4-BE49-F238E27FC236}">
                <a16:creationId xmlns:a16="http://schemas.microsoft.com/office/drawing/2014/main" id="{405C4394-2296-4E4A-9A45-C227403CC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70" y="3311615"/>
            <a:ext cx="4818646" cy="332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747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člověka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251" y="1343819"/>
            <a:ext cx="11325497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 err="1"/>
              <a:t>Human</a:t>
            </a:r>
            <a:r>
              <a:rPr lang="cs-CZ" b="1" dirty="0"/>
              <a:t> </a:t>
            </a:r>
            <a:r>
              <a:rPr lang="cs-CZ" b="1" dirty="0" err="1"/>
              <a:t>microbiome</a:t>
            </a:r>
            <a:endParaRPr lang="cs-CZ" dirty="0"/>
          </a:p>
          <a:p>
            <a:pPr algn="just"/>
            <a:r>
              <a:rPr lang="cs-CZ" dirty="0"/>
              <a:t>Souvisí s: věk, strava, cvičení, léky, antibiotika,…</a:t>
            </a:r>
          </a:p>
          <a:p>
            <a:pPr algn="just"/>
            <a:r>
              <a:rPr lang="cs-CZ" dirty="0"/>
              <a:t>Specifické pro různé skupiny: Japonci tráví řasu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70D391D-269C-4283-8E81-EB9DECBF83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89" y="2856600"/>
            <a:ext cx="6113417" cy="1740269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9A838B68-1CDA-42AB-A5E2-14B4CD4C9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20" y="4596869"/>
            <a:ext cx="5990953" cy="207862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0C6A847-919F-453D-9DD8-4433451CB2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3772" y="4018032"/>
            <a:ext cx="5545709" cy="190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135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mikroflóra střeva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634" y="1239317"/>
            <a:ext cx="11116492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Cca 400–500 druhů bakterií ve střevě</a:t>
            </a:r>
          </a:p>
          <a:p>
            <a:pPr algn="just"/>
            <a:r>
              <a:rPr lang="cs-CZ" dirty="0"/>
              <a:t>Dítě sterilní, inokuluje se od matky (porodní cesty – </a:t>
            </a:r>
            <a:r>
              <a:rPr lang="cs-CZ" i="1" dirty="0"/>
              <a:t>Enterococcus</a:t>
            </a:r>
            <a:r>
              <a:rPr lang="cs-CZ" dirty="0"/>
              <a:t>, mléko – </a:t>
            </a:r>
            <a:r>
              <a:rPr lang="cs-CZ" i="1" dirty="0" err="1"/>
              <a:t>Lactobacillus</a:t>
            </a:r>
            <a:r>
              <a:rPr lang="cs-CZ" dirty="0"/>
              <a:t>, </a:t>
            </a:r>
            <a:r>
              <a:rPr lang="cs-CZ" i="1" dirty="0" err="1"/>
              <a:t>Bifidobacterium</a:t>
            </a:r>
            <a:r>
              <a:rPr lang="cs-CZ" dirty="0"/>
              <a:t>)</a:t>
            </a:r>
          </a:p>
          <a:p>
            <a:pPr algn="just"/>
            <a:r>
              <a:rPr lang="cs-CZ" dirty="0"/>
              <a:t>Nejčastější: </a:t>
            </a:r>
            <a:r>
              <a:rPr lang="cs-CZ" i="1" dirty="0" err="1"/>
              <a:t>Bacteroides</a:t>
            </a:r>
            <a:r>
              <a:rPr lang="cs-CZ" dirty="0"/>
              <a:t> (až 30 % bakterií ve střevě),…</a:t>
            </a:r>
          </a:p>
        </p:txBody>
      </p:sp>
      <p:pic>
        <p:nvPicPr>
          <p:cNvPr id="10242" name="Picture 2" descr="Inflammatory Arthritis Microbiome Consortium — The Kennedy Institute of  Rheumatology">
            <a:extLst>
              <a:ext uri="{FF2B5EF4-FFF2-40B4-BE49-F238E27FC236}">
                <a16:creationId xmlns:a16="http://schemas.microsoft.com/office/drawing/2014/main" id="{96A2DBBE-C03C-4ABA-991A-5E3C1A48C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34" y="3228954"/>
            <a:ext cx="72390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CA5529B-4755-44F2-81FE-3F58F1078B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2321" y="3228954"/>
            <a:ext cx="6659679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73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mikroflóra střeva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514" y="1343819"/>
            <a:ext cx="11064240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Další bakterie: </a:t>
            </a:r>
            <a:r>
              <a:rPr lang="cs-CZ" i="1" dirty="0" err="1"/>
              <a:t>Escherichia</a:t>
            </a:r>
            <a:r>
              <a:rPr lang="cs-CZ" i="1" dirty="0"/>
              <a:t> coli</a:t>
            </a:r>
            <a:r>
              <a:rPr lang="cs-CZ" dirty="0"/>
              <a:t>: kyselina mléčná, vit. B,… vs. průjmy apod. – jak je to možné?  </a:t>
            </a:r>
          </a:p>
          <a:p>
            <a:pPr algn="just"/>
            <a:r>
              <a:rPr lang="cs-CZ" dirty="0">
                <a:hlinkClick r:id="rId3"/>
              </a:rPr>
              <a:t>https://www.youtube.com/watch?v=plVk4NVIUh8&amp;ab_channel=HarvardMedicalSchool</a:t>
            </a:r>
            <a:endParaRPr lang="cs-CZ" dirty="0"/>
          </a:p>
          <a:p>
            <a:pPr algn="just"/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3356F70-1856-416E-A5A0-C838E498E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341" y="3133473"/>
            <a:ext cx="8698029" cy="3575757"/>
          </a:xfrm>
          <a:prstGeom prst="rect">
            <a:avLst/>
          </a:prstGeom>
        </p:spPr>
      </p:pic>
      <p:pic>
        <p:nvPicPr>
          <p:cNvPr id="11266" name="Picture 2" descr="Bakterie a E. Coli - PitnáVoda.cz">
            <a:extLst>
              <a:ext uri="{FF2B5EF4-FFF2-40B4-BE49-F238E27FC236}">
                <a16:creationId xmlns:a16="http://schemas.microsoft.com/office/drawing/2014/main" id="{64430E1C-9FF5-464E-86F6-D14B24BA5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089" y="3099561"/>
            <a:ext cx="3364655" cy="182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6545535-3A7B-438D-8075-F4E809CDCD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7577" y="2757805"/>
            <a:ext cx="3969333" cy="280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28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mikroflóra střeva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83" y="1343819"/>
            <a:ext cx="11312434" cy="4967061"/>
          </a:xfrm>
        </p:spPr>
        <p:txBody>
          <a:bodyPr>
            <a:normAutofit/>
          </a:bodyPr>
          <a:lstStyle/>
          <a:p>
            <a:pPr algn="just"/>
            <a:r>
              <a:rPr lang="cs-CZ" dirty="0"/>
              <a:t>Houby: </a:t>
            </a:r>
            <a:r>
              <a:rPr lang="cs-CZ" i="1" dirty="0"/>
              <a:t>Candida</a:t>
            </a:r>
            <a:r>
              <a:rPr lang="cs-CZ" dirty="0"/>
              <a:t>, </a:t>
            </a:r>
            <a:r>
              <a:rPr lang="cs-CZ" i="1" dirty="0" err="1"/>
              <a:t>Saccharomyces</a:t>
            </a:r>
            <a:r>
              <a:rPr lang="cs-CZ" dirty="0"/>
              <a:t>, </a:t>
            </a:r>
            <a:r>
              <a:rPr lang="cs-CZ" i="1" dirty="0" err="1"/>
              <a:t>Penicillium</a:t>
            </a:r>
            <a:r>
              <a:rPr lang="cs-CZ" dirty="0"/>
              <a:t>,…</a:t>
            </a:r>
          </a:p>
          <a:p>
            <a:pPr algn="just"/>
            <a:r>
              <a:rPr lang="cs-CZ" dirty="0" err="1"/>
              <a:t>Archea</a:t>
            </a:r>
            <a:r>
              <a:rPr lang="cs-CZ" dirty="0"/>
              <a:t>: </a:t>
            </a:r>
            <a:r>
              <a:rPr lang="cs-CZ" i="1" dirty="0" err="1"/>
              <a:t>Methanobrevibacter</a:t>
            </a:r>
            <a:r>
              <a:rPr lang="cs-CZ" i="1" dirty="0"/>
              <a:t> </a:t>
            </a:r>
            <a:r>
              <a:rPr lang="cs-CZ" i="1" dirty="0" err="1"/>
              <a:t>smithii</a:t>
            </a:r>
            <a:r>
              <a:rPr lang="cs-CZ" i="1" dirty="0"/>
              <a:t> </a:t>
            </a:r>
            <a:r>
              <a:rPr lang="cs-CZ" dirty="0"/>
              <a:t>– </a:t>
            </a:r>
            <a:r>
              <a:rPr lang="cs-CZ" dirty="0" err="1"/>
              <a:t>Archea</a:t>
            </a:r>
            <a:r>
              <a:rPr lang="cs-CZ" dirty="0"/>
              <a:t> odolná proti antibiotikům, možný prostředek proti obezitě</a:t>
            </a:r>
          </a:p>
          <a:p>
            <a:pPr algn="just"/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5123F76-2AB6-4556-8D00-9FDB46EABA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83" y="4446137"/>
            <a:ext cx="9144000" cy="239360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58A0411-BCF3-495A-9CA2-3B65F400D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82" y="2725308"/>
            <a:ext cx="5120640" cy="1739086"/>
          </a:xfrm>
          <a:prstGeom prst="rect">
            <a:avLst/>
          </a:prstGeom>
        </p:spPr>
      </p:pic>
      <p:pic>
        <p:nvPicPr>
          <p:cNvPr id="1026" name="Picture 2" descr="M. smithii (Methanobrevibacter smithii)">
            <a:extLst>
              <a:ext uri="{FF2B5EF4-FFF2-40B4-BE49-F238E27FC236}">
                <a16:creationId xmlns:a16="http://schemas.microsoft.com/office/drawing/2014/main" id="{615759EC-70CB-40C3-B8FC-EC1581F158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62"/>
          <a:stretch/>
        </p:blipFill>
        <p:spPr bwMode="auto">
          <a:xfrm rot="16200000">
            <a:off x="7533136" y="1124950"/>
            <a:ext cx="2191943" cy="476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338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C3F911-71CF-4411-8CDA-B4C24C6E3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8256"/>
            <a:ext cx="8660492" cy="1325563"/>
          </a:xfrm>
        </p:spPr>
        <p:txBody>
          <a:bodyPr>
            <a:normAutofit/>
          </a:bodyPr>
          <a:lstStyle/>
          <a:p>
            <a:r>
              <a:rPr lang="cs-CZ" sz="4800" b="1" dirty="0"/>
              <a:t>Mikrobiota – mikroflóra střeva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9E83984-E959-42B0-97C8-E2E952798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948" y="1343819"/>
            <a:ext cx="11325497" cy="4967061"/>
          </a:xfrm>
        </p:spPr>
        <p:txBody>
          <a:bodyPr>
            <a:normAutofit/>
          </a:bodyPr>
          <a:lstStyle/>
          <a:p>
            <a:pPr algn="just"/>
            <a:r>
              <a:rPr lang="cs-CZ" b="1" dirty="0"/>
              <a:t>Role</a:t>
            </a:r>
            <a:r>
              <a:rPr lang="cs-CZ" dirty="0"/>
              <a:t>: okyselení prostředí – blokování patogenů, stimulace imunitního systému, absorpce minerálů (Ca a Mg), vytváření vitamínů B a K, trávení mastných kyselin, fermentace polysacharidů, produkce hormonů a neurotransmiterů, zpracování rostlinných aminokyselin</a:t>
            </a:r>
          </a:p>
          <a:p>
            <a:pPr algn="just"/>
            <a:r>
              <a:rPr lang="cs-CZ" dirty="0"/>
              <a:t>Narušení může vést: rakovina tlustého střeva, záněty střeva ale i alergie, obezita, cukrovka, …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933ABCB-A44E-4F7F-971F-3352AC268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749" y="3605585"/>
            <a:ext cx="7112272" cy="3189710"/>
          </a:xfrm>
          <a:prstGeom prst="rect">
            <a:avLst/>
          </a:prstGeom>
        </p:spPr>
      </p:pic>
      <p:pic>
        <p:nvPicPr>
          <p:cNvPr id="3074" name="Picture 2" descr="FitGourmet - martina benešová - SOUTĚŽ!!! Mikrobiom, mikrobiota, střevní  mikroflóra …. Téma, které je posledních pár let mezi odborníky i  neodborníky hodně v kurzu, a zdá se, že oprávněně. Postupně se totiž">
            <a:extLst>
              <a:ext uri="{FF2B5EF4-FFF2-40B4-BE49-F238E27FC236}">
                <a16:creationId xmlns:a16="http://schemas.microsoft.com/office/drawing/2014/main" id="{A1B676D5-E928-4A7D-86EF-DE99D23EF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79" y="3854247"/>
            <a:ext cx="2000341" cy="287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39143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4389</TotalTime>
  <Words>4104</Words>
  <Application>Microsoft Office PowerPoint</Application>
  <PresentationFormat>Širokoúhlá obrazovka</PresentationFormat>
  <Paragraphs>295</Paragraphs>
  <Slides>43</Slides>
  <Notes>42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Motiv Office</vt:lpstr>
      <vt:lpstr>Úvod do biologie</vt:lpstr>
      <vt:lpstr>Mikroorganismy</vt:lpstr>
      <vt:lpstr>Mikrobiota člověka</vt:lpstr>
      <vt:lpstr>Mikrobiota člověka</vt:lpstr>
      <vt:lpstr>Mikrobiota člověka</vt:lpstr>
      <vt:lpstr>Mikrobiota – mikroflóra střeva</vt:lpstr>
      <vt:lpstr>Mikrobiota – mikroflóra střeva</vt:lpstr>
      <vt:lpstr>Mikrobiota – mikroflóra střeva</vt:lpstr>
      <vt:lpstr>Mikrobiota – mikroflóra střeva</vt:lpstr>
      <vt:lpstr>Mikrobiota – mikroflóra střeva</vt:lpstr>
      <vt:lpstr>Prezentace aplikace PowerPoint</vt:lpstr>
      <vt:lpstr>Mikrobiota – mikroflóra střeva</vt:lpstr>
      <vt:lpstr>Mikrobiota – Probiotika</vt:lpstr>
      <vt:lpstr>Mikrobiota – Transplantace stolice</vt:lpstr>
      <vt:lpstr>Patogenní a toxinogenní mikrobi</vt:lpstr>
      <vt:lpstr>Patogenní a toxinogenní mikrobi</vt:lpstr>
      <vt:lpstr>Mikrobi kazící potraviny</vt:lpstr>
      <vt:lpstr>Jak tohle zvládáme?</vt:lpstr>
      <vt:lpstr>Mikrobi při výrobě potravin</vt:lpstr>
      <vt:lpstr>Mikrobi při výrobě potravin – pivo</vt:lpstr>
      <vt:lpstr>Mikrobi při výrobě potravin – víno</vt:lpstr>
      <vt:lpstr>Mikrobi při výrobě potravin</vt:lpstr>
      <vt:lpstr>Mikrobi při výrobě potravin</vt:lpstr>
      <vt:lpstr>Mikrobi při výrobě potravin</vt:lpstr>
      <vt:lpstr>Mikrobi v průmyslu</vt:lpstr>
      <vt:lpstr>Mikrobi v průmyslu</vt:lpstr>
      <vt:lpstr>Mikrobi v průmyslu</vt:lpstr>
      <vt:lpstr>Mikrobi v průmyslu</vt:lpstr>
      <vt:lpstr>Význam v ekosystémech</vt:lpstr>
      <vt:lpstr>Význam v ekosystémech</vt:lpstr>
      <vt:lpstr>Význam v ekosystémech</vt:lpstr>
      <vt:lpstr>Význam v ekosystémech</vt:lpstr>
      <vt:lpstr>Symbionti hmyzu</vt:lpstr>
      <vt:lpstr>Symbionti hmyzu – způsob přenosu</vt:lpstr>
      <vt:lpstr>Symbionti hmyzu – význam </vt:lpstr>
      <vt:lpstr>Symbionti hmyzu – příklady </vt:lpstr>
      <vt:lpstr>Symbionti hmyzu – kůrovci</vt:lpstr>
      <vt:lpstr>Symbionti hmyzu – vnitrobuněční</vt:lpstr>
      <vt:lpstr>Symbionti hmyzu – vnitrobuněční</vt:lpstr>
      <vt:lpstr>Prvoci</vt:lpstr>
      <vt:lpstr>Prvoci</vt:lpstr>
      <vt:lpstr>Prvoci</vt:lpstr>
      <vt:lpstr>Prvoci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7EPEK - cvičení</dc:title>
  <dc:creator>Petr Pyszko</dc:creator>
  <cp:lastModifiedBy>Petr Pyszko</cp:lastModifiedBy>
  <cp:revision>310</cp:revision>
  <dcterms:created xsi:type="dcterms:W3CDTF">2020-10-03T08:40:45Z</dcterms:created>
  <dcterms:modified xsi:type="dcterms:W3CDTF">2022-10-07T09:53:11Z</dcterms:modified>
</cp:coreProperties>
</file>