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53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87" autoAdjust="0"/>
    <p:restoredTop sz="96270" autoAdjust="0"/>
  </p:normalViewPr>
  <p:slideViewPr>
    <p:cSldViewPr snapToGrid="0">
      <p:cViewPr varScale="1">
        <p:scale>
          <a:sx n="104" d="100"/>
          <a:sy n="104" d="100"/>
        </p:scale>
        <p:origin x="1152" y="75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601D3E6C-8A25-405E-A952-4F92A22C63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6" name="Grafický objekt 2">
            <a:extLst>
              <a:ext uri="{FF2B5EF4-FFF2-40B4-BE49-F238E27FC236}">
                <a16:creationId xmlns:a16="http://schemas.microsoft.com/office/drawing/2014/main" id="{D8BC744D-9E4E-8B48-B82E-E51F84B262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Grafický objekt 2">
            <a:extLst>
              <a:ext uri="{FF2B5EF4-FFF2-40B4-BE49-F238E27FC236}">
                <a16:creationId xmlns:a16="http://schemas.microsoft.com/office/drawing/2014/main" id="{640AB289-8C5D-424D-B939-16D29422D5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0DFC9C44-48CA-4846-8B43-6B4C0D0B35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C26ECF42-D1F0-BA45-BC24-346D500DCF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A681C5DD-27CD-AB4B-A3EE-BB76032D25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5" name="Grafický objekt 2">
            <a:extLst>
              <a:ext uri="{FF2B5EF4-FFF2-40B4-BE49-F238E27FC236}">
                <a16:creationId xmlns:a16="http://schemas.microsoft.com/office/drawing/2014/main" id="{4397D438-0A7B-5A41-8932-CCBA698B0C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FSS slid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5">
            <a:extLst>
              <a:ext uri="{FF2B5EF4-FFF2-40B4-BE49-F238E27FC236}">
                <a16:creationId xmlns:a16="http://schemas.microsoft.com/office/drawing/2014/main" id="{E4B3D8F6-6DC4-8342-B35E-2D6CEE4ECB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05600" y="2012703"/>
            <a:ext cx="4132799" cy="2832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82626" y="2731338"/>
            <a:ext cx="5378748" cy="13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7" name="Grafický objekt 2">
            <a:extLst>
              <a:ext uri="{FF2B5EF4-FFF2-40B4-BE49-F238E27FC236}">
                <a16:creationId xmlns:a16="http://schemas.microsoft.com/office/drawing/2014/main" id="{684F50E3-DDBE-ED4E-A6F3-F54E54681F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Grafický objekt 2">
            <a:extLst>
              <a:ext uri="{FF2B5EF4-FFF2-40B4-BE49-F238E27FC236}">
                <a16:creationId xmlns:a16="http://schemas.microsoft.com/office/drawing/2014/main" id="{603E15C8-958C-1B46-ABD5-79FCCA4A6E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1" name="Grafický objekt 2">
            <a:extLst>
              <a:ext uri="{FF2B5EF4-FFF2-40B4-BE49-F238E27FC236}">
                <a16:creationId xmlns:a16="http://schemas.microsoft.com/office/drawing/2014/main" id="{4FC7F1ED-EED9-EB49-9C04-07FA08D84A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2" name="Grafický objekt 2">
            <a:extLst>
              <a:ext uri="{FF2B5EF4-FFF2-40B4-BE49-F238E27FC236}">
                <a16:creationId xmlns:a16="http://schemas.microsoft.com/office/drawing/2014/main" id="{A08CEBCA-B5DE-934F-9AB7-5DA1FA552C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10" name="Grafický objekt 2">
            <a:extLst>
              <a:ext uri="{FF2B5EF4-FFF2-40B4-BE49-F238E27FC236}">
                <a16:creationId xmlns:a16="http://schemas.microsoft.com/office/drawing/2014/main" id="{DA9B4C72-1A09-404C-8E24-6D1F23CB1A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22" name="Grafický objekt 2">
            <a:extLst>
              <a:ext uri="{FF2B5EF4-FFF2-40B4-BE49-F238E27FC236}">
                <a16:creationId xmlns:a16="http://schemas.microsoft.com/office/drawing/2014/main" id="{27707621-F6D6-464D-8623-5E6E356A0F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7" name="Grafický objekt 2">
            <a:extLst>
              <a:ext uri="{FF2B5EF4-FFF2-40B4-BE49-F238E27FC236}">
                <a16:creationId xmlns:a16="http://schemas.microsoft.com/office/drawing/2014/main" id="{95E73665-5678-A64D-84D9-3EEF3C034D1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8" name="Grafický objekt 2">
            <a:extLst>
              <a:ext uri="{FF2B5EF4-FFF2-40B4-BE49-F238E27FC236}">
                <a16:creationId xmlns:a16="http://schemas.microsoft.com/office/drawing/2014/main" id="{796B0F20-D3A7-AF4A-A88B-9A5F4B402B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372530-64B8-5D43-8517-E94647492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ENSn4446: 	Kvantitativní výzkum </a:t>
            </a:r>
            <a:br>
              <a:rPr lang="cs-CZ" dirty="0"/>
            </a:br>
            <a:r>
              <a:rPr lang="cs-CZ" dirty="0"/>
              <a:t>			v environmentalistice </a:t>
            </a:r>
            <a:endParaRPr lang="en-GB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7D72D84-5A84-6E4E-A582-2F3CF5FFA1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Tomáš Doseděl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592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10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Domácí úkoly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Simulují výzkum od návrhu až po závěrečnou zprávu</a:t>
            </a:r>
          </a:p>
          <a:p>
            <a:r>
              <a:rPr lang="cs-CZ" dirty="0"/>
              <a:t>Odpovídají přibližně diplomové práci</a:t>
            </a:r>
          </a:p>
          <a:p>
            <a:r>
              <a:rPr lang="cs-CZ" dirty="0"/>
              <a:t>Téma i termíny lze přizpůsobit reálnému úkolu (konzultujte!)</a:t>
            </a:r>
          </a:p>
          <a:p>
            <a:endParaRPr lang="cs-CZ" dirty="0"/>
          </a:p>
          <a:p>
            <a:r>
              <a:rPr lang="cs-CZ" dirty="0"/>
              <a:t>1. Návrh výzkumného projektu</a:t>
            </a:r>
          </a:p>
          <a:p>
            <a:r>
              <a:rPr lang="cs-CZ" dirty="0"/>
              <a:t>2. Tvorba dotazníku</a:t>
            </a:r>
          </a:p>
          <a:p>
            <a:r>
              <a:rPr lang="cs-CZ" dirty="0"/>
              <a:t>3. Testování dotazníku a sběr dat</a:t>
            </a:r>
          </a:p>
          <a:p>
            <a:r>
              <a:rPr lang="cs-CZ" dirty="0"/>
              <a:t>4. Základní analýzy</a:t>
            </a:r>
          </a:p>
          <a:p>
            <a:r>
              <a:rPr lang="cs-CZ" dirty="0"/>
              <a:t>5. Testování hypotéz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3175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11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trike="sngStrike" dirty="0"/>
              <a:t>Jak projít kurzem? </a:t>
            </a:r>
            <a:r>
              <a:rPr lang="cs-CZ" dirty="0"/>
              <a:t>Kde získat body?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Číst předepsané texty (ideálně dopředu)</a:t>
            </a:r>
          </a:p>
          <a:p>
            <a:r>
              <a:rPr lang="cs-CZ" dirty="0"/>
              <a:t>V seminářích aktivně diskutovat, ideálně nad konkrétními problémy</a:t>
            </a:r>
          </a:p>
          <a:p>
            <a:r>
              <a:rPr lang="cs-CZ" dirty="0"/>
              <a:t>Průběžně pracovat na domácích úkolech</a:t>
            </a:r>
          </a:p>
          <a:p>
            <a:endParaRPr lang="cs-CZ" dirty="0"/>
          </a:p>
          <a:p>
            <a:r>
              <a:rPr lang="cs-CZ" dirty="0"/>
              <a:t>Úkoly: 50 b</a:t>
            </a:r>
          </a:p>
          <a:p>
            <a:r>
              <a:rPr lang="cs-CZ" dirty="0"/>
              <a:t>Zkouška: 50 b</a:t>
            </a:r>
          </a:p>
          <a:p>
            <a:pPr lvl="1"/>
            <a:r>
              <a:rPr lang="cs-CZ" dirty="0"/>
              <a:t>30 b „teorie“</a:t>
            </a:r>
          </a:p>
          <a:p>
            <a:pPr lvl="1"/>
            <a:r>
              <a:rPr lang="cs-CZ" dirty="0"/>
              <a:t>20 b „statistika“</a:t>
            </a:r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r>
              <a:rPr lang="pt-BR" dirty="0"/>
              <a:t>0-59 b: F</a:t>
            </a:r>
            <a:r>
              <a:rPr lang="cs-CZ" dirty="0"/>
              <a:t>		</a:t>
            </a:r>
            <a:r>
              <a:rPr lang="pt-BR" dirty="0"/>
              <a:t>60-67 b: E</a:t>
            </a:r>
            <a:r>
              <a:rPr lang="cs-CZ" dirty="0"/>
              <a:t>		</a:t>
            </a:r>
            <a:r>
              <a:rPr lang="pt-BR" dirty="0"/>
              <a:t>68-75 b: D</a:t>
            </a:r>
            <a:endParaRPr lang="cs-CZ" dirty="0"/>
          </a:p>
          <a:p>
            <a:pPr marL="54000" indent="0">
              <a:buNone/>
            </a:pPr>
            <a:r>
              <a:rPr lang="pt-BR" dirty="0"/>
              <a:t>76-83 b: C</a:t>
            </a:r>
            <a:r>
              <a:rPr lang="cs-CZ" dirty="0"/>
              <a:t>		</a:t>
            </a:r>
            <a:r>
              <a:rPr lang="pt-BR" dirty="0"/>
              <a:t>84-91 b: B</a:t>
            </a:r>
            <a:r>
              <a:rPr lang="cs-CZ" dirty="0"/>
              <a:t>		</a:t>
            </a:r>
            <a:r>
              <a:rPr lang="pt-BR" dirty="0"/>
              <a:t>92-100 b: 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0716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Vyučující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Mgr. Ing. </a:t>
            </a:r>
            <a:r>
              <a:rPr lang="cs-CZ" b="1" dirty="0"/>
              <a:t>Tomáš Doseděl</a:t>
            </a:r>
            <a:r>
              <a:rPr lang="cs-CZ" dirty="0"/>
              <a:t>, Ph.D.</a:t>
            </a:r>
          </a:p>
          <a:p>
            <a:pPr marL="54000" indent="0">
              <a:buNone/>
            </a:pPr>
            <a:r>
              <a:rPr lang="cs-CZ" dirty="0"/>
              <a:t>	kancelář 3.61 FS</a:t>
            </a:r>
          </a:p>
          <a:p>
            <a:pPr marL="54000" indent="0">
              <a:buNone/>
            </a:pPr>
            <a:r>
              <a:rPr lang="cs-CZ" dirty="0"/>
              <a:t>	dosedel@fss.muni.cz</a:t>
            </a:r>
          </a:p>
          <a:p>
            <a:pPr marL="54000" indent="0">
              <a:buNone/>
            </a:pPr>
            <a:r>
              <a:rPr lang="cs-CZ" dirty="0"/>
              <a:t>	konzultace pondělí 14.00-16.00</a:t>
            </a:r>
          </a:p>
          <a:p>
            <a:pPr marL="54000" indent="0">
              <a:buNone/>
            </a:pPr>
            <a:r>
              <a:rPr lang="cs-CZ" dirty="0"/>
              <a:t>	(konzultace i mimo kurz)</a:t>
            </a:r>
          </a:p>
        </p:txBody>
      </p:sp>
    </p:spTree>
    <p:extLst>
      <p:ext uri="{BB962C8B-B14F-4D97-AF65-F5344CB8AC3E}">
        <p14:creationId xmlns:p14="http://schemas.microsoft.com/office/powerpoint/2010/main" val="3926675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se v kurzu naučíte?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Dělat dotazníkové šetření od „A do Z“</a:t>
            </a:r>
          </a:p>
          <a:p>
            <a:r>
              <a:rPr lang="cs-CZ" dirty="0"/>
              <a:t>Navrhnout výzkumné otázky a hypotézy</a:t>
            </a:r>
          </a:p>
          <a:p>
            <a:r>
              <a:rPr lang="cs-CZ" dirty="0"/>
              <a:t>Udělat pořádný (a zejména správný) dotazník</a:t>
            </a:r>
          </a:p>
          <a:p>
            <a:r>
              <a:rPr lang="cs-CZ" dirty="0"/>
              <a:t>Posbírat data lépe než anketou na Facebooku</a:t>
            </a:r>
          </a:p>
          <a:p>
            <a:r>
              <a:rPr lang="cs-CZ" dirty="0"/>
              <a:t>Provádět základní statistické analýzy</a:t>
            </a:r>
          </a:p>
          <a:p>
            <a:r>
              <a:rPr lang="cs-CZ" dirty="0"/>
              <a:t>Rozumět jejich výstupům</a:t>
            </a:r>
          </a:p>
        </p:txBody>
      </p:sp>
    </p:spTree>
    <p:extLst>
      <p:ext uri="{BB962C8B-B14F-4D97-AF65-F5344CB8AC3E}">
        <p14:creationId xmlns:p14="http://schemas.microsoft.com/office/powerpoint/2010/main" val="3485795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4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se v kurzu naučíte?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Dělat dotazníkové šetření od „A do Z“</a:t>
            </a:r>
          </a:p>
          <a:p>
            <a:r>
              <a:rPr lang="cs-CZ" dirty="0"/>
              <a:t>Navrhnout výzkumné otázky a hypotézy</a:t>
            </a:r>
          </a:p>
          <a:p>
            <a:r>
              <a:rPr lang="cs-CZ" dirty="0"/>
              <a:t>Udělat pořádný (a zejména správný) dotazník</a:t>
            </a:r>
          </a:p>
          <a:p>
            <a:r>
              <a:rPr lang="cs-CZ" dirty="0"/>
              <a:t>Posbírat data lépe než anketou na Facebooku</a:t>
            </a:r>
          </a:p>
          <a:p>
            <a:r>
              <a:rPr lang="cs-CZ" dirty="0"/>
              <a:t>Provádět základní statistické analýzy</a:t>
            </a:r>
          </a:p>
          <a:p>
            <a:r>
              <a:rPr lang="cs-CZ" dirty="0"/>
              <a:t>Rozumět jejich výstupům</a:t>
            </a:r>
          </a:p>
          <a:p>
            <a:endParaRPr lang="cs-CZ" dirty="0"/>
          </a:p>
          <a:p>
            <a:pPr marL="54000" indent="0">
              <a:buNone/>
            </a:pPr>
            <a:r>
              <a:rPr lang="cs-CZ" dirty="0"/>
              <a:t>= napsat diplomku založenou na kvantitativní metodologii</a:t>
            </a:r>
          </a:p>
        </p:txBody>
      </p:sp>
    </p:spTree>
    <p:extLst>
      <p:ext uri="{BB962C8B-B14F-4D97-AF65-F5344CB8AC3E}">
        <p14:creationId xmlns:p14="http://schemas.microsoft.com/office/powerpoint/2010/main" val="2966488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5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se v kurzu naučíte?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Dělat dotazníkové šetření od „A do Z“</a:t>
            </a:r>
          </a:p>
          <a:p>
            <a:r>
              <a:rPr lang="cs-CZ" dirty="0"/>
              <a:t>Navrhnout výzkumné otázky a hypotézy</a:t>
            </a:r>
          </a:p>
          <a:p>
            <a:r>
              <a:rPr lang="cs-CZ" dirty="0"/>
              <a:t>Udělat pořádný (a zejména správný) dotazník</a:t>
            </a:r>
          </a:p>
          <a:p>
            <a:r>
              <a:rPr lang="cs-CZ" dirty="0"/>
              <a:t>Posbírat data lépe než anketou na Facebooku</a:t>
            </a:r>
          </a:p>
          <a:p>
            <a:r>
              <a:rPr lang="cs-CZ" dirty="0"/>
              <a:t>Provádět základní statistické analýzy</a:t>
            </a:r>
          </a:p>
          <a:p>
            <a:r>
              <a:rPr lang="cs-CZ" dirty="0"/>
              <a:t>Rozumět jejich výstupům</a:t>
            </a:r>
          </a:p>
          <a:p>
            <a:endParaRPr lang="cs-CZ" dirty="0"/>
          </a:p>
          <a:p>
            <a:pPr marL="54000" indent="0">
              <a:buNone/>
            </a:pPr>
            <a:r>
              <a:rPr lang="cs-CZ" dirty="0"/>
              <a:t>= napsat diplomku založenou na kvantitativní metodologii</a:t>
            </a:r>
          </a:p>
          <a:p>
            <a:pPr marL="54000" indent="0">
              <a:buNone/>
            </a:pPr>
            <a:r>
              <a:rPr lang="cs-CZ" dirty="0"/>
              <a:t>= najít si dobře placenou práci</a:t>
            </a:r>
          </a:p>
        </p:txBody>
      </p:sp>
    </p:spTree>
    <p:extLst>
      <p:ext uri="{BB962C8B-B14F-4D97-AF65-F5344CB8AC3E}">
        <p14:creationId xmlns:p14="http://schemas.microsoft.com/office/powerpoint/2010/main" val="19959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6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se v kurzu naučíte?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Dělat dotazníkové šetření od „A do Z“</a:t>
            </a:r>
          </a:p>
          <a:p>
            <a:r>
              <a:rPr lang="cs-CZ" dirty="0"/>
              <a:t>Navrhnout výzkumné otázky a hypotézy</a:t>
            </a:r>
          </a:p>
          <a:p>
            <a:r>
              <a:rPr lang="cs-CZ" dirty="0"/>
              <a:t>Udělat pořádný (a zejména správný) dotazník</a:t>
            </a:r>
          </a:p>
          <a:p>
            <a:r>
              <a:rPr lang="cs-CZ" dirty="0"/>
              <a:t>Posbírat data lépe než anketou na Facebooku</a:t>
            </a:r>
          </a:p>
          <a:p>
            <a:r>
              <a:rPr lang="cs-CZ" dirty="0"/>
              <a:t>Provádět základní statistické analýzy</a:t>
            </a:r>
          </a:p>
          <a:p>
            <a:r>
              <a:rPr lang="cs-CZ" dirty="0"/>
              <a:t>Rozumět jejich výstupům</a:t>
            </a:r>
          </a:p>
          <a:p>
            <a:endParaRPr lang="cs-CZ" dirty="0"/>
          </a:p>
          <a:p>
            <a:pPr marL="54000" indent="0">
              <a:buNone/>
            </a:pPr>
            <a:r>
              <a:rPr lang="cs-CZ" dirty="0"/>
              <a:t>= napsat diplomku založenou na kvantitativní metodologii</a:t>
            </a:r>
          </a:p>
          <a:p>
            <a:pPr marL="54000" indent="0">
              <a:buNone/>
            </a:pPr>
            <a:r>
              <a:rPr lang="cs-CZ" dirty="0"/>
              <a:t>= najít si dobře placenou práci</a:t>
            </a:r>
          </a:p>
          <a:p>
            <a:pPr marL="54000" indent="0">
              <a:buNone/>
            </a:pPr>
            <a:r>
              <a:rPr lang="cs-CZ" dirty="0"/>
              <a:t>= nenechat se obalamutit nesmyslnými statistikami</a:t>
            </a:r>
          </a:p>
        </p:txBody>
      </p:sp>
    </p:spTree>
    <p:extLst>
      <p:ext uri="{BB962C8B-B14F-4D97-AF65-F5344CB8AC3E}">
        <p14:creationId xmlns:p14="http://schemas.microsoft.com/office/powerpoint/2010/main" val="1407514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7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projít kurzem?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Číst předepsané texty (ideálně dopředu)</a:t>
            </a:r>
          </a:p>
        </p:txBody>
      </p:sp>
    </p:spTree>
    <p:extLst>
      <p:ext uri="{BB962C8B-B14F-4D97-AF65-F5344CB8AC3E}">
        <p14:creationId xmlns:p14="http://schemas.microsoft.com/office/powerpoint/2010/main" val="1682488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8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projít kurzem?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Číst předepsané texty (ideálně dopředu)</a:t>
            </a:r>
          </a:p>
          <a:p>
            <a:endParaRPr lang="cs-CZ" dirty="0"/>
          </a:p>
        </p:txBody>
      </p:sp>
      <p:pic>
        <p:nvPicPr>
          <p:cNvPr id="1026" name="Picture 2" descr="The Practice of Social Research">
            <a:extLst>
              <a:ext uri="{FF2B5EF4-FFF2-40B4-BE49-F238E27FC236}">
                <a16:creationId xmlns:a16="http://schemas.microsoft.com/office/drawing/2014/main" id="{45EC8C7D-CA4B-4248-AA8F-88E378BD99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5512" y="2318703"/>
            <a:ext cx="2541344" cy="3185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1141DB58-A64F-4FC6-BFC9-36C6403F66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5832" y="2318703"/>
            <a:ext cx="2249605" cy="3185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Surveys In Social Research">
            <a:extLst>
              <a:ext uri="{FF2B5EF4-FFF2-40B4-BE49-F238E27FC236}">
                <a16:creationId xmlns:a16="http://schemas.microsoft.com/office/drawing/2014/main" id="{3C2A7D94-0B92-4BA1-9DDC-8297837859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5437" y="2318703"/>
            <a:ext cx="2420814" cy="3185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extLst>
              <a:ext uri="{FF2B5EF4-FFF2-40B4-BE49-F238E27FC236}">
                <a16:creationId xmlns:a16="http://schemas.microsoft.com/office/drawing/2014/main" id="{AE4B6E15-5E54-40AF-A421-53858DBD0F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6252" y="2318703"/>
            <a:ext cx="2241280" cy="3185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77562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ENSn4446 Kvantitativní výzkum v environmentalistice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9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projít kurzem?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Číst předepsané texty (ideálně dopředu)</a:t>
            </a:r>
          </a:p>
          <a:p>
            <a:r>
              <a:rPr lang="cs-CZ" dirty="0"/>
              <a:t>V seminářích aktivně diskutovat, ideálně nad konkrétními problémy</a:t>
            </a:r>
          </a:p>
          <a:p>
            <a:r>
              <a:rPr lang="cs-CZ" dirty="0"/>
              <a:t>Průběžně pracovat na domácích úkolech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7577963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fss-prezentace-4-3-en.potx" id="{45AE9CBB-A3E5-45CE-BCD2-1D997B21442F}" vid="{3E3C82C0-9353-41A7-BA2C-44B782E2B268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muni-fss-prezentace-4-3-en</Template>
  <TotalTime>128</TotalTime>
  <Words>489</Words>
  <Application>Microsoft Office PowerPoint</Application>
  <PresentationFormat>Předvádění na obrazovce (4:3)</PresentationFormat>
  <Paragraphs>95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Tahoma</vt:lpstr>
      <vt:lpstr>Wingdings</vt:lpstr>
      <vt:lpstr>Presentation_MU_EN</vt:lpstr>
      <vt:lpstr>ENSn4446:  Kvantitativní výzkum     v environmentalistice </vt:lpstr>
      <vt:lpstr>Vyučující</vt:lpstr>
      <vt:lpstr>Co se v kurzu naučíte?</vt:lpstr>
      <vt:lpstr>Co se v kurzu naučíte?</vt:lpstr>
      <vt:lpstr>Co se v kurzu naučíte?</vt:lpstr>
      <vt:lpstr>Co se v kurzu naučíte?</vt:lpstr>
      <vt:lpstr>Jak projít kurzem?</vt:lpstr>
      <vt:lpstr>Jak projít kurzem?</vt:lpstr>
      <vt:lpstr>Jak projít kurzem?</vt:lpstr>
      <vt:lpstr>Domácí úkoly</vt:lpstr>
      <vt:lpstr>Jak projít kurzem? Kde získat body?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Stal se prekariát v současné Evropě samostatnou sociální třídou?</dc:title>
  <dc:creator>Tomáš Tomáš</dc:creator>
  <cp:lastModifiedBy>Tomáš Tomáš</cp:lastModifiedBy>
  <cp:revision>8</cp:revision>
  <dcterms:created xsi:type="dcterms:W3CDTF">2021-06-21T19:13:01Z</dcterms:created>
  <dcterms:modified xsi:type="dcterms:W3CDTF">2022-09-11T18:41:55Z</dcterms:modified>
</cp:coreProperties>
</file>