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57" r:id="rId6"/>
    <p:sldId id="265" r:id="rId7"/>
    <p:sldId id="258" r:id="rId8"/>
    <p:sldId id="259" r:id="rId9"/>
    <p:sldId id="260" r:id="rId10"/>
    <p:sldId id="261" r:id="rId11"/>
    <p:sldId id="262" r:id="rId12"/>
    <p:sldId id="263" r:id="rId13"/>
    <p:sldId id="266" r:id="rId14"/>
    <p:sldId id="264" r:id="rId15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0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102" y="61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teřina Fridrichová" userId="S::219609@muni.cz::b111c496-09cc-4517-b077-542ac75bc2d6" providerId="AD" clId="Web-{E7C274E6-9F7D-A2B9-617E-E47C5C989D6B}"/>
    <pc:docChg chg="addSld modSld">
      <pc:chgData name="Kateřina Fridrichová" userId="S::219609@muni.cz::b111c496-09cc-4517-b077-542ac75bc2d6" providerId="AD" clId="Web-{E7C274E6-9F7D-A2B9-617E-E47C5C989D6B}" dt="2021-10-26T12:00:52.413" v="113"/>
      <pc:docMkLst>
        <pc:docMk/>
      </pc:docMkLst>
      <pc:sldChg chg="addSp modSp mod setBg">
        <pc:chgData name="Kateřina Fridrichová" userId="S::219609@muni.cz::b111c496-09cc-4517-b077-542ac75bc2d6" providerId="AD" clId="Web-{E7C274E6-9F7D-A2B9-617E-E47C5C989D6B}" dt="2021-10-26T11:36:41.560" v="26"/>
        <pc:sldMkLst>
          <pc:docMk/>
          <pc:sldMk cId="754812681" sldId="256"/>
        </pc:sldMkLst>
        <pc:spChg chg="mod">
          <ac:chgData name="Kateřina Fridrichová" userId="S::219609@muni.cz::b111c496-09cc-4517-b077-542ac75bc2d6" providerId="AD" clId="Web-{E7C274E6-9F7D-A2B9-617E-E47C5C989D6B}" dt="2021-10-26T11:36:41.560" v="26"/>
          <ac:spMkLst>
            <pc:docMk/>
            <pc:sldMk cId="754812681" sldId="256"/>
            <ac:spMk id="2" creationId="{00000000-0000-0000-0000-000000000000}"/>
          </ac:spMkLst>
        </pc:spChg>
        <pc:spChg chg="mod">
          <ac:chgData name="Kateřina Fridrichová" userId="S::219609@muni.cz::b111c496-09cc-4517-b077-542ac75bc2d6" providerId="AD" clId="Web-{E7C274E6-9F7D-A2B9-617E-E47C5C989D6B}" dt="2021-10-26T11:36:41.560" v="26"/>
          <ac:spMkLst>
            <pc:docMk/>
            <pc:sldMk cId="754812681" sldId="256"/>
            <ac:spMk id="3" creationId="{00000000-0000-0000-0000-000000000000}"/>
          </ac:spMkLst>
        </pc:spChg>
        <pc:spChg chg="add">
          <ac:chgData name="Kateřina Fridrichová" userId="S::219609@muni.cz::b111c496-09cc-4517-b077-542ac75bc2d6" providerId="AD" clId="Web-{E7C274E6-9F7D-A2B9-617E-E47C5C989D6B}" dt="2021-10-26T11:36:41.560" v="26"/>
          <ac:spMkLst>
            <pc:docMk/>
            <pc:sldMk cId="754812681" sldId="256"/>
            <ac:spMk id="8" creationId="{577D6B2E-37A3-429E-A37C-F30ED6487282}"/>
          </ac:spMkLst>
        </pc:spChg>
        <pc:spChg chg="add">
          <ac:chgData name="Kateřina Fridrichová" userId="S::219609@muni.cz::b111c496-09cc-4517-b077-542ac75bc2d6" providerId="AD" clId="Web-{E7C274E6-9F7D-A2B9-617E-E47C5C989D6B}" dt="2021-10-26T11:36:41.560" v="26"/>
          <ac:spMkLst>
            <pc:docMk/>
            <pc:sldMk cId="754812681" sldId="256"/>
            <ac:spMk id="10" creationId="{5CEAD642-85CF-4750-8432-7C80C901F001}"/>
          </ac:spMkLst>
        </pc:spChg>
        <pc:spChg chg="add">
          <ac:chgData name="Kateřina Fridrichová" userId="S::219609@muni.cz::b111c496-09cc-4517-b077-542ac75bc2d6" providerId="AD" clId="Web-{E7C274E6-9F7D-A2B9-617E-E47C5C989D6B}" dt="2021-10-26T11:36:41.560" v="26"/>
          <ac:spMkLst>
            <pc:docMk/>
            <pc:sldMk cId="754812681" sldId="256"/>
            <ac:spMk id="12" creationId="{FA33EEAE-15D5-4119-8C1E-89D943F911EF}"/>
          </ac:spMkLst>
        </pc:spChg>
        <pc:spChg chg="add">
          <ac:chgData name="Kateřina Fridrichová" userId="S::219609@muni.cz::b111c496-09cc-4517-b077-542ac75bc2d6" providerId="AD" clId="Web-{E7C274E6-9F7D-A2B9-617E-E47C5C989D6B}" dt="2021-10-26T11:36:41.560" v="26"/>
          <ac:spMkLst>
            <pc:docMk/>
            <pc:sldMk cId="754812681" sldId="256"/>
            <ac:spMk id="14" creationId="{730D8B3B-9B80-4025-B934-26DC7D7CD231}"/>
          </ac:spMkLst>
        </pc:spChg>
        <pc:spChg chg="add">
          <ac:chgData name="Kateřina Fridrichová" userId="S::219609@muni.cz::b111c496-09cc-4517-b077-542ac75bc2d6" providerId="AD" clId="Web-{E7C274E6-9F7D-A2B9-617E-E47C5C989D6B}" dt="2021-10-26T11:36:41.560" v="26"/>
          <ac:spMkLst>
            <pc:docMk/>
            <pc:sldMk cId="754812681" sldId="256"/>
            <ac:spMk id="16" creationId="{1064D5D5-227B-4F66-9AEA-46F570E793BD}"/>
          </ac:spMkLst>
        </pc:spChg>
        <pc:spChg chg="add">
          <ac:chgData name="Kateřina Fridrichová" userId="S::219609@muni.cz::b111c496-09cc-4517-b077-542ac75bc2d6" providerId="AD" clId="Web-{E7C274E6-9F7D-A2B9-617E-E47C5C989D6B}" dt="2021-10-26T11:36:41.560" v="26"/>
          <ac:spMkLst>
            <pc:docMk/>
            <pc:sldMk cId="754812681" sldId="256"/>
            <ac:spMk id="18" creationId="{646B67A4-D328-4747-A82B-65E84FA46368}"/>
          </ac:spMkLst>
        </pc:spChg>
        <pc:spChg chg="add">
          <ac:chgData name="Kateřina Fridrichová" userId="S::219609@muni.cz::b111c496-09cc-4517-b077-542ac75bc2d6" providerId="AD" clId="Web-{E7C274E6-9F7D-A2B9-617E-E47C5C989D6B}" dt="2021-10-26T11:36:41.560" v="26"/>
          <ac:spMkLst>
            <pc:docMk/>
            <pc:sldMk cId="754812681" sldId="256"/>
            <ac:spMk id="20" creationId="{B5A1B09C-1565-46F8-B70F-621C5EB48A09}"/>
          </ac:spMkLst>
        </pc:spChg>
        <pc:spChg chg="add">
          <ac:chgData name="Kateřina Fridrichová" userId="S::219609@muni.cz::b111c496-09cc-4517-b077-542ac75bc2d6" providerId="AD" clId="Web-{E7C274E6-9F7D-A2B9-617E-E47C5C989D6B}" dt="2021-10-26T11:36:41.560" v="26"/>
          <ac:spMkLst>
            <pc:docMk/>
            <pc:sldMk cId="754812681" sldId="256"/>
            <ac:spMk id="22" creationId="{8C516CC8-80AC-446C-A56E-9F54B7210402}"/>
          </ac:spMkLst>
        </pc:spChg>
      </pc:sldChg>
      <pc:sldChg chg="addSp modSp mod setBg">
        <pc:chgData name="Kateřina Fridrichová" userId="S::219609@muni.cz::b111c496-09cc-4517-b077-542ac75bc2d6" providerId="AD" clId="Web-{E7C274E6-9F7D-A2B9-617E-E47C5C989D6B}" dt="2021-10-26T11:35:37.824" v="21"/>
        <pc:sldMkLst>
          <pc:docMk/>
          <pc:sldMk cId="3422639208" sldId="257"/>
        </pc:sldMkLst>
        <pc:spChg chg="mod">
          <ac:chgData name="Kateřina Fridrichová" userId="S::219609@muni.cz::b111c496-09cc-4517-b077-542ac75bc2d6" providerId="AD" clId="Web-{E7C274E6-9F7D-A2B9-617E-E47C5C989D6B}" dt="2021-10-26T11:35:37.824" v="21"/>
          <ac:spMkLst>
            <pc:docMk/>
            <pc:sldMk cId="3422639208" sldId="257"/>
            <ac:spMk id="2" creationId="{0839C8DB-FF63-4498-AE88-C3F6C90EEB39}"/>
          </ac:spMkLst>
        </pc:spChg>
        <pc:spChg chg="mod">
          <ac:chgData name="Kateřina Fridrichová" userId="S::219609@muni.cz::b111c496-09cc-4517-b077-542ac75bc2d6" providerId="AD" clId="Web-{E7C274E6-9F7D-A2B9-617E-E47C5C989D6B}" dt="2021-10-26T11:35:37.824" v="21"/>
          <ac:spMkLst>
            <pc:docMk/>
            <pc:sldMk cId="3422639208" sldId="257"/>
            <ac:spMk id="3" creationId="{7A78F7BD-A1C6-48FE-A3F9-B4750593104D}"/>
          </ac:spMkLst>
        </pc:spChg>
        <pc:spChg chg="add">
          <ac:chgData name="Kateřina Fridrichová" userId="S::219609@muni.cz::b111c496-09cc-4517-b077-542ac75bc2d6" providerId="AD" clId="Web-{E7C274E6-9F7D-A2B9-617E-E47C5C989D6B}" dt="2021-10-26T11:35:37.824" v="21"/>
          <ac:spMkLst>
            <pc:docMk/>
            <pc:sldMk cId="3422639208" sldId="257"/>
            <ac:spMk id="15" creationId="{928F64C6-FE22-4FC1-A763-DFCC514811BD}"/>
          </ac:spMkLst>
        </pc:spChg>
        <pc:picChg chg="mod ord">
          <ac:chgData name="Kateřina Fridrichová" userId="S::219609@muni.cz::b111c496-09cc-4517-b077-542ac75bc2d6" providerId="AD" clId="Web-{E7C274E6-9F7D-A2B9-617E-E47C5C989D6B}" dt="2021-10-26T11:35:37.824" v="21"/>
          <ac:picMkLst>
            <pc:docMk/>
            <pc:sldMk cId="3422639208" sldId="257"/>
            <ac:picMk id="4" creationId="{5D6C51D3-0859-4767-BDD5-A17598A46EE5}"/>
          </ac:picMkLst>
        </pc:picChg>
        <pc:picChg chg="mod ord">
          <ac:chgData name="Kateřina Fridrichová" userId="S::219609@muni.cz::b111c496-09cc-4517-b077-542ac75bc2d6" providerId="AD" clId="Web-{E7C274E6-9F7D-A2B9-617E-E47C5C989D6B}" dt="2021-10-26T11:35:37.824" v="21"/>
          <ac:picMkLst>
            <pc:docMk/>
            <pc:sldMk cId="3422639208" sldId="257"/>
            <ac:picMk id="6" creationId="{2CAA4F81-3B4F-4FC7-85BA-1C4A03C0AD37}"/>
          </ac:picMkLst>
        </pc:picChg>
        <pc:picChg chg="mod">
          <ac:chgData name="Kateřina Fridrichová" userId="S::219609@muni.cz::b111c496-09cc-4517-b077-542ac75bc2d6" providerId="AD" clId="Web-{E7C274E6-9F7D-A2B9-617E-E47C5C989D6B}" dt="2021-10-26T11:35:37.824" v="21"/>
          <ac:picMkLst>
            <pc:docMk/>
            <pc:sldMk cId="3422639208" sldId="257"/>
            <ac:picMk id="8" creationId="{D49832AB-F618-428C-81B9-B890F29D0C74}"/>
          </ac:picMkLst>
        </pc:picChg>
        <pc:picChg chg="mod">
          <ac:chgData name="Kateřina Fridrichová" userId="S::219609@muni.cz::b111c496-09cc-4517-b077-542ac75bc2d6" providerId="AD" clId="Web-{E7C274E6-9F7D-A2B9-617E-E47C5C989D6B}" dt="2021-10-26T11:35:37.824" v="21"/>
          <ac:picMkLst>
            <pc:docMk/>
            <pc:sldMk cId="3422639208" sldId="257"/>
            <ac:picMk id="10" creationId="{4B1885E7-87B5-433F-BD6A-071EAC293F45}"/>
          </ac:picMkLst>
        </pc:picChg>
        <pc:cxnChg chg="add">
          <ac:chgData name="Kateřina Fridrichová" userId="S::219609@muni.cz::b111c496-09cc-4517-b077-542ac75bc2d6" providerId="AD" clId="Web-{E7C274E6-9F7D-A2B9-617E-E47C5C989D6B}" dt="2021-10-26T11:35:37.824" v="21"/>
          <ac:cxnSpMkLst>
            <pc:docMk/>
            <pc:sldMk cId="3422639208" sldId="257"/>
            <ac:cxnSpMk id="17" creationId="{5C34627B-48E6-4F4D-B843-97717A86B490}"/>
          </ac:cxnSpMkLst>
        </pc:cxnChg>
      </pc:sldChg>
      <pc:sldChg chg="addSp delSp modSp mod setBg setClrOvrMap">
        <pc:chgData name="Kateřina Fridrichová" userId="S::219609@muni.cz::b111c496-09cc-4517-b077-542ac75bc2d6" providerId="AD" clId="Web-{E7C274E6-9F7D-A2B9-617E-E47C5C989D6B}" dt="2021-10-26T11:37:23.170" v="50"/>
        <pc:sldMkLst>
          <pc:docMk/>
          <pc:sldMk cId="2501189008" sldId="258"/>
        </pc:sldMkLst>
        <pc:spChg chg="mod">
          <ac:chgData name="Kateřina Fridrichová" userId="S::219609@muni.cz::b111c496-09cc-4517-b077-542ac75bc2d6" providerId="AD" clId="Web-{E7C274E6-9F7D-A2B9-617E-E47C5C989D6B}" dt="2021-10-26T11:37:23.170" v="50"/>
          <ac:spMkLst>
            <pc:docMk/>
            <pc:sldMk cId="2501189008" sldId="258"/>
            <ac:spMk id="2" creationId="{00000000-0000-0000-0000-000000000000}"/>
          </ac:spMkLst>
        </pc:spChg>
        <pc:spChg chg="add">
          <ac:chgData name="Kateřina Fridrichová" userId="S::219609@muni.cz::b111c496-09cc-4517-b077-542ac75bc2d6" providerId="AD" clId="Web-{E7C274E6-9F7D-A2B9-617E-E47C5C989D6B}" dt="2021-10-26T11:37:23.170" v="50"/>
          <ac:spMkLst>
            <pc:docMk/>
            <pc:sldMk cId="2501189008" sldId="258"/>
            <ac:spMk id="8" creationId="{1FEF0DC4-24CF-4BAA-879D-30DDB11124EE}"/>
          </ac:spMkLst>
        </pc:spChg>
        <pc:spChg chg="add">
          <ac:chgData name="Kateřina Fridrichová" userId="S::219609@muni.cz::b111c496-09cc-4517-b077-542ac75bc2d6" providerId="AD" clId="Web-{E7C274E6-9F7D-A2B9-617E-E47C5C989D6B}" dt="2021-10-26T11:37:23.170" v="50"/>
          <ac:spMkLst>
            <pc:docMk/>
            <pc:sldMk cId="2501189008" sldId="258"/>
            <ac:spMk id="11" creationId="{B0792D4F-247E-46FE-85FC-881DEFA41D94}"/>
          </ac:spMkLst>
        </pc:spChg>
        <pc:picChg chg="add">
          <ac:chgData name="Kateřina Fridrichová" userId="S::219609@muni.cz::b111c496-09cc-4517-b077-542ac75bc2d6" providerId="AD" clId="Web-{E7C274E6-9F7D-A2B9-617E-E47C5C989D6B}" dt="2021-10-26T11:37:23.170" v="50"/>
          <ac:picMkLst>
            <pc:docMk/>
            <pc:sldMk cId="2501189008" sldId="258"/>
            <ac:picMk id="4" creationId="{00000000-0000-0000-0000-000000000000}"/>
          </ac:picMkLst>
        </pc:picChg>
        <pc:picChg chg="del mod replId">
          <ac:chgData name="Kateřina Fridrichová" userId="S::219609@muni.cz::b111c496-09cc-4517-b077-542ac75bc2d6" providerId="AD" clId="Web-{E7C274E6-9F7D-A2B9-617E-E47C5C989D6B}" dt="2021-10-26T11:37:23.170" v="50"/>
          <ac:picMkLst>
            <pc:docMk/>
            <pc:sldMk cId="2501189008" sldId="258"/>
            <ac:picMk id="6" creationId="{00000000-0000-0000-0000-000000000000}"/>
          </ac:picMkLst>
        </pc:picChg>
        <pc:cxnChg chg="add">
          <ac:chgData name="Kateřina Fridrichová" userId="S::219609@muni.cz::b111c496-09cc-4517-b077-542ac75bc2d6" providerId="AD" clId="Web-{E7C274E6-9F7D-A2B9-617E-E47C5C989D6B}" dt="2021-10-26T11:37:23.170" v="50"/>
          <ac:cxnSpMkLst>
            <pc:docMk/>
            <pc:sldMk cId="2501189008" sldId="258"/>
            <ac:cxnSpMk id="13" creationId="{CE272F12-AF86-441A-BC1B-C014BBBF85B5}"/>
          </ac:cxnSpMkLst>
        </pc:cxnChg>
      </pc:sldChg>
      <pc:sldChg chg="addSp delSp modSp mod setBg">
        <pc:chgData name="Kateřina Fridrichová" userId="S::219609@muni.cz::b111c496-09cc-4517-b077-542ac75bc2d6" providerId="AD" clId="Web-{E7C274E6-9F7D-A2B9-617E-E47C5C989D6B}" dt="2021-10-26T11:37:30.108" v="52"/>
        <pc:sldMkLst>
          <pc:docMk/>
          <pc:sldMk cId="1222097919" sldId="259"/>
        </pc:sldMkLst>
        <pc:spChg chg="del">
          <ac:chgData name="Kateřina Fridrichová" userId="S::219609@muni.cz::b111c496-09cc-4517-b077-542ac75bc2d6" providerId="AD" clId="Web-{E7C274E6-9F7D-A2B9-617E-E47C5C989D6B}" dt="2021-10-26T11:37:30.108" v="52"/>
          <ac:spMkLst>
            <pc:docMk/>
            <pc:sldMk cId="1222097919" sldId="259"/>
            <ac:spMk id="2" creationId="{00000000-0000-0000-0000-000000000000}"/>
          </ac:spMkLst>
        </pc:spChg>
        <pc:spChg chg="del">
          <ac:chgData name="Kateřina Fridrichová" userId="S::219609@muni.cz::b111c496-09cc-4517-b077-542ac75bc2d6" providerId="AD" clId="Web-{E7C274E6-9F7D-A2B9-617E-E47C5C989D6B}" dt="2021-10-26T11:37:30.108" v="52"/>
          <ac:spMkLst>
            <pc:docMk/>
            <pc:sldMk cId="1222097919" sldId="259"/>
            <ac:spMk id="5" creationId="{00000000-0000-0000-0000-000000000000}"/>
          </ac:spMkLst>
        </pc:spChg>
        <pc:spChg chg="add">
          <ac:chgData name="Kateřina Fridrichová" userId="S::219609@muni.cz::b111c496-09cc-4517-b077-542ac75bc2d6" providerId="AD" clId="Web-{E7C274E6-9F7D-A2B9-617E-E47C5C989D6B}" dt="2021-10-26T11:37:30.108" v="52"/>
          <ac:spMkLst>
            <pc:docMk/>
            <pc:sldMk cId="1222097919" sldId="259"/>
            <ac:spMk id="11" creationId="{F3060C83-F051-4F0E-ABAD-AA0DFC48B218}"/>
          </ac:spMkLst>
        </pc:spChg>
        <pc:spChg chg="add">
          <ac:chgData name="Kateřina Fridrichová" userId="S::219609@muni.cz::b111c496-09cc-4517-b077-542ac75bc2d6" providerId="AD" clId="Web-{E7C274E6-9F7D-A2B9-617E-E47C5C989D6B}" dt="2021-10-26T11:37:30.108" v="52"/>
          <ac:spMkLst>
            <pc:docMk/>
            <pc:sldMk cId="1222097919" sldId="259"/>
            <ac:spMk id="13" creationId="{83C98ABE-055B-441F-B07E-44F97F083C39}"/>
          </ac:spMkLst>
        </pc:spChg>
        <pc:spChg chg="add">
          <ac:chgData name="Kateřina Fridrichová" userId="S::219609@muni.cz::b111c496-09cc-4517-b077-542ac75bc2d6" providerId="AD" clId="Web-{E7C274E6-9F7D-A2B9-617E-E47C5C989D6B}" dt="2021-10-26T11:37:30.108" v="52"/>
          <ac:spMkLst>
            <pc:docMk/>
            <pc:sldMk cId="1222097919" sldId="259"/>
            <ac:spMk id="15" creationId="{29FDB030-9B49-4CED-8CCD-4D99382388AC}"/>
          </ac:spMkLst>
        </pc:spChg>
        <pc:spChg chg="add">
          <ac:chgData name="Kateřina Fridrichová" userId="S::219609@muni.cz::b111c496-09cc-4517-b077-542ac75bc2d6" providerId="AD" clId="Web-{E7C274E6-9F7D-A2B9-617E-E47C5C989D6B}" dt="2021-10-26T11:37:30.108" v="52"/>
          <ac:spMkLst>
            <pc:docMk/>
            <pc:sldMk cId="1222097919" sldId="259"/>
            <ac:spMk id="17" creationId="{3783CA14-24A1-485C-8B30-D6A5D87987AD}"/>
          </ac:spMkLst>
        </pc:spChg>
        <pc:spChg chg="add">
          <ac:chgData name="Kateřina Fridrichová" userId="S::219609@muni.cz::b111c496-09cc-4517-b077-542ac75bc2d6" providerId="AD" clId="Web-{E7C274E6-9F7D-A2B9-617E-E47C5C989D6B}" dt="2021-10-26T11:37:30.108" v="52"/>
          <ac:spMkLst>
            <pc:docMk/>
            <pc:sldMk cId="1222097919" sldId="259"/>
            <ac:spMk id="19" creationId="{9A97C86A-04D6-40F7-AE84-31AB43E6A846}"/>
          </ac:spMkLst>
        </pc:spChg>
        <pc:spChg chg="add">
          <ac:chgData name="Kateřina Fridrichová" userId="S::219609@muni.cz::b111c496-09cc-4517-b077-542ac75bc2d6" providerId="AD" clId="Web-{E7C274E6-9F7D-A2B9-617E-E47C5C989D6B}" dt="2021-10-26T11:37:30.108" v="52"/>
          <ac:spMkLst>
            <pc:docMk/>
            <pc:sldMk cId="1222097919" sldId="259"/>
            <ac:spMk id="21" creationId="{FF9F2414-84E8-453E-B1F3-389FDE8192D9}"/>
          </ac:spMkLst>
        </pc:spChg>
        <pc:spChg chg="add">
          <ac:chgData name="Kateřina Fridrichová" userId="S::219609@muni.cz::b111c496-09cc-4517-b077-542ac75bc2d6" providerId="AD" clId="Web-{E7C274E6-9F7D-A2B9-617E-E47C5C989D6B}" dt="2021-10-26T11:37:30.108" v="52"/>
          <ac:spMkLst>
            <pc:docMk/>
            <pc:sldMk cId="1222097919" sldId="259"/>
            <ac:spMk id="23" creationId="{3ECA69A1-7536-43AC-85EF-C7106179F5ED}"/>
          </ac:spMkLst>
        </pc:spChg>
        <pc:picChg chg="add">
          <ac:chgData name="Kateřina Fridrichová" userId="S::219609@muni.cz::b111c496-09cc-4517-b077-542ac75bc2d6" providerId="AD" clId="Web-{E7C274E6-9F7D-A2B9-617E-E47C5C989D6B}" dt="2021-10-26T11:37:30.108" v="52"/>
          <ac:picMkLst>
            <pc:docMk/>
            <pc:sldMk cId="1222097919" sldId="259"/>
            <ac:picMk id="6" creationId="{00000000-0000-0000-0000-000000000000}"/>
          </ac:picMkLst>
        </pc:picChg>
        <pc:picChg chg="del mod replId">
          <ac:chgData name="Kateřina Fridrichová" userId="S::219609@muni.cz::b111c496-09cc-4517-b077-542ac75bc2d6" providerId="AD" clId="Web-{E7C274E6-9F7D-A2B9-617E-E47C5C989D6B}" dt="2021-10-26T11:37:30.108" v="52"/>
          <ac:picMkLst>
            <pc:docMk/>
            <pc:sldMk cId="1222097919" sldId="259"/>
            <ac:picMk id="8" creationId="{00000000-0000-0000-0000-000000000000}"/>
          </ac:picMkLst>
        </pc:picChg>
      </pc:sldChg>
      <pc:sldChg chg="addSp modSp mod setBg">
        <pc:chgData name="Kateřina Fridrichová" userId="S::219609@muni.cz::b111c496-09cc-4517-b077-542ac75bc2d6" providerId="AD" clId="Web-{E7C274E6-9F7D-A2B9-617E-E47C5C989D6B}" dt="2021-10-26T11:37:35.889" v="53"/>
        <pc:sldMkLst>
          <pc:docMk/>
          <pc:sldMk cId="2373669919" sldId="260"/>
        </pc:sldMkLst>
        <pc:spChg chg="mod">
          <ac:chgData name="Kateřina Fridrichová" userId="S::219609@muni.cz::b111c496-09cc-4517-b077-542ac75bc2d6" providerId="AD" clId="Web-{E7C274E6-9F7D-A2B9-617E-E47C5C989D6B}" dt="2021-10-26T11:37:35.889" v="53"/>
          <ac:spMkLst>
            <pc:docMk/>
            <pc:sldMk cId="2373669919" sldId="260"/>
            <ac:spMk id="2" creationId="{00000000-0000-0000-0000-000000000000}"/>
          </ac:spMkLst>
        </pc:spChg>
        <pc:spChg chg="mod">
          <ac:chgData name="Kateřina Fridrichová" userId="S::219609@muni.cz::b111c496-09cc-4517-b077-542ac75bc2d6" providerId="AD" clId="Web-{E7C274E6-9F7D-A2B9-617E-E47C5C989D6B}" dt="2021-10-26T11:37:35.889" v="53"/>
          <ac:spMkLst>
            <pc:docMk/>
            <pc:sldMk cId="2373669919" sldId="260"/>
            <ac:spMk id="3" creationId="{00000000-0000-0000-0000-000000000000}"/>
          </ac:spMkLst>
        </pc:spChg>
        <pc:spChg chg="add">
          <ac:chgData name="Kateřina Fridrichová" userId="S::219609@muni.cz::b111c496-09cc-4517-b077-542ac75bc2d6" providerId="AD" clId="Web-{E7C274E6-9F7D-A2B9-617E-E47C5C989D6B}" dt="2021-10-26T11:37:35.889" v="53"/>
          <ac:spMkLst>
            <pc:docMk/>
            <pc:sldMk cId="2373669919" sldId="260"/>
            <ac:spMk id="9" creationId="{CEB41C5C-0F34-4DDA-9D7C-5E717F35F60C}"/>
          </ac:spMkLst>
        </pc:spChg>
        <pc:picChg chg="mod">
          <ac:chgData name="Kateřina Fridrichová" userId="S::219609@muni.cz::b111c496-09cc-4517-b077-542ac75bc2d6" providerId="AD" clId="Web-{E7C274E6-9F7D-A2B9-617E-E47C5C989D6B}" dt="2021-10-26T11:37:35.889" v="53"/>
          <ac:picMkLst>
            <pc:docMk/>
            <pc:sldMk cId="2373669919" sldId="260"/>
            <ac:picMk id="4" creationId="{00000000-0000-0000-0000-000000000000}"/>
          </ac:picMkLst>
        </pc:picChg>
        <pc:cxnChg chg="add">
          <ac:chgData name="Kateřina Fridrichová" userId="S::219609@muni.cz::b111c496-09cc-4517-b077-542ac75bc2d6" providerId="AD" clId="Web-{E7C274E6-9F7D-A2B9-617E-E47C5C989D6B}" dt="2021-10-26T11:37:35.889" v="53"/>
          <ac:cxnSpMkLst>
            <pc:docMk/>
            <pc:sldMk cId="2373669919" sldId="260"/>
            <ac:cxnSpMk id="11" creationId="{57E1E5E6-F385-4E9C-B201-BA5BDE5CAD52}"/>
          </ac:cxnSpMkLst>
        </pc:cxnChg>
      </pc:sldChg>
      <pc:sldChg chg="addSp delSp modSp mod setBg">
        <pc:chgData name="Kateřina Fridrichová" userId="S::219609@muni.cz::b111c496-09cc-4517-b077-542ac75bc2d6" providerId="AD" clId="Web-{E7C274E6-9F7D-A2B9-617E-E47C5C989D6B}" dt="2021-10-26T11:36:22.153" v="24"/>
        <pc:sldMkLst>
          <pc:docMk/>
          <pc:sldMk cId="3605037124" sldId="261"/>
        </pc:sldMkLst>
        <pc:spChg chg="mod">
          <ac:chgData name="Kateřina Fridrichová" userId="S::219609@muni.cz::b111c496-09cc-4517-b077-542ac75bc2d6" providerId="AD" clId="Web-{E7C274E6-9F7D-A2B9-617E-E47C5C989D6B}" dt="2021-10-26T11:36:22.153" v="24"/>
          <ac:spMkLst>
            <pc:docMk/>
            <pc:sldMk cId="3605037124" sldId="261"/>
            <ac:spMk id="2" creationId="{00000000-0000-0000-0000-000000000000}"/>
          </ac:spMkLst>
        </pc:spChg>
        <pc:spChg chg="add">
          <ac:chgData name="Kateřina Fridrichová" userId="S::219609@muni.cz::b111c496-09cc-4517-b077-542ac75bc2d6" providerId="AD" clId="Web-{E7C274E6-9F7D-A2B9-617E-E47C5C989D6B}" dt="2021-10-26T11:36:22.153" v="24"/>
          <ac:spMkLst>
            <pc:docMk/>
            <pc:sldMk cId="3605037124" sldId="261"/>
            <ac:spMk id="9" creationId="{BACC6370-2D7E-4714-9D71-7542949D7D5D}"/>
          </ac:spMkLst>
        </pc:spChg>
        <pc:spChg chg="add del">
          <ac:chgData name="Kateřina Fridrichová" userId="S::219609@muni.cz::b111c496-09cc-4517-b077-542ac75bc2d6" providerId="AD" clId="Web-{E7C274E6-9F7D-A2B9-617E-E47C5C989D6B}" dt="2021-10-26T11:36:22.106" v="23"/>
          <ac:spMkLst>
            <pc:docMk/>
            <pc:sldMk cId="3605037124" sldId="261"/>
            <ac:spMk id="12" creationId="{955A2079-FA98-4876-80F0-72364A7D2EA4}"/>
          </ac:spMkLst>
        </pc:spChg>
        <pc:spChg chg="add">
          <ac:chgData name="Kateřina Fridrichová" userId="S::219609@muni.cz::b111c496-09cc-4517-b077-542ac75bc2d6" providerId="AD" clId="Web-{E7C274E6-9F7D-A2B9-617E-E47C5C989D6B}" dt="2021-10-26T11:36:22.153" v="24"/>
          <ac:spMkLst>
            <pc:docMk/>
            <pc:sldMk cId="3605037124" sldId="261"/>
            <ac:spMk id="14" creationId="{F68B3F68-107C-434F-AA38-110D5EA91B85}"/>
          </ac:spMkLst>
        </pc:spChg>
        <pc:spChg chg="add">
          <ac:chgData name="Kateřina Fridrichová" userId="S::219609@muni.cz::b111c496-09cc-4517-b077-542ac75bc2d6" providerId="AD" clId="Web-{E7C274E6-9F7D-A2B9-617E-E47C5C989D6B}" dt="2021-10-26T11:36:22.153" v="24"/>
          <ac:spMkLst>
            <pc:docMk/>
            <pc:sldMk cId="3605037124" sldId="261"/>
            <ac:spMk id="16" creationId="{AAD0DBB9-1A4B-4391-81D4-CB19F9AB918A}"/>
          </ac:spMkLst>
        </pc:spChg>
        <pc:spChg chg="add">
          <ac:chgData name="Kateřina Fridrichová" userId="S::219609@muni.cz::b111c496-09cc-4517-b077-542ac75bc2d6" providerId="AD" clId="Web-{E7C274E6-9F7D-A2B9-617E-E47C5C989D6B}" dt="2021-10-26T11:36:22.153" v="24"/>
          <ac:spMkLst>
            <pc:docMk/>
            <pc:sldMk cId="3605037124" sldId="261"/>
            <ac:spMk id="18" creationId="{063BBA22-50EA-4C4D-BE05-F1CE4E63AA56}"/>
          </ac:spMkLst>
        </pc:spChg>
        <pc:graphicFrameChg chg="mod modGraphic">
          <ac:chgData name="Kateřina Fridrichová" userId="S::219609@muni.cz::b111c496-09cc-4517-b077-542ac75bc2d6" providerId="AD" clId="Web-{E7C274E6-9F7D-A2B9-617E-E47C5C989D6B}" dt="2021-10-26T11:36:22.153" v="24"/>
          <ac:graphicFrameMkLst>
            <pc:docMk/>
            <pc:sldMk cId="3605037124" sldId="261"/>
            <ac:graphicFrameMk id="7" creationId="{F875F101-FB60-47ED-BA33-0DFB130FFE78}"/>
          </ac:graphicFrameMkLst>
        </pc:graphicFrameChg>
      </pc:sldChg>
      <pc:sldChg chg="addSp modSp mod setBg">
        <pc:chgData name="Kateřina Fridrichová" userId="S::219609@muni.cz::b111c496-09cc-4517-b077-542ac75bc2d6" providerId="AD" clId="Web-{E7C274E6-9F7D-A2B9-617E-E47C5C989D6B}" dt="2021-10-26T11:36:33.997" v="25"/>
        <pc:sldMkLst>
          <pc:docMk/>
          <pc:sldMk cId="3441883825" sldId="262"/>
        </pc:sldMkLst>
        <pc:spChg chg="mod">
          <ac:chgData name="Kateřina Fridrichová" userId="S::219609@muni.cz::b111c496-09cc-4517-b077-542ac75bc2d6" providerId="AD" clId="Web-{E7C274E6-9F7D-A2B9-617E-E47C5C989D6B}" dt="2021-10-26T11:36:33.997" v="25"/>
          <ac:spMkLst>
            <pc:docMk/>
            <pc:sldMk cId="3441883825" sldId="262"/>
            <ac:spMk id="2" creationId="{71D2A241-A79F-4B94-B7DD-C166A64C9C7A}"/>
          </ac:spMkLst>
        </pc:spChg>
        <pc:spChg chg="mod">
          <ac:chgData name="Kateřina Fridrichová" userId="S::219609@muni.cz::b111c496-09cc-4517-b077-542ac75bc2d6" providerId="AD" clId="Web-{E7C274E6-9F7D-A2B9-617E-E47C5C989D6B}" dt="2021-10-26T11:36:33.997" v="25"/>
          <ac:spMkLst>
            <pc:docMk/>
            <pc:sldMk cId="3441883825" sldId="262"/>
            <ac:spMk id="3" creationId="{1F2DEF67-F386-4B61-857E-392C777B2B62}"/>
          </ac:spMkLst>
        </pc:spChg>
        <pc:spChg chg="add">
          <ac:chgData name="Kateřina Fridrichová" userId="S::219609@muni.cz::b111c496-09cc-4517-b077-542ac75bc2d6" providerId="AD" clId="Web-{E7C274E6-9F7D-A2B9-617E-E47C5C989D6B}" dt="2021-10-26T11:36:33.997" v="25"/>
          <ac:spMkLst>
            <pc:docMk/>
            <pc:sldMk cId="3441883825" sldId="262"/>
            <ac:spMk id="8" creationId="{DEE2AD96-B495-4E06-9291-B71706F728CB}"/>
          </ac:spMkLst>
        </pc:spChg>
        <pc:spChg chg="add">
          <ac:chgData name="Kateřina Fridrichová" userId="S::219609@muni.cz::b111c496-09cc-4517-b077-542ac75bc2d6" providerId="AD" clId="Web-{E7C274E6-9F7D-A2B9-617E-E47C5C989D6B}" dt="2021-10-26T11:36:33.997" v="25"/>
          <ac:spMkLst>
            <pc:docMk/>
            <pc:sldMk cId="3441883825" sldId="262"/>
            <ac:spMk id="10" creationId="{53CF6D67-C5A8-4ADD-9E8E-1E38CA1D3166}"/>
          </ac:spMkLst>
        </pc:spChg>
        <pc:spChg chg="add">
          <ac:chgData name="Kateřina Fridrichová" userId="S::219609@muni.cz::b111c496-09cc-4517-b077-542ac75bc2d6" providerId="AD" clId="Web-{E7C274E6-9F7D-A2B9-617E-E47C5C989D6B}" dt="2021-10-26T11:36:33.997" v="25"/>
          <ac:spMkLst>
            <pc:docMk/>
            <pc:sldMk cId="3441883825" sldId="262"/>
            <ac:spMk id="12" creationId="{86909FA0-B515-4681-B7A8-FA281D133B94}"/>
          </ac:spMkLst>
        </pc:spChg>
        <pc:spChg chg="add">
          <ac:chgData name="Kateřina Fridrichová" userId="S::219609@muni.cz::b111c496-09cc-4517-b077-542ac75bc2d6" providerId="AD" clId="Web-{E7C274E6-9F7D-A2B9-617E-E47C5C989D6B}" dt="2021-10-26T11:36:33.997" v="25"/>
          <ac:spMkLst>
            <pc:docMk/>
            <pc:sldMk cId="3441883825" sldId="262"/>
            <ac:spMk id="14" creationId="{21C9FE86-FCC3-4A31-AA1C-C882262B7FE7}"/>
          </ac:spMkLst>
        </pc:spChg>
        <pc:spChg chg="add">
          <ac:chgData name="Kateřina Fridrichová" userId="S::219609@muni.cz::b111c496-09cc-4517-b077-542ac75bc2d6" providerId="AD" clId="Web-{E7C274E6-9F7D-A2B9-617E-E47C5C989D6B}" dt="2021-10-26T11:36:33.997" v="25"/>
          <ac:spMkLst>
            <pc:docMk/>
            <pc:sldMk cId="3441883825" sldId="262"/>
            <ac:spMk id="16" creationId="{7D96243B-ECED-4B71-8E06-AE9A285EAD20}"/>
          </ac:spMkLst>
        </pc:spChg>
        <pc:spChg chg="add">
          <ac:chgData name="Kateřina Fridrichová" userId="S::219609@muni.cz::b111c496-09cc-4517-b077-542ac75bc2d6" providerId="AD" clId="Web-{E7C274E6-9F7D-A2B9-617E-E47C5C989D6B}" dt="2021-10-26T11:36:33.997" v="25"/>
          <ac:spMkLst>
            <pc:docMk/>
            <pc:sldMk cId="3441883825" sldId="262"/>
            <ac:spMk id="18" creationId="{A09989E4-EFDC-4A90-A633-E0525FB4139E}"/>
          </ac:spMkLst>
        </pc:spChg>
      </pc:sldChg>
      <pc:sldChg chg="addSp delSp modSp mod setBg setClrOvrMap">
        <pc:chgData name="Kateřina Fridrichová" userId="S::219609@muni.cz::b111c496-09cc-4517-b077-542ac75bc2d6" providerId="AD" clId="Web-{E7C274E6-9F7D-A2B9-617E-E47C5C989D6B}" dt="2021-10-26T12:00:52.413" v="113"/>
        <pc:sldMkLst>
          <pc:docMk/>
          <pc:sldMk cId="2336256992" sldId="264"/>
        </pc:sldMkLst>
        <pc:spChg chg="mod ord">
          <ac:chgData name="Kateřina Fridrichová" userId="S::219609@muni.cz::b111c496-09cc-4517-b077-542ac75bc2d6" providerId="AD" clId="Web-{E7C274E6-9F7D-A2B9-617E-E47C5C989D6B}" dt="2021-10-26T12:00:52.413" v="113"/>
          <ac:spMkLst>
            <pc:docMk/>
            <pc:sldMk cId="2336256992" sldId="264"/>
            <ac:spMk id="3" creationId="{77016DD0-98E2-4FD7-BB11-2BEC27726070}"/>
          </ac:spMkLst>
        </pc:spChg>
        <pc:spChg chg="add">
          <ac:chgData name="Kateřina Fridrichová" userId="S::219609@muni.cz::b111c496-09cc-4517-b077-542ac75bc2d6" providerId="AD" clId="Web-{E7C274E6-9F7D-A2B9-617E-E47C5C989D6B}" dt="2021-10-26T12:00:52.413" v="113"/>
          <ac:spMkLst>
            <pc:docMk/>
            <pc:sldMk cId="2336256992" sldId="264"/>
            <ac:spMk id="6" creationId="{12609869-9E80-471B-A487-A53288E0E791}"/>
          </ac:spMkLst>
        </pc:spChg>
        <pc:spChg chg="add">
          <ac:chgData name="Kateřina Fridrichová" userId="S::219609@muni.cz::b111c496-09cc-4517-b077-542ac75bc2d6" providerId="AD" clId="Web-{E7C274E6-9F7D-A2B9-617E-E47C5C989D6B}" dt="2021-10-26T12:00:52.413" v="113"/>
          <ac:spMkLst>
            <pc:docMk/>
            <pc:sldMk cId="2336256992" sldId="264"/>
            <ac:spMk id="7" creationId="{7004738A-9D34-43E8-97D2-CA0EED4F8BE0}"/>
          </ac:spMkLst>
        </pc:spChg>
        <pc:spChg chg="add del">
          <ac:chgData name="Kateřina Fridrichová" userId="S::219609@muni.cz::b111c496-09cc-4517-b077-542ac75bc2d6" providerId="AD" clId="Web-{E7C274E6-9F7D-A2B9-617E-E47C5C989D6B}" dt="2021-10-26T12:00:52.398" v="112"/>
          <ac:spMkLst>
            <pc:docMk/>
            <pc:sldMk cId="2336256992" sldId="264"/>
            <ac:spMk id="9" creationId="{9B76D444-2756-434F-AE61-96D69830C13E}"/>
          </ac:spMkLst>
        </pc:spChg>
        <pc:spChg chg="add del">
          <ac:chgData name="Kateřina Fridrichová" userId="S::219609@muni.cz::b111c496-09cc-4517-b077-542ac75bc2d6" providerId="AD" clId="Web-{E7C274E6-9F7D-A2B9-617E-E47C5C989D6B}" dt="2021-10-26T12:00:52.398" v="112"/>
          <ac:spMkLst>
            <pc:docMk/>
            <pc:sldMk cId="2336256992" sldId="264"/>
            <ac:spMk id="11" creationId="{29A9EE12-EF77-4DB4-84E4-043DE7235244}"/>
          </ac:spMkLst>
        </pc:spChg>
        <pc:spChg chg="add">
          <ac:chgData name="Kateřina Fridrichová" userId="S::219609@muni.cz::b111c496-09cc-4517-b077-542ac75bc2d6" providerId="AD" clId="Web-{E7C274E6-9F7D-A2B9-617E-E47C5C989D6B}" dt="2021-10-26T12:00:52.413" v="113"/>
          <ac:spMkLst>
            <pc:docMk/>
            <pc:sldMk cId="2336256992" sldId="264"/>
            <ac:spMk id="13" creationId="{B8B8D07F-F13E-443E-BA68-2D26672D76B9}"/>
          </ac:spMkLst>
        </pc:spChg>
        <pc:spChg chg="add">
          <ac:chgData name="Kateřina Fridrichová" userId="S::219609@muni.cz::b111c496-09cc-4517-b077-542ac75bc2d6" providerId="AD" clId="Web-{E7C274E6-9F7D-A2B9-617E-E47C5C989D6B}" dt="2021-10-26T12:00:52.413" v="113"/>
          <ac:spMkLst>
            <pc:docMk/>
            <pc:sldMk cId="2336256992" sldId="264"/>
            <ac:spMk id="15" creationId="{2813A4FA-24A5-41ED-A534-3807D1B2F344}"/>
          </ac:spMkLst>
        </pc:spChg>
        <pc:spChg chg="add">
          <ac:chgData name="Kateřina Fridrichová" userId="S::219609@muni.cz::b111c496-09cc-4517-b077-542ac75bc2d6" providerId="AD" clId="Web-{E7C274E6-9F7D-A2B9-617E-E47C5C989D6B}" dt="2021-10-26T12:00:52.413" v="113"/>
          <ac:spMkLst>
            <pc:docMk/>
            <pc:sldMk cId="2336256992" sldId="264"/>
            <ac:spMk id="17" creationId="{C3944F27-CA70-4E84-A51A-E6BF89558979}"/>
          </ac:spMkLst>
        </pc:spChg>
        <pc:picChg chg="mod">
          <ac:chgData name="Kateřina Fridrichová" userId="S::219609@muni.cz::b111c496-09cc-4517-b077-542ac75bc2d6" providerId="AD" clId="Web-{E7C274E6-9F7D-A2B9-617E-E47C5C989D6B}" dt="2021-10-26T12:00:52.413" v="113"/>
          <ac:picMkLst>
            <pc:docMk/>
            <pc:sldMk cId="2336256992" sldId="264"/>
            <ac:picMk id="4" creationId="{2CC7A93F-99FE-4573-A5F2-0698B567AF67}"/>
          </ac:picMkLst>
        </pc:picChg>
      </pc:sldChg>
      <pc:sldChg chg="addSp delSp modSp new mod setBg">
        <pc:chgData name="Kateřina Fridrichová" userId="S::219609@muni.cz::b111c496-09cc-4517-b077-542ac75bc2d6" providerId="AD" clId="Web-{E7C274E6-9F7D-A2B9-617E-E47C5C989D6B}" dt="2021-10-26T11:37:14.373" v="48"/>
        <pc:sldMkLst>
          <pc:docMk/>
          <pc:sldMk cId="3788817042" sldId="265"/>
        </pc:sldMkLst>
        <pc:spChg chg="mod">
          <ac:chgData name="Kateřina Fridrichová" userId="S::219609@muni.cz::b111c496-09cc-4517-b077-542ac75bc2d6" providerId="AD" clId="Web-{E7C274E6-9F7D-A2B9-617E-E47C5C989D6B}" dt="2021-10-26T11:37:14.373" v="48"/>
          <ac:spMkLst>
            <pc:docMk/>
            <pc:sldMk cId="3788817042" sldId="265"/>
            <ac:spMk id="2" creationId="{99BA7164-659D-48F8-93E4-77369039584A}"/>
          </ac:spMkLst>
        </pc:spChg>
        <pc:spChg chg="mod">
          <ac:chgData name="Kateřina Fridrichová" userId="S::219609@muni.cz::b111c496-09cc-4517-b077-542ac75bc2d6" providerId="AD" clId="Web-{E7C274E6-9F7D-A2B9-617E-E47C5C989D6B}" dt="2021-10-26T11:37:14.373" v="48"/>
          <ac:spMkLst>
            <pc:docMk/>
            <pc:sldMk cId="3788817042" sldId="265"/>
            <ac:spMk id="3" creationId="{50ADC978-A6CF-4E2F-8C85-A0107FCF00B2}"/>
          </ac:spMkLst>
        </pc:spChg>
        <pc:spChg chg="add">
          <ac:chgData name="Kateřina Fridrichová" userId="S::219609@muni.cz::b111c496-09cc-4517-b077-542ac75bc2d6" providerId="AD" clId="Web-{E7C274E6-9F7D-A2B9-617E-E47C5C989D6B}" dt="2021-10-26T11:37:14.373" v="48"/>
          <ac:spMkLst>
            <pc:docMk/>
            <pc:sldMk cId="3788817042" sldId="265"/>
            <ac:spMk id="5" creationId="{C7FAE6E8-1D9E-4905-AAFE-978D331822BA}"/>
          </ac:spMkLst>
        </pc:spChg>
        <pc:spChg chg="add del">
          <ac:chgData name="Kateřina Fridrichová" userId="S::219609@muni.cz::b111c496-09cc-4517-b077-542ac75bc2d6" providerId="AD" clId="Web-{E7C274E6-9F7D-A2B9-617E-E47C5C989D6B}" dt="2021-10-26T11:37:14.373" v="47"/>
          <ac:spMkLst>
            <pc:docMk/>
            <pc:sldMk cId="3788817042" sldId="265"/>
            <ac:spMk id="8" creationId="{16F9E488-0718-4E1E-9D12-26779F606252}"/>
          </ac:spMkLst>
        </pc:spChg>
        <pc:spChg chg="add del">
          <ac:chgData name="Kateřina Fridrichová" userId="S::219609@muni.cz::b111c496-09cc-4517-b077-542ac75bc2d6" providerId="AD" clId="Web-{E7C274E6-9F7D-A2B9-617E-E47C5C989D6B}" dt="2021-10-26T11:37:14.373" v="47"/>
          <ac:spMkLst>
            <pc:docMk/>
            <pc:sldMk cId="3788817042" sldId="265"/>
            <ac:spMk id="10" creationId="{09BE6F6B-19BD-443C-8FB0-FA45F13F9535}"/>
          </ac:spMkLst>
        </pc:spChg>
        <pc:grpChg chg="add">
          <ac:chgData name="Kateřina Fridrichová" userId="S::219609@muni.cz::b111c496-09cc-4517-b077-542ac75bc2d6" providerId="AD" clId="Web-{E7C274E6-9F7D-A2B9-617E-E47C5C989D6B}" dt="2021-10-26T11:37:14.373" v="48"/>
          <ac:grpSpMkLst>
            <pc:docMk/>
            <pc:sldMk cId="3788817042" sldId="265"/>
            <ac:grpSpMk id="6" creationId="{5F9D1CBF-A219-4C01-85A0-9DF6151EE270}"/>
          </ac:grpSpMkLst>
        </pc:grpChg>
        <pc:grpChg chg="add del">
          <ac:chgData name="Kateřina Fridrichová" userId="S::219609@muni.cz::b111c496-09cc-4517-b077-542ac75bc2d6" providerId="AD" clId="Web-{E7C274E6-9F7D-A2B9-617E-E47C5C989D6B}" dt="2021-10-26T11:37:14.373" v="47"/>
          <ac:grpSpMkLst>
            <pc:docMk/>
            <pc:sldMk cId="3788817042" sldId="265"/>
            <ac:grpSpMk id="12" creationId="{92AAE609-C327-4952-BB48-254E9015AD81}"/>
          </ac:grpSpMkLst>
        </pc:grpChg>
      </pc:sldChg>
      <pc:sldChg chg="addSp delSp modSp new mod setBg">
        <pc:chgData name="Kateřina Fridrichová" userId="S::219609@muni.cz::b111c496-09cc-4517-b077-542ac75bc2d6" providerId="AD" clId="Web-{E7C274E6-9F7D-A2B9-617E-E47C5C989D6B}" dt="2021-10-26T12:00:33.413" v="110" actId="20577"/>
        <pc:sldMkLst>
          <pc:docMk/>
          <pc:sldMk cId="2416650425" sldId="266"/>
        </pc:sldMkLst>
        <pc:spChg chg="mod">
          <ac:chgData name="Kateřina Fridrichová" userId="S::219609@muni.cz::b111c496-09cc-4517-b077-542ac75bc2d6" providerId="AD" clId="Web-{E7C274E6-9F7D-A2B9-617E-E47C5C989D6B}" dt="2021-10-26T12:00:16.147" v="94"/>
          <ac:spMkLst>
            <pc:docMk/>
            <pc:sldMk cId="2416650425" sldId="266"/>
            <ac:spMk id="2" creationId="{246AE588-59FE-4201-8FE7-3A3B13F66D21}"/>
          </ac:spMkLst>
        </pc:spChg>
        <pc:spChg chg="del mod">
          <ac:chgData name="Kateřina Fridrichová" userId="S::219609@muni.cz::b111c496-09cc-4517-b077-542ac75bc2d6" providerId="AD" clId="Web-{E7C274E6-9F7D-A2B9-617E-E47C5C989D6B}" dt="2021-10-26T12:00:11.709" v="93"/>
          <ac:spMkLst>
            <pc:docMk/>
            <pc:sldMk cId="2416650425" sldId="266"/>
            <ac:spMk id="3" creationId="{4E382B0F-666F-4511-93FA-40AD591CC897}"/>
          </ac:spMkLst>
        </pc:spChg>
        <pc:spChg chg="add mod">
          <ac:chgData name="Kateřina Fridrichová" userId="S::219609@muni.cz::b111c496-09cc-4517-b077-542ac75bc2d6" providerId="AD" clId="Web-{E7C274E6-9F7D-A2B9-617E-E47C5C989D6B}" dt="2021-10-26T12:00:33.413" v="110" actId="20577"/>
          <ac:spMkLst>
            <pc:docMk/>
            <pc:sldMk cId="2416650425" sldId="266"/>
            <ac:spMk id="8" creationId="{4BBBFB84-F51B-44E0-B3CB-7855043ABC59}"/>
          </ac:spMkLst>
        </pc:spChg>
        <pc:spChg chg="add">
          <ac:chgData name="Kateřina Fridrichová" userId="S::219609@muni.cz::b111c496-09cc-4517-b077-542ac75bc2d6" providerId="AD" clId="Web-{E7C274E6-9F7D-A2B9-617E-E47C5C989D6B}" dt="2021-10-26T12:00:16.147" v="94"/>
          <ac:spMkLst>
            <pc:docMk/>
            <pc:sldMk cId="2416650425" sldId="266"/>
            <ac:spMk id="11" creationId="{CEB41C5C-0F34-4DDA-9D7C-5E717F35F60C}"/>
          </ac:spMkLst>
        </pc:spChg>
        <pc:picChg chg="add mod ord">
          <ac:chgData name="Kateřina Fridrichová" userId="S::219609@muni.cz::b111c496-09cc-4517-b077-542ac75bc2d6" providerId="AD" clId="Web-{E7C274E6-9F7D-A2B9-617E-E47C5C989D6B}" dt="2021-10-26T12:00:16.147" v="94"/>
          <ac:picMkLst>
            <pc:docMk/>
            <pc:sldMk cId="2416650425" sldId="266"/>
            <ac:picMk id="4" creationId="{9373C06B-EE05-41AE-BEEA-8478097C2901}"/>
          </ac:picMkLst>
        </pc:picChg>
        <pc:cxnChg chg="add">
          <ac:chgData name="Kateřina Fridrichová" userId="S::219609@muni.cz::b111c496-09cc-4517-b077-542ac75bc2d6" providerId="AD" clId="Web-{E7C274E6-9F7D-A2B9-617E-E47C5C989D6B}" dt="2021-10-26T12:00:16.147" v="94"/>
          <ac:cxnSpMkLst>
            <pc:docMk/>
            <pc:sldMk cId="2416650425" sldId="266"/>
            <ac:cxnSpMk id="13" creationId="{57E1E5E6-F385-4E9C-B201-BA5BDE5CAD52}"/>
          </ac:cxnSpMkLst>
        </pc:cxnChg>
      </pc:sldChg>
    </pc:docChg>
  </pc:docChgLst>
  <pc:docChgLst>
    <pc:chgData name="Kateřina Fridrichová" userId="b111c496-09cc-4517-b077-542ac75bc2d6" providerId="ADAL" clId="{E448002D-0B74-472E-872F-BA4B738126C9}"/>
    <pc:docChg chg="undo custSel addSld delSld modSld">
      <pc:chgData name="Kateřina Fridrichová" userId="b111c496-09cc-4517-b077-542ac75bc2d6" providerId="ADAL" clId="{E448002D-0B74-472E-872F-BA4B738126C9}" dt="2022-10-18T11:48:23.112" v="14" actId="47"/>
      <pc:docMkLst>
        <pc:docMk/>
      </pc:docMkLst>
      <pc:sldChg chg="delSp modSp mod">
        <pc:chgData name="Kateřina Fridrichová" userId="b111c496-09cc-4517-b077-542ac75bc2d6" providerId="ADAL" clId="{E448002D-0B74-472E-872F-BA4B738126C9}" dt="2022-10-18T11:47:25.231" v="8" actId="478"/>
        <pc:sldMkLst>
          <pc:docMk/>
          <pc:sldMk cId="2501189008" sldId="258"/>
        </pc:sldMkLst>
        <pc:spChg chg="del">
          <ac:chgData name="Kateřina Fridrichová" userId="b111c496-09cc-4517-b077-542ac75bc2d6" providerId="ADAL" clId="{E448002D-0B74-472E-872F-BA4B738126C9}" dt="2022-10-18T11:47:25.231" v="8" actId="478"/>
          <ac:spMkLst>
            <pc:docMk/>
            <pc:sldMk cId="2501189008" sldId="258"/>
            <ac:spMk id="8" creationId="{1FEF0DC4-24CF-4BAA-879D-30DDB11124EE}"/>
          </ac:spMkLst>
        </pc:spChg>
        <pc:picChg chg="mod">
          <ac:chgData name="Kateřina Fridrichová" userId="b111c496-09cc-4517-b077-542ac75bc2d6" providerId="ADAL" clId="{E448002D-0B74-472E-872F-BA4B738126C9}" dt="2022-10-18T11:47:21.499" v="7" actId="14100"/>
          <ac:picMkLst>
            <pc:docMk/>
            <pc:sldMk cId="2501189008" sldId="258"/>
            <ac:picMk id="4" creationId="{00000000-0000-0000-0000-000000000000}"/>
          </ac:picMkLst>
        </pc:picChg>
      </pc:sldChg>
      <pc:sldChg chg="modSp mod">
        <pc:chgData name="Kateřina Fridrichová" userId="b111c496-09cc-4517-b077-542ac75bc2d6" providerId="ADAL" clId="{E448002D-0B74-472E-872F-BA4B738126C9}" dt="2022-10-18T11:47:48.670" v="9" actId="21"/>
        <pc:sldMkLst>
          <pc:docMk/>
          <pc:sldMk cId="3441883825" sldId="262"/>
        </pc:sldMkLst>
        <pc:spChg chg="mod">
          <ac:chgData name="Kateřina Fridrichová" userId="b111c496-09cc-4517-b077-542ac75bc2d6" providerId="ADAL" clId="{E448002D-0B74-472E-872F-BA4B738126C9}" dt="2022-10-18T11:47:48.670" v="9" actId="21"/>
          <ac:spMkLst>
            <pc:docMk/>
            <pc:sldMk cId="3441883825" sldId="262"/>
            <ac:spMk id="3" creationId="{1F2DEF67-F386-4B61-857E-392C777B2B62}"/>
          </ac:spMkLst>
        </pc:spChg>
      </pc:sldChg>
      <pc:sldChg chg="modSp mod">
        <pc:chgData name="Kateřina Fridrichová" userId="b111c496-09cc-4517-b077-542ac75bc2d6" providerId="ADAL" clId="{E448002D-0B74-472E-872F-BA4B738126C9}" dt="2022-10-18T11:48:15.552" v="13" actId="5793"/>
        <pc:sldMkLst>
          <pc:docMk/>
          <pc:sldMk cId="2336256992" sldId="264"/>
        </pc:sldMkLst>
        <pc:spChg chg="mod">
          <ac:chgData name="Kateřina Fridrichová" userId="b111c496-09cc-4517-b077-542ac75bc2d6" providerId="ADAL" clId="{E448002D-0B74-472E-872F-BA4B738126C9}" dt="2022-10-18T11:48:15.552" v="13" actId="5793"/>
          <ac:spMkLst>
            <pc:docMk/>
            <pc:sldMk cId="2336256992" sldId="264"/>
            <ac:spMk id="3" creationId="{77016DD0-98E2-4FD7-BB11-2BEC27726070}"/>
          </ac:spMkLst>
        </pc:spChg>
      </pc:sldChg>
      <pc:sldChg chg="new del">
        <pc:chgData name="Kateřina Fridrichová" userId="b111c496-09cc-4517-b077-542ac75bc2d6" providerId="ADAL" clId="{E448002D-0B74-472E-872F-BA4B738126C9}" dt="2022-10-18T11:48:23.112" v="14" actId="47"/>
        <pc:sldMkLst>
          <pc:docMk/>
          <pc:sldMk cId="1610578893" sldId="267"/>
        </pc:sldMkLst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62423D3-F090-4C4B-9B66-328CB548E620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02275DEB-E6D1-44B5-B66F-AA121B03BA6B}">
      <dgm:prSet/>
      <dgm:spPr/>
      <dgm:t>
        <a:bodyPr/>
        <a:lstStyle/>
        <a:p>
          <a:pPr>
            <a:lnSpc>
              <a:spcPct val="100000"/>
            </a:lnSpc>
          </a:pPr>
          <a:r>
            <a:rPr lang="cs-CZ"/>
            <a:t>Steven Pinker: Better Angels of our Nature (measure: decline of war deaths per capita)</a:t>
          </a:r>
          <a:endParaRPr lang="en-US"/>
        </a:p>
      </dgm:t>
    </dgm:pt>
    <dgm:pt modelId="{E16A6633-4ECA-4A74-8C73-CE785EC62291}" type="parTrans" cxnId="{50E7215B-E96E-4623-B064-324DFF1DAEE2}">
      <dgm:prSet/>
      <dgm:spPr/>
      <dgm:t>
        <a:bodyPr/>
        <a:lstStyle/>
        <a:p>
          <a:endParaRPr lang="en-US"/>
        </a:p>
      </dgm:t>
    </dgm:pt>
    <dgm:pt modelId="{DFF52B94-AE05-4FD3-AB66-59DA3C1427C6}" type="sibTrans" cxnId="{50E7215B-E96E-4623-B064-324DFF1DAEE2}">
      <dgm:prSet/>
      <dgm:spPr/>
      <dgm:t>
        <a:bodyPr/>
        <a:lstStyle/>
        <a:p>
          <a:endParaRPr lang="en-US"/>
        </a:p>
      </dgm:t>
    </dgm:pt>
    <dgm:pt modelId="{63024098-A1E0-421E-9A33-DE8C0927156D}">
      <dgm:prSet/>
      <dgm:spPr/>
      <dgm:t>
        <a:bodyPr/>
        <a:lstStyle/>
        <a:p>
          <a:pPr>
            <a:lnSpc>
              <a:spcPct val="100000"/>
            </a:lnSpc>
          </a:pPr>
          <a:r>
            <a:rPr lang="cs-CZ"/>
            <a:t>Joshua L. Goldstein: Winning the War on War: the decline of Armed Conflict</a:t>
          </a:r>
          <a:endParaRPr lang="en-US"/>
        </a:p>
      </dgm:t>
    </dgm:pt>
    <dgm:pt modelId="{124601E4-3C67-49F9-9377-C5B0410CA7E8}" type="parTrans" cxnId="{3B5F3697-2C96-48C6-9C80-BAE23EF9688A}">
      <dgm:prSet/>
      <dgm:spPr/>
      <dgm:t>
        <a:bodyPr/>
        <a:lstStyle/>
        <a:p>
          <a:endParaRPr lang="en-US"/>
        </a:p>
      </dgm:t>
    </dgm:pt>
    <dgm:pt modelId="{947F1B24-2146-40D0-BE83-D34631F65386}" type="sibTrans" cxnId="{3B5F3697-2C96-48C6-9C80-BAE23EF9688A}">
      <dgm:prSet/>
      <dgm:spPr/>
      <dgm:t>
        <a:bodyPr/>
        <a:lstStyle/>
        <a:p>
          <a:endParaRPr lang="en-US"/>
        </a:p>
      </dgm:t>
    </dgm:pt>
    <dgm:pt modelId="{7069CF88-A388-45D5-8807-22524DA4FECB}" type="pres">
      <dgm:prSet presAssocID="{C62423D3-F090-4C4B-9B66-328CB548E620}" presName="diagram" presStyleCnt="0">
        <dgm:presLayoutVars>
          <dgm:dir/>
          <dgm:resizeHandles val="exact"/>
        </dgm:presLayoutVars>
      </dgm:prSet>
      <dgm:spPr/>
    </dgm:pt>
    <dgm:pt modelId="{6C8659C3-B358-42C2-AACD-3932F5E772A4}" type="pres">
      <dgm:prSet presAssocID="{02275DEB-E6D1-44B5-B66F-AA121B03BA6B}" presName="node" presStyleLbl="node1" presStyleIdx="0" presStyleCnt="2">
        <dgm:presLayoutVars>
          <dgm:bulletEnabled val="1"/>
        </dgm:presLayoutVars>
      </dgm:prSet>
      <dgm:spPr/>
    </dgm:pt>
    <dgm:pt modelId="{9906A4E9-8C48-47C5-B4D1-3FEBECF3B4B0}" type="pres">
      <dgm:prSet presAssocID="{DFF52B94-AE05-4FD3-AB66-59DA3C1427C6}" presName="sibTrans" presStyleCnt="0"/>
      <dgm:spPr/>
    </dgm:pt>
    <dgm:pt modelId="{0742D275-BD84-42B5-8339-EE111E703DC3}" type="pres">
      <dgm:prSet presAssocID="{63024098-A1E0-421E-9A33-DE8C0927156D}" presName="node" presStyleLbl="node1" presStyleIdx="1" presStyleCnt="2">
        <dgm:presLayoutVars>
          <dgm:bulletEnabled val="1"/>
        </dgm:presLayoutVars>
      </dgm:prSet>
      <dgm:spPr/>
    </dgm:pt>
  </dgm:ptLst>
  <dgm:cxnLst>
    <dgm:cxn modelId="{5BB8CD25-4AE3-455A-BA7D-B7628BA94B1C}" type="presOf" srcId="{02275DEB-E6D1-44B5-B66F-AA121B03BA6B}" destId="{6C8659C3-B358-42C2-AACD-3932F5E772A4}" srcOrd="0" destOrd="0" presId="urn:microsoft.com/office/officeart/2005/8/layout/default"/>
    <dgm:cxn modelId="{50E7215B-E96E-4623-B064-324DFF1DAEE2}" srcId="{C62423D3-F090-4C4B-9B66-328CB548E620}" destId="{02275DEB-E6D1-44B5-B66F-AA121B03BA6B}" srcOrd="0" destOrd="0" parTransId="{E16A6633-4ECA-4A74-8C73-CE785EC62291}" sibTransId="{DFF52B94-AE05-4FD3-AB66-59DA3C1427C6}"/>
    <dgm:cxn modelId="{10AF7545-1230-4565-9E23-BED6374C1328}" type="presOf" srcId="{63024098-A1E0-421E-9A33-DE8C0927156D}" destId="{0742D275-BD84-42B5-8339-EE111E703DC3}" srcOrd="0" destOrd="0" presId="urn:microsoft.com/office/officeart/2005/8/layout/default"/>
    <dgm:cxn modelId="{14D24680-F751-467C-9C58-D2B76DD9C7B4}" type="presOf" srcId="{C62423D3-F090-4C4B-9B66-328CB548E620}" destId="{7069CF88-A388-45D5-8807-22524DA4FECB}" srcOrd="0" destOrd="0" presId="urn:microsoft.com/office/officeart/2005/8/layout/default"/>
    <dgm:cxn modelId="{3B5F3697-2C96-48C6-9C80-BAE23EF9688A}" srcId="{C62423D3-F090-4C4B-9B66-328CB548E620}" destId="{63024098-A1E0-421E-9A33-DE8C0927156D}" srcOrd="1" destOrd="0" parTransId="{124601E4-3C67-49F9-9377-C5B0410CA7E8}" sibTransId="{947F1B24-2146-40D0-BE83-D34631F65386}"/>
    <dgm:cxn modelId="{EC71E8C9-B363-42B0-80E6-C0E344373DAA}" type="presParOf" srcId="{7069CF88-A388-45D5-8807-22524DA4FECB}" destId="{6C8659C3-B358-42C2-AACD-3932F5E772A4}" srcOrd="0" destOrd="0" presId="urn:microsoft.com/office/officeart/2005/8/layout/default"/>
    <dgm:cxn modelId="{52C48B8F-FC6B-41BF-BC8F-717C6BA53753}" type="presParOf" srcId="{7069CF88-A388-45D5-8807-22524DA4FECB}" destId="{9906A4E9-8C48-47C5-B4D1-3FEBECF3B4B0}" srcOrd="1" destOrd="0" presId="urn:microsoft.com/office/officeart/2005/8/layout/default"/>
    <dgm:cxn modelId="{17D035AE-3F8E-4E62-981D-9A1B5FEA67BD}" type="presParOf" srcId="{7069CF88-A388-45D5-8807-22524DA4FECB}" destId="{0742D275-BD84-42B5-8339-EE111E703DC3}" srcOrd="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C8659C3-B358-42C2-AACD-3932F5E772A4}">
      <dsp:nvSpPr>
        <dsp:cNvPr id="0" name=""/>
        <dsp:cNvSpPr/>
      </dsp:nvSpPr>
      <dsp:spPr>
        <a:xfrm>
          <a:off x="1333" y="283965"/>
          <a:ext cx="5202457" cy="3121474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0020" tIns="160020" rIns="160020" bIns="160020" numCol="1" spcCol="1270" anchor="ctr" anchorCtr="0">
          <a:noAutofit/>
        </a:bodyPr>
        <a:lstStyle/>
        <a:p>
          <a:pPr marL="0" lvl="0" indent="0" algn="ctr" defTabSz="1866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4200" kern="1200"/>
            <a:t>Steven Pinker: Better Angels of our Nature (measure: decline of war deaths per capita)</a:t>
          </a:r>
          <a:endParaRPr lang="en-US" sz="4200" kern="1200"/>
        </a:p>
      </dsp:txBody>
      <dsp:txXfrm>
        <a:off x="1333" y="283965"/>
        <a:ext cx="5202457" cy="3121474"/>
      </dsp:txXfrm>
    </dsp:sp>
    <dsp:sp modelId="{0742D275-BD84-42B5-8339-EE111E703DC3}">
      <dsp:nvSpPr>
        <dsp:cNvPr id="0" name=""/>
        <dsp:cNvSpPr/>
      </dsp:nvSpPr>
      <dsp:spPr>
        <a:xfrm>
          <a:off x="5724037" y="283965"/>
          <a:ext cx="5202457" cy="3121474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0020" tIns="160020" rIns="160020" bIns="160020" numCol="1" spcCol="1270" anchor="ctr" anchorCtr="0">
          <a:noAutofit/>
        </a:bodyPr>
        <a:lstStyle/>
        <a:p>
          <a:pPr marL="0" lvl="0" indent="0" algn="ctr" defTabSz="1866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4200" kern="1200"/>
            <a:t>Joshua L. Goldstein: Winning the War on War: the decline of Armed Conflict</a:t>
          </a:r>
          <a:endParaRPr lang="en-US" sz="4200" kern="1200"/>
        </a:p>
      </dsp:txBody>
      <dsp:txXfrm>
        <a:off x="5724037" y="283965"/>
        <a:ext cx="5202457" cy="312147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1D304-C520-4A4B-AA1C-D7C836096AE4}" type="datetimeFigureOut">
              <a:rPr lang="cs-CZ" smtClean="0"/>
              <a:t>18.10.2022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DC9CC-FFB2-4E46-ADF3-D9A1C1EAE2A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660177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1D304-C520-4A4B-AA1C-D7C836096AE4}" type="datetimeFigureOut">
              <a:rPr lang="cs-CZ" smtClean="0"/>
              <a:t>18.10.2022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DC9CC-FFB2-4E46-ADF3-D9A1C1EAE2A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041162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1D304-C520-4A4B-AA1C-D7C836096AE4}" type="datetimeFigureOut">
              <a:rPr lang="cs-CZ" smtClean="0"/>
              <a:t>18.10.2022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DC9CC-FFB2-4E46-ADF3-D9A1C1EAE2A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890897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1D304-C520-4A4B-AA1C-D7C836096AE4}" type="datetimeFigureOut">
              <a:rPr lang="cs-CZ" smtClean="0"/>
              <a:t>18.10.2022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DC9CC-FFB2-4E46-ADF3-D9A1C1EAE2A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209642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1D304-C520-4A4B-AA1C-D7C836096AE4}" type="datetimeFigureOut">
              <a:rPr lang="cs-CZ" smtClean="0"/>
              <a:t>18.10.2022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DC9CC-FFB2-4E46-ADF3-D9A1C1EAE2A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275641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1D304-C520-4A4B-AA1C-D7C836096AE4}" type="datetimeFigureOut">
              <a:rPr lang="cs-CZ" smtClean="0"/>
              <a:t>18.10.2022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DC9CC-FFB2-4E46-ADF3-D9A1C1EAE2A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809155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1D304-C520-4A4B-AA1C-D7C836096AE4}" type="datetimeFigureOut">
              <a:rPr lang="cs-CZ" smtClean="0"/>
              <a:t>18.10.2022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DC9CC-FFB2-4E46-ADF3-D9A1C1EAE2A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69598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1D304-C520-4A4B-AA1C-D7C836096AE4}" type="datetimeFigureOut">
              <a:rPr lang="cs-CZ" smtClean="0"/>
              <a:t>18.10.2022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DC9CC-FFB2-4E46-ADF3-D9A1C1EAE2A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543687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1D304-C520-4A4B-AA1C-D7C836096AE4}" type="datetimeFigureOut">
              <a:rPr lang="cs-CZ" smtClean="0"/>
              <a:t>18.10.2022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DC9CC-FFB2-4E46-ADF3-D9A1C1EAE2A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205119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1D304-C520-4A4B-AA1C-D7C836096AE4}" type="datetimeFigureOut">
              <a:rPr lang="cs-CZ" smtClean="0"/>
              <a:t>18.10.2022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DC9CC-FFB2-4E46-ADF3-D9A1C1EAE2A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344235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1D304-C520-4A4B-AA1C-D7C836096AE4}" type="datetimeFigureOut">
              <a:rPr lang="cs-CZ" smtClean="0"/>
              <a:t>18.10.2022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DC9CC-FFB2-4E46-ADF3-D9A1C1EAE2A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959274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71D304-C520-4A4B-AA1C-D7C836096AE4}" type="datetimeFigureOut">
              <a:rPr lang="cs-CZ" smtClean="0"/>
              <a:t>18.10.2022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7DC9CC-FFB2-4E46-ADF3-D9A1C1EAE2A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20520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577D6B2E-37A3-429E-A37C-F30ED64872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CEAD642-85CF-4750-8432-7C80C901F0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1723" y="-1"/>
            <a:ext cx="12225953" cy="6868071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A33EEAE-15D5-4119-8C1E-89D943F911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441959" y="-3"/>
            <a:ext cx="11772269" cy="6868074"/>
          </a:xfrm>
          <a:prstGeom prst="rect">
            <a:avLst/>
          </a:prstGeom>
          <a:gradFill>
            <a:gsLst>
              <a:gs pos="21000">
                <a:schemeClr val="accent1">
                  <a:lumMod val="50000"/>
                  <a:alpha val="83000"/>
                </a:schemeClr>
              </a:gs>
              <a:gs pos="100000">
                <a:schemeClr val="accent1">
                  <a:alpha val="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30D8B3B-9B80-4025-B934-26DC7D7CD2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5200" y="0"/>
            <a:ext cx="3623374" cy="6868072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0"/>
                </a:schemeClr>
              </a:gs>
              <a:gs pos="99000">
                <a:srgbClr val="000000">
                  <a:alpha val="41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064D5D5-227B-4F66-9AEA-46F570E79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5875" y="-3"/>
            <a:ext cx="12233581" cy="6868076"/>
          </a:xfrm>
          <a:prstGeom prst="rect">
            <a:avLst/>
          </a:prstGeom>
          <a:gradFill>
            <a:gsLst>
              <a:gs pos="3000">
                <a:schemeClr val="accent1">
                  <a:lumMod val="75000"/>
                  <a:alpha val="0"/>
                </a:schemeClr>
              </a:gs>
              <a:gs pos="100000">
                <a:srgbClr val="000000">
                  <a:alpha val="73000"/>
                </a:srgb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46B67A4-D328-4747-A82B-65E84FA463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4484334" y="-861824"/>
            <a:ext cx="6861931" cy="8597859"/>
          </a:xfrm>
          <a:prstGeom prst="rect">
            <a:avLst/>
          </a:prstGeom>
          <a:gradFill>
            <a:gsLst>
              <a:gs pos="3000">
                <a:schemeClr val="accent1">
                  <a:lumMod val="75000"/>
                  <a:alpha val="0"/>
                </a:schemeClr>
              </a:gs>
              <a:gs pos="100000">
                <a:srgbClr val="000000">
                  <a:alpha val="27000"/>
                </a:srgb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B5A1B09C-1565-46F8-B70F-621C5EB48A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993193">
            <a:off x="1186972" y="1089049"/>
            <a:ext cx="4967533" cy="4988390"/>
          </a:xfrm>
          <a:prstGeom prst="ellipse">
            <a:avLst/>
          </a:prstGeom>
          <a:gradFill>
            <a:gsLst>
              <a:gs pos="0">
                <a:schemeClr val="accent1">
                  <a:alpha val="26000"/>
                </a:schemeClr>
              </a:gs>
              <a:gs pos="85000">
                <a:schemeClr val="accent1">
                  <a:lumMod val="60000"/>
                  <a:lumOff val="40000"/>
                  <a:alpha val="0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4162567" y="818984"/>
            <a:ext cx="6714699" cy="3178689"/>
          </a:xfrm>
        </p:spPr>
        <p:txBody>
          <a:bodyPr>
            <a:normAutofit/>
          </a:bodyPr>
          <a:lstStyle/>
          <a:p>
            <a:pPr algn="l"/>
            <a:r>
              <a:rPr lang="cs-CZ" sz="4800">
                <a:solidFill>
                  <a:srgbClr val="FFFFFF"/>
                </a:solidFill>
                <a:cs typeface="Calibri Light"/>
              </a:rPr>
              <a:t>War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C516CC8-80AC-446C-A56E-9F54B72104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3" y="4490110"/>
            <a:ext cx="12217710" cy="2377962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50000"/>
                </a:schemeClr>
              </a:gs>
              <a:gs pos="99000">
                <a:srgbClr val="000000">
                  <a:alpha val="34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4285397" y="4960961"/>
            <a:ext cx="7055893" cy="1078054"/>
          </a:xfrm>
        </p:spPr>
        <p:txBody>
          <a:bodyPr vert="horz" lIns="91440" tIns="45720" rIns="91440" bIns="45720" rtlCol="0">
            <a:normAutofit/>
          </a:bodyPr>
          <a:lstStyle/>
          <a:p>
            <a:pPr algn="l"/>
            <a:r>
              <a:rPr lang="cs-CZ">
                <a:solidFill>
                  <a:srgbClr val="FFFFFF"/>
                </a:solidFill>
                <a:cs typeface="Calibri"/>
              </a:rPr>
              <a:t>What are the issues of IR</a:t>
            </a:r>
            <a:endParaRPr lang="cs-CZ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48126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CEB41C5C-0F34-4DDA-9D7C-5E717F35F6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384" y="303591"/>
            <a:ext cx="4334256" cy="589674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246AE588-59FE-4201-8FE7-3A3B13F66D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640263"/>
            <a:ext cx="3822192" cy="1344975"/>
          </a:xfrm>
        </p:spPr>
        <p:txBody>
          <a:bodyPr>
            <a:normAutofit/>
          </a:bodyPr>
          <a:lstStyle/>
          <a:p>
            <a:r>
              <a:rPr lang="cs-CZ" sz="2800">
                <a:solidFill>
                  <a:schemeClr val="bg1"/>
                </a:solidFill>
                <a:cs typeface="Calibri Light"/>
              </a:rPr>
              <a:t>Causes of war – Kenneth Waltz and his three images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7E1E5E6-F385-4E9C-B201-BA5BDE5CAD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04088" y="2050687"/>
            <a:ext cx="3685032" cy="0"/>
          </a:xfrm>
          <a:prstGeom prst="line">
            <a:avLst/>
          </a:prstGeom>
          <a:ln w="22225">
            <a:solidFill>
              <a:srgbClr val="E7E6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BBBFB84-F51B-44E0-B3CB-7855043ABC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3610" y="2121763"/>
            <a:ext cx="3822192" cy="377301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000" dirty="0">
                <a:solidFill>
                  <a:schemeClr val="bg1"/>
                </a:solidFill>
                <a:cs typeface="Calibri"/>
              </a:rPr>
              <a:t>1st image </a:t>
            </a:r>
            <a:endParaRPr lang="en-US" sz="2000">
              <a:solidFill>
                <a:schemeClr val="bg1"/>
              </a:solidFill>
              <a:cs typeface="Calibri"/>
            </a:endParaRPr>
          </a:p>
          <a:p>
            <a:r>
              <a:rPr lang="en-US" sz="2000" dirty="0">
                <a:solidFill>
                  <a:schemeClr val="bg1"/>
                </a:solidFill>
                <a:cs typeface="Calibri"/>
              </a:rPr>
              <a:t>2nd image</a:t>
            </a:r>
          </a:p>
          <a:p>
            <a:r>
              <a:rPr lang="en-US" sz="2000" dirty="0">
                <a:solidFill>
                  <a:schemeClr val="bg1"/>
                </a:solidFill>
                <a:cs typeface="Calibri"/>
              </a:rPr>
              <a:t>3rd image</a:t>
            </a:r>
          </a:p>
        </p:txBody>
      </p:sp>
      <p:pic>
        <p:nvPicPr>
          <p:cNvPr id="4" name="Obrázek 4" descr="Obsah obrázku příroda, hora, kaňon, tmavé&#10;&#10;Popis se vygeneroval automaticky.">
            <a:extLst>
              <a:ext uri="{FF2B5EF4-FFF2-40B4-BE49-F238E27FC236}">
                <a16:creationId xmlns:a16="http://schemas.microsoft.com/office/drawing/2014/main" id="{9373C06B-EE05-41AE-BEEA-8478097C29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0716" y="770336"/>
            <a:ext cx="6596652" cy="5161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6504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" name="Rectangle 8">
            <a:extLst>
              <a:ext uri="{FF2B5EF4-FFF2-40B4-BE49-F238E27FC236}">
                <a16:creationId xmlns:a16="http://schemas.microsoft.com/office/drawing/2014/main" id="{12609869-9E80-471B-A487-A53288E0E7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7016DD0-98E2-4FD7-BB11-2BEC277260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1" y="1136266"/>
            <a:ext cx="6002912" cy="4804712"/>
          </a:xfrm>
        </p:spPr>
        <p:txBody>
          <a:bodyPr vert="horz" lIns="0" tIns="45720" rIns="0" bIns="45720" rtlCol="0" anchor="t">
            <a:normAutofit/>
          </a:bodyPr>
          <a:lstStyle/>
          <a:p>
            <a:pPr marL="0" indent="0">
              <a:buNone/>
            </a:pPr>
            <a:r>
              <a:rPr lang="cs-CZ" sz="1400" dirty="0" err="1">
                <a:cs typeface="Calibri"/>
              </a:rPr>
              <a:t>War</a:t>
            </a:r>
            <a:r>
              <a:rPr lang="cs-CZ" sz="1400" dirty="0">
                <a:cs typeface="Calibri"/>
              </a:rPr>
              <a:t> has </a:t>
            </a:r>
            <a:r>
              <a:rPr lang="cs-CZ" sz="1400" dirty="0" err="1">
                <a:cs typeface="Calibri"/>
              </a:rPr>
              <a:t>been</a:t>
            </a:r>
            <a:r>
              <a:rPr lang="cs-CZ" sz="1400" dirty="0">
                <a:cs typeface="Calibri"/>
              </a:rPr>
              <a:t>  </a:t>
            </a:r>
            <a:r>
              <a:rPr lang="cs-CZ" sz="1400" dirty="0" err="1">
                <a:cs typeface="Calibri"/>
              </a:rPr>
              <a:t>constantly</a:t>
            </a:r>
            <a:r>
              <a:rPr lang="cs-CZ" sz="1400" dirty="0">
                <a:cs typeface="Calibri"/>
              </a:rPr>
              <a:t> </a:t>
            </a:r>
            <a:r>
              <a:rPr lang="cs-CZ" sz="1400" dirty="0" err="1">
                <a:cs typeface="Calibri"/>
              </a:rPr>
              <a:t>changing</a:t>
            </a:r>
            <a:r>
              <a:rPr lang="cs-CZ" sz="1400" dirty="0">
                <a:cs typeface="Calibri"/>
              </a:rPr>
              <a:t> </a:t>
            </a:r>
            <a:r>
              <a:rPr lang="cs-CZ" sz="1400" dirty="0" err="1">
                <a:cs typeface="Calibri"/>
              </a:rPr>
              <a:t>form</a:t>
            </a:r>
            <a:r>
              <a:rPr lang="cs-CZ" sz="1400" dirty="0">
                <a:cs typeface="Calibri"/>
              </a:rPr>
              <a:t> and </a:t>
            </a:r>
            <a:r>
              <a:rPr lang="cs-CZ" sz="1400" dirty="0" err="1">
                <a:cs typeface="Calibri"/>
              </a:rPr>
              <a:t>aims</a:t>
            </a:r>
            <a:r>
              <a:rPr lang="cs-CZ" sz="1400" dirty="0">
                <a:cs typeface="Calibri"/>
              </a:rPr>
              <a:t>, </a:t>
            </a:r>
            <a:r>
              <a:rPr lang="cs-CZ" sz="1400" dirty="0" err="1">
                <a:cs typeface="Calibri"/>
              </a:rPr>
              <a:t>because</a:t>
            </a:r>
            <a:r>
              <a:rPr lang="cs-CZ" sz="1400" dirty="0">
                <a:cs typeface="Calibri"/>
              </a:rPr>
              <a:t> </a:t>
            </a:r>
            <a:r>
              <a:rPr lang="cs-CZ" sz="1400" dirty="0" err="1">
                <a:cs typeface="Calibri"/>
              </a:rPr>
              <a:t>the</a:t>
            </a:r>
            <a:r>
              <a:rPr lang="cs-CZ" sz="1400" dirty="0">
                <a:cs typeface="Calibri"/>
              </a:rPr>
              <a:t> </a:t>
            </a:r>
            <a:r>
              <a:rPr lang="cs-CZ" sz="1400" dirty="0" err="1">
                <a:cs typeface="Calibri"/>
              </a:rPr>
              <a:t>societies</a:t>
            </a:r>
            <a:r>
              <a:rPr lang="cs-CZ" sz="1400" dirty="0">
                <a:cs typeface="Calibri"/>
              </a:rPr>
              <a:t> </a:t>
            </a:r>
            <a:r>
              <a:rPr lang="cs-CZ" sz="1400" dirty="0" err="1">
                <a:cs typeface="Calibri"/>
              </a:rPr>
              <a:t>it</a:t>
            </a:r>
            <a:r>
              <a:rPr lang="cs-CZ" sz="1400" dirty="0">
                <a:cs typeface="Calibri"/>
              </a:rPr>
              <a:t> </a:t>
            </a:r>
            <a:r>
              <a:rPr lang="cs-CZ" sz="1400" dirty="0" err="1">
                <a:cs typeface="Calibri"/>
              </a:rPr>
              <a:t>is</a:t>
            </a:r>
            <a:r>
              <a:rPr lang="cs-CZ" sz="1400" dirty="0">
                <a:cs typeface="Calibri"/>
              </a:rPr>
              <a:t> </a:t>
            </a:r>
            <a:r>
              <a:rPr lang="cs-CZ" sz="1400" dirty="0" err="1">
                <a:cs typeface="Calibri"/>
              </a:rPr>
              <a:t>tied</a:t>
            </a:r>
            <a:r>
              <a:rPr lang="cs-CZ" sz="1400" dirty="0">
                <a:cs typeface="Calibri"/>
              </a:rPr>
              <a:t> to </a:t>
            </a:r>
            <a:r>
              <a:rPr lang="cs-CZ" sz="1400" dirty="0" err="1">
                <a:cs typeface="Calibri"/>
              </a:rPr>
              <a:t>change</a:t>
            </a:r>
            <a:r>
              <a:rPr lang="cs-CZ" sz="1400" dirty="0">
                <a:cs typeface="Calibri"/>
              </a:rPr>
              <a:t>. </a:t>
            </a:r>
          </a:p>
          <a:p>
            <a:endParaRPr lang="cs-CZ" sz="1400" dirty="0">
              <a:cs typeface="Calibri"/>
            </a:endParaRPr>
          </a:p>
          <a:p>
            <a:r>
              <a:rPr lang="cs-CZ" sz="1400" dirty="0" err="1">
                <a:cs typeface="Calibri"/>
              </a:rPr>
              <a:t>Pre-modern</a:t>
            </a:r>
            <a:r>
              <a:rPr lang="cs-CZ" sz="1400" dirty="0">
                <a:cs typeface="Calibri"/>
              </a:rPr>
              <a:t> </a:t>
            </a:r>
            <a:r>
              <a:rPr lang="cs-CZ" sz="1400" dirty="0" err="1">
                <a:cs typeface="Calibri"/>
              </a:rPr>
              <a:t>warfare</a:t>
            </a:r>
            <a:endParaRPr lang="cs-CZ" sz="1400" dirty="0">
              <a:cs typeface="Calibri"/>
            </a:endParaRPr>
          </a:p>
          <a:p>
            <a:pPr marL="383540" lvl="1"/>
            <a:r>
              <a:rPr lang="cs-CZ" sz="1400" dirty="0" err="1">
                <a:cs typeface="Calibri"/>
              </a:rPr>
              <a:t>Seasonal</a:t>
            </a:r>
            <a:r>
              <a:rPr lang="cs-CZ" sz="1400" dirty="0">
                <a:cs typeface="Calibri"/>
              </a:rPr>
              <a:t> (not </a:t>
            </a:r>
            <a:r>
              <a:rPr lang="cs-CZ" sz="1400" dirty="0" err="1">
                <a:cs typeface="Calibri"/>
              </a:rPr>
              <a:t>during</a:t>
            </a:r>
            <a:r>
              <a:rPr lang="cs-CZ" sz="1400" dirty="0">
                <a:cs typeface="Calibri"/>
              </a:rPr>
              <a:t> </a:t>
            </a:r>
            <a:r>
              <a:rPr lang="cs-CZ" sz="1400" dirty="0" err="1">
                <a:cs typeface="Calibri"/>
              </a:rPr>
              <a:t>harvest</a:t>
            </a:r>
            <a:r>
              <a:rPr lang="cs-CZ" sz="1400" dirty="0">
                <a:cs typeface="Calibri"/>
              </a:rPr>
              <a:t> and not </a:t>
            </a:r>
            <a:r>
              <a:rPr lang="cs-CZ" sz="1400" dirty="0" err="1">
                <a:cs typeface="Calibri"/>
              </a:rPr>
              <a:t>during</a:t>
            </a:r>
            <a:r>
              <a:rPr lang="cs-CZ" sz="1400" dirty="0">
                <a:cs typeface="Calibri"/>
              </a:rPr>
              <a:t> </a:t>
            </a:r>
            <a:r>
              <a:rPr lang="cs-CZ" sz="1400" dirty="0" err="1">
                <a:cs typeface="Calibri"/>
              </a:rPr>
              <a:t>planting</a:t>
            </a:r>
            <a:r>
              <a:rPr lang="cs-CZ" sz="1400" dirty="0">
                <a:cs typeface="Calibri"/>
              </a:rPr>
              <a:t> </a:t>
            </a:r>
            <a:r>
              <a:rPr lang="cs-CZ" sz="1400" dirty="0" err="1">
                <a:cs typeface="Calibri"/>
              </a:rPr>
              <a:t>time</a:t>
            </a:r>
            <a:r>
              <a:rPr lang="cs-CZ" sz="1400" dirty="0">
                <a:cs typeface="Calibri"/>
              </a:rPr>
              <a:t>)</a:t>
            </a:r>
          </a:p>
          <a:p>
            <a:endParaRPr lang="cs-CZ" sz="1400" dirty="0">
              <a:cs typeface="Calibri"/>
            </a:endParaRPr>
          </a:p>
          <a:p>
            <a:r>
              <a:rPr lang="cs-CZ" sz="1400" dirty="0" err="1">
                <a:cs typeface="Calibri"/>
              </a:rPr>
              <a:t>Modern</a:t>
            </a:r>
            <a:r>
              <a:rPr lang="cs-CZ" sz="1400" dirty="0">
                <a:cs typeface="Calibri"/>
              </a:rPr>
              <a:t> </a:t>
            </a:r>
            <a:r>
              <a:rPr lang="cs-CZ" sz="1400" dirty="0" err="1">
                <a:cs typeface="Calibri"/>
              </a:rPr>
              <a:t>warfare</a:t>
            </a:r>
            <a:endParaRPr lang="cs-CZ" sz="1400" dirty="0">
              <a:cs typeface="Calibri"/>
            </a:endParaRPr>
          </a:p>
          <a:p>
            <a:pPr marL="383540" lvl="1"/>
            <a:r>
              <a:rPr lang="cs-CZ" sz="1400" dirty="0" err="1">
                <a:cs typeface="Calibri"/>
              </a:rPr>
              <a:t>Tied</a:t>
            </a:r>
            <a:r>
              <a:rPr lang="cs-CZ" sz="1400" dirty="0">
                <a:cs typeface="Calibri"/>
              </a:rPr>
              <a:t> </a:t>
            </a:r>
            <a:r>
              <a:rPr lang="cs-CZ" sz="1400" dirty="0" err="1">
                <a:cs typeface="Calibri"/>
              </a:rPr>
              <a:t>with</a:t>
            </a:r>
            <a:r>
              <a:rPr lang="cs-CZ" sz="1400" dirty="0">
                <a:cs typeface="Calibri"/>
              </a:rPr>
              <a:t> </a:t>
            </a:r>
            <a:r>
              <a:rPr lang="cs-CZ" sz="1400" dirty="0" err="1">
                <a:cs typeface="Calibri"/>
              </a:rPr>
              <a:t>the</a:t>
            </a:r>
            <a:r>
              <a:rPr lang="cs-CZ" sz="1400" dirty="0">
                <a:cs typeface="Calibri"/>
              </a:rPr>
              <a:t> </a:t>
            </a:r>
            <a:r>
              <a:rPr lang="cs-CZ" sz="1400" dirty="0" err="1">
                <a:cs typeface="Calibri"/>
              </a:rPr>
              <a:t>nation</a:t>
            </a:r>
            <a:r>
              <a:rPr lang="cs-CZ" sz="1400" dirty="0">
                <a:cs typeface="Calibri"/>
              </a:rPr>
              <a:t> </a:t>
            </a:r>
            <a:r>
              <a:rPr lang="cs-CZ" sz="1400" dirty="0" err="1">
                <a:cs typeface="Calibri"/>
              </a:rPr>
              <a:t>state</a:t>
            </a:r>
            <a:endParaRPr lang="cs-CZ" sz="1400" dirty="0">
              <a:cs typeface="Calibri"/>
            </a:endParaRPr>
          </a:p>
          <a:p>
            <a:pPr marL="383540" lvl="1"/>
            <a:r>
              <a:rPr lang="cs-CZ" sz="1400" dirty="0" err="1">
                <a:cs typeface="Calibri"/>
              </a:rPr>
              <a:t>Evolved</a:t>
            </a:r>
            <a:r>
              <a:rPr lang="cs-CZ" sz="1400" dirty="0">
                <a:cs typeface="Calibri"/>
              </a:rPr>
              <a:t> </a:t>
            </a:r>
            <a:r>
              <a:rPr lang="cs-CZ" sz="1400" dirty="0" err="1">
                <a:cs typeface="Calibri"/>
              </a:rPr>
              <a:t>from</a:t>
            </a:r>
            <a:r>
              <a:rPr lang="cs-CZ" sz="1400" dirty="0">
                <a:cs typeface="Calibri"/>
              </a:rPr>
              <a:t> early-</a:t>
            </a:r>
            <a:r>
              <a:rPr lang="cs-CZ" sz="1400" dirty="0" err="1">
                <a:cs typeface="Calibri"/>
              </a:rPr>
              <a:t>modern</a:t>
            </a:r>
            <a:r>
              <a:rPr lang="cs-CZ" sz="1400" dirty="0">
                <a:cs typeface="Calibri"/>
              </a:rPr>
              <a:t> </a:t>
            </a:r>
            <a:r>
              <a:rPr lang="cs-CZ" sz="1400" dirty="0" err="1">
                <a:cs typeface="Calibri"/>
              </a:rPr>
              <a:t>hired</a:t>
            </a:r>
            <a:r>
              <a:rPr lang="cs-CZ" sz="1400" dirty="0">
                <a:cs typeface="Calibri"/>
              </a:rPr>
              <a:t> </a:t>
            </a:r>
            <a:r>
              <a:rPr lang="cs-CZ" sz="1400" dirty="0" err="1">
                <a:cs typeface="Calibri"/>
              </a:rPr>
              <a:t>mercenary</a:t>
            </a:r>
            <a:r>
              <a:rPr lang="cs-CZ" sz="1400" dirty="0">
                <a:cs typeface="Calibri"/>
              </a:rPr>
              <a:t> to </a:t>
            </a:r>
            <a:r>
              <a:rPr lang="cs-CZ" sz="1400" dirty="0" err="1">
                <a:cs typeface="Calibri"/>
              </a:rPr>
              <a:t>mass-conscripted</a:t>
            </a:r>
            <a:endParaRPr lang="cs-CZ" sz="1400" dirty="0">
              <a:cs typeface="Calibri"/>
            </a:endParaRPr>
          </a:p>
          <a:p>
            <a:pPr marL="383540" lvl="1"/>
            <a:r>
              <a:rPr lang="cs-CZ" sz="1400" dirty="0" err="1">
                <a:cs typeface="Calibri"/>
              </a:rPr>
              <a:t>Total</a:t>
            </a:r>
            <a:r>
              <a:rPr lang="cs-CZ" sz="1400" dirty="0">
                <a:cs typeface="Calibri"/>
              </a:rPr>
              <a:t> </a:t>
            </a:r>
            <a:r>
              <a:rPr lang="cs-CZ" sz="1400" dirty="0" err="1">
                <a:cs typeface="Calibri"/>
              </a:rPr>
              <a:t>war</a:t>
            </a:r>
            <a:endParaRPr lang="cs-CZ" sz="1400" dirty="0">
              <a:cs typeface="Calibri"/>
            </a:endParaRPr>
          </a:p>
          <a:p>
            <a:endParaRPr lang="cs-CZ" sz="1400" dirty="0">
              <a:cs typeface="Calibri"/>
            </a:endParaRPr>
          </a:p>
          <a:p>
            <a:r>
              <a:rPr lang="cs-CZ" sz="1400" dirty="0">
                <a:cs typeface="Calibri"/>
              </a:rPr>
              <a:t>Post-</a:t>
            </a:r>
            <a:r>
              <a:rPr lang="cs-CZ" sz="1400" dirty="0" err="1">
                <a:cs typeface="Calibri"/>
              </a:rPr>
              <a:t>modern</a:t>
            </a:r>
            <a:r>
              <a:rPr lang="cs-CZ" sz="1400" dirty="0">
                <a:cs typeface="Calibri"/>
              </a:rPr>
              <a:t> </a:t>
            </a:r>
            <a:r>
              <a:rPr lang="cs-CZ" sz="1400" dirty="0" err="1">
                <a:cs typeface="Calibri"/>
              </a:rPr>
              <a:t>warfare</a:t>
            </a:r>
            <a:r>
              <a:rPr lang="cs-CZ" sz="1400" dirty="0">
                <a:cs typeface="Calibri"/>
              </a:rPr>
              <a:t> ("</a:t>
            </a:r>
            <a:r>
              <a:rPr lang="cs-CZ" sz="1400" dirty="0" err="1">
                <a:cs typeface="Calibri"/>
              </a:rPr>
              <a:t>new</a:t>
            </a:r>
            <a:r>
              <a:rPr lang="cs-CZ" sz="1400" dirty="0">
                <a:cs typeface="Calibri"/>
              </a:rPr>
              <a:t> </a:t>
            </a:r>
            <a:r>
              <a:rPr lang="cs-CZ" sz="1400" dirty="0" err="1">
                <a:cs typeface="Calibri"/>
              </a:rPr>
              <a:t>wars</a:t>
            </a:r>
            <a:r>
              <a:rPr lang="cs-CZ" sz="1400" dirty="0">
                <a:cs typeface="Calibri"/>
              </a:rPr>
              <a:t>")</a:t>
            </a:r>
          </a:p>
          <a:p>
            <a:pPr marL="383540" lvl="1"/>
            <a:r>
              <a:rPr lang="cs-CZ" sz="1400" dirty="0" err="1">
                <a:cs typeface="Calibri"/>
              </a:rPr>
              <a:t>Going</a:t>
            </a:r>
            <a:r>
              <a:rPr lang="cs-CZ" sz="1400" dirty="0">
                <a:cs typeface="Calibri"/>
              </a:rPr>
              <a:t> </a:t>
            </a:r>
            <a:r>
              <a:rPr lang="cs-CZ" sz="1400" dirty="0" err="1">
                <a:cs typeface="Calibri"/>
              </a:rPr>
              <a:t>back</a:t>
            </a:r>
            <a:r>
              <a:rPr lang="cs-CZ" sz="1400" dirty="0">
                <a:cs typeface="Calibri"/>
              </a:rPr>
              <a:t> to </a:t>
            </a:r>
            <a:r>
              <a:rPr lang="cs-CZ" sz="1400" dirty="0" err="1">
                <a:cs typeface="Calibri"/>
              </a:rPr>
              <a:t>some</a:t>
            </a:r>
            <a:r>
              <a:rPr lang="cs-CZ" sz="1400" dirty="0">
                <a:cs typeface="Calibri"/>
              </a:rPr>
              <a:t> </a:t>
            </a:r>
            <a:r>
              <a:rPr lang="cs-CZ" sz="1400" dirty="0" err="1">
                <a:cs typeface="Calibri"/>
              </a:rPr>
              <a:t>extent</a:t>
            </a:r>
            <a:r>
              <a:rPr lang="cs-CZ" sz="1400" dirty="0">
                <a:cs typeface="Calibri"/>
              </a:rPr>
              <a:t> (outsourcing </a:t>
            </a:r>
            <a:r>
              <a:rPr lang="cs-CZ" sz="1400" dirty="0" err="1">
                <a:cs typeface="Calibri"/>
              </a:rPr>
              <a:t>war</a:t>
            </a:r>
            <a:r>
              <a:rPr lang="cs-CZ" sz="1400" dirty="0">
                <a:cs typeface="Calibri"/>
              </a:rPr>
              <a:t>: </a:t>
            </a:r>
            <a:r>
              <a:rPr lang="cs-CZ" sz="1400" dirty="0" err="1">
                <a:cs typeface="Calibri"/>
              </a:rPr>
              <a:t>Executive</a:t>
            </a:r>
            <a:r>
              <a:rPr lang="cs-CZ" sz="1400" dirty="0">
                <a:cs typeface="Calibri"/>
              </a:rPr>
              <a:t> </a:t>
            </a:r>
            <a:r>
              <a:rPr lang="cs-CZ" sz="1400" dirty="0" err="1">
                <a:cs typeface="Calibri"/>
              </a:rPr>
              <a:t>Outcomes</a:t>
            </a:r>
            <a:r>
              <a:rPr lang="cs-CZ" sz="1400" dirty="0">
                <a:cs typeface="Calibri"/>
              </a:rPr>
              <a:t>, </a:t>
            </a:r>
            <a:r>
              <a:rPr lang="cs-CZ" sz="1400" dirty="0" err="1">
                <a:cs typeface="Calibri"/>
              </a:rPr>
              <a:t>Blackwater</a:t>
            </a:r>
            <a:r>
              <a:rPr lang="cs-CZ" sz="1400" dirty="0">
                <a:cs typeface="Calibri"/>
              </a:rPr>
              <a:t>, Wagner group)</a:t>
            </a:r>
          </a:p>
          <a:p>
            <a:pPr marL="383540" lvl="1"/>
            <a:r>
              <a:rPr lang="cs-CZ" sz="1400" dirty="0">
                <a:cs typeface="Calibri"/>
              </a:rPr>
              <a:t>Non-</a:t>
            </a:r>
            <a:r>
              <a:rPr lang="cs-CZ" sz="1400" dirty="0" err="1">
                <a:cs typeface="Calibri"/>
              </a:rPr>
              <a:t>state</a:t>
            </a:r>
            <a:r>
              <a:rPr lang="cs-CZ" sz="1400" dirty="0">
                <a:cs typeface="Calibri"/>
              </a:rPr>
              <a:t> </a:t>
            </a:r>
            <a:r>
              <a:rPr lang="cs-CZ" sz="1400" dirty="0" err="1">
                <a:cs typeface="Calibri"/>
              </a:rPr>
              <a:t>actors</a:t>
            </a:r>
            <a:r>
              <a:rPr lang="cs-CZ" sz="1400" dirty="0">
                <a:cs typeface="Calibri"/>
              </a:rPr>
              <a:t>, not </a:t>
            </a:r>
            <a:r>
              <a:rPr lang="cs-CZ" sz="1400" dirty="0" err="1">
                <a:cs typeface="Calibri"/>
              </a:rPr>
              <a:t>governed</a:t>
            </a:r>
            <a:r>
              <a:rPr lang="cs-CZ" sz="1400" dirty="0">
                <a:cs typeface="Calibri"/>
              </a:rPr>
              <a:t> by </a:t>
            </a:r>
            <a:r>
              <a:rPr lang="cs-CZ" sz="1400" dirty="0" err="1">
                <a:cs typeface="Calibri"/>
              </a:rPr>
              <a:t>elaborate</a:t>
            </a:r>
            <a:r>
              <a:rPr lang="cs-CZ" sz="1400" dirty="0">
                <a:cs typeface="Calibri"/>
              </a:rPr>
              <a:t> </a:t>
            </a:r>
            <a:r>
              <a:rPr lang="cs-CZ" sz="1400" dirty="0" err="1">
                <a:cs typeface="Calibri"/>
              </a:rPr>
              <a:t>schemes</a:t>
            </a:r>
            <a:r>
              <a:rPr lang="cs-CZ" sz="1400" dirty="0">
                <a:cs typeface="Calibri"/>
              </a:rPr>
              <a:t> </a:t>
            </a:r>
            <a:r>
              <a:rPr lang="cs-CZ" sz="1400" dirty="0" err="1">
                <a:cs typeface="Calibri"/>
              </a:rPr>
              <a:t>of</a:t>
            </a:r>
            <a:r>
              <a:rPr lang="cs-CZ" sz="1400" dirty="0">
                <a:cs typeface="Calibri"/>
              </a:rPr>
              <a:t> </a:t>
            </a:r>
            <a:r>
              <a:rPr lang="cs-CZ" sz="1400" dirty="0" err="1">
                <a:cs typeface="Calibri"/>
              </a:rPr>
              <a:t>interantional</a:t>
            </a:r>
            <a:r>
              <a:rPr lang="cs-CZ" sz="1400" dirty="0">
                <a:cs typeface="Calibri"/>
              </a:rPr>
              <a:t> </a:t>
            </a:r>
            <a:r>
              <a:rPr lang="cs-CZ" sz="1400" dirty="0" err="1">
                <a:cs typeface="Calibri"/>
              </a:rPr>
              <a:t>law</a:t>
            </a:r>
            <a:r>
              <a:rPr lang="cs-CZ" sz="1400" dirty="0">
                <a:cs typeface="Calibri"/>
              </a:rPr>
              <a:t>, </a:t>
            </a:r>
            <a:r>
              <a:rPr lang="cs-CZ" sz="1400" dirty="0" err="1">
                <a:cs typeface="Calibri"/>
              </a:rPr>
              <a:t>often</a:t>
            </a:r>
            <a:r>
              <a:rPr lang="cs-CZ" sz="1400" dirty="0">
                <a:cs typeface="Calibri"/>
              </a:rPr>
              <a:t> </a:t>
            </a:r>
            <a:r>
              <a:rPr lang="cs-CZ" sz="1400" dirty="0" err="1">
                <a:cs typeface="Calibri"/>
              </a:rPr>
              <a:t>directed</a:t>
            </a:r>
            <a:r>
              <a:rPr lang="cs-CZ" sz="1400" dirty="0">
                <a:cs typeface="Calibri"/>
              </a:rPr>
              <a:t> </a:t>
            </a:r>
            <a:r>
              <a:rPr lang="cs-CZ" sz="1400" dirty="0" err="1">
                <a:cs typeface="Calibri"/>
              </a:rPr>
              <a:t>at</a:t>
            </a:r>
            <a:r>
              <a:rPr lang="cs-CZ" sz="1400" dirty="0">
                <a:cs typeface="Calibri"/>
              </a:rPr>
              <a:t> </a:t>
            </a:r>
            <a:r>
              <a:rPr lang="cs-CZ" sz="1400" dirty="0" err="1">
                <a:cs typeface="Calibri"/>
              </a:rPr>
              <a:t>women</a:t>
            </a:r>
            <a:r>
              <a:rPr lang="cs-CZ" sz="1400" dirty="0">
                <a:cs typeface="Calibri"/>
              </a:rPr>
              <a:t> and </a:t>
            </a:r>
            <a:r>
              <a:rPr lang="cs-CZ" sz="1400" dirty="0" err="1">
                <a:cs typeface="Calibri"/>
              </a:rPr>
              <a:t>children</a:t>
            </a:r>
            <a:endParaRPr lang="cs-CZ" sz="1400" dirty="0">
              <a:cs typeface="Calibri"/>
            </a:endParaRPr>
          </a:p>
          <a:p>
            <a:pPr marL="383540" lvl="1"/>
            <a:r>
              <a:rPr lang="cs-CZ" sz="1400" dirty="0" err="1">
                <a:cs typeface="Calibri"/>
              </a:rPr>
              <a:t>Asymetric</a:t>
            </a:r>
            <a:r>
              <a:rPr lang="cs-CZ" sz="1400" dirty="0">
                <a:cs typeface="Calibri"/>
              </a:rPr>
              <a:t>, on </a:t>
            </a:r>
            <a:r>
              <a:rPr lang="cs-CZ" sz="1400" dirty="0" err="1">
                <a:cs typeface="Calibri"/>
              </a:rPr>
              <a:t>the</a:t>
            </a:r>
            <a:r>
              <a:rPr lang="cs-CZ" sz="1400" dirty="0">
                <a:cs typeface="Calibri"/>
              </a:rPr>
              <a:t> sub-</a:t>
            </a:r>
            <a:r>
              <a:rPr lang="cs-CZ" sz="1400" dirty="0" err="1">
                <a:cs typeface="Calibri"/>
              </a:rPr>
              <a:t>state</a:t>
            </a:r>
            <a:r>
              <a:rPr lang="cs-CZ" sz="1400" dirty="0">
                <a:cs typeface="Calibri"/>
              </a:rPr>
              <a:t> level (civil </a:t>
            </a:r>
            <a:r>
              <a:rPr lang="cs-CZ" sz="1400" dirty="0" err="1">
                <a:cs typeface="Calibri"/>
              </a:rPr>
              <a:t>wars</a:t>
            </a:r>
            <a:r>
              <a:rPr lang="cs-CZ" sz="1400" dirty="0">
                <a:cs typeface="Calibri"/>
              </a:rPr>
              <a:t>, </a:t>
            </a:r>
            <a:r>
              <a:rPr lang="cs-CZ" sz="1400" dirty="0" err="1">
                <a:cs typeface="Calibri"/>
              </a:rPr>
              <a:t>insurgencies</a:t>
            </a:r>
            <a:r>
              <a:rPr lang="cs-CZ" sz="1400" dirty="0">
                <a:cs typeface="Calibri"/>
              </a:rPr>
              <a:t>)</a:t>
            </a:r>
          </a:p>
        </p:txBody>
      </p:sp>
      <p:sp>
        <p:nvSpPr>
          <p:cNvPr id="7" name="Rectangle 10">
            <a:extLst>
              <a:ext uri="{FF2B5EF4-FFF2-40B4-BE49-F238E27FC236}">
                <a16:creationId xmlns:a16="http://schemas.microsoft.com/office/drawing/2014/main" id="{7004738A-9D34-43E8-97D2-CA0EED4F8B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5"/>
            <a:ext cx="4092521" cy="6858000"/>
          </a:xfrm>
          <a:prstGeom prst="rect">
            <a:avLst/>
          </a:prstGeom>
          <a:gradFill>
            <a:gsLst>
              <a:gs pos="8000">
                <a:srgbClr val="000000">
                  <a:alpha val="94000"/>
                </a:srgbClr>
              </a:gs>
              <a:gs pos="100000">
                <a:schemeClr val="accent1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8B8D07F-F13E-443E-BA68-2D26672D76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2"/>
            <a:ext cx="4092521" cy="6400369"/>
          </a:xfrm>
          <a:prstGeom prst="rect">
            <a:avLst/>
          </a:prstGeom>
          <a:gradFill>
            <a:gsLst>
              <a:gs pos="31000">
                <a:schemeClr val="accent1">
                  <a:lumMod val="50000"/>
                  <a:alpha val="0"/>
                </a:schemeClr>
              </a:gs>
              <a:gs pos="100000">
                <a:schemeClr val="accent1">
                  <a:lumMod val="50000"/>
                  <a:alpha val="26000"/>
                </a:scheme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813A4FA-24A5-41ED-A534-3807D1B2F3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22"/>
            <a:ext cx="4068667" cy="6400389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72000">
                <a:srgbClr val="000000">
                  <a:alpha val="21000"/>
                </a:srgb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3944F27-CA70-4E84-A51A-E6BF895589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10"/>
            <a:ext cx="3611467" cy="6857997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93000">
                <a:srgbClr val="000000">
                  <a:alpha val="29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Obrázek 4" descr="Obsah obrázku kouř, exteriér, vlak, pára&#10;&#10;Popis vygenerovaný s velmi vysokou mírou spolehlivosti">
            <a:extLst>
              <a:ext uri="{FF2B5EF4-FFF2-40B4-BE49-F238E27FC236}">
                <a16:creationId xmlns:a16="http://schemas.microsoft.com/office/drawing/2014/main" id="{2CC7A93F-99FE-4573-A5F2-0698B567AF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291" r="11774" b="1"/>
          <a:stretch/>
        </p:blipFill>
        <p:spPr>
          <a:xfrm>
            <a:off x="7075967" y="1136265"/>
            <a:ext cx="4170530" cy="461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2569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928F64C6-FE22-4FC1-A763-DFCC514811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708357" y="3509963"/>
            <a:ext cx="7092215" cy="2967839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0839C8DB-FF63-4498-AE88-C3F6C90EEB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1821" y="3812954"/>
            <a:ext cx="6465287" cy="15160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War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A78F7BD-A1C6-48FE-A3F9-B475059310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21821" y="5550568"/>
            <a:ext cx="6465286" cy="602551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000" kern="1200">
                <a:solidFill>
                  <a:srgbClr val="E7E6E6"/>
                </a:solidFill>
                <a:latin typeface="+mn-lt"/>
                <a:ea typeface="+mn-ea"/>
                <a:cs typeface="+mn-cs"/>
              </a:rPr>
              <a:t>Changing nature of the phenomenon</a:t>
            </a:r>
          </a:p>
        </p:txBody>
      </p:sp>
      <p:pic>
        <p:nvPicPr>
          <p:cNvPr id="4" name="Obrázek 4" descr="Obsah obrázku exteriér, skupina, vojenská uniforma, fotka&#10;&#10;Popis vygenerovaný s velmi vysokou mírou spolehlivosti">
            <a:extLst>
              <a:ext uri="{FF2B5EF4-FFF2-40B4-BE49-F238E27FC236}">
                <a16:creationId xmlns:a16="http://schemas.microsoft.com/office/drawing/2014/main" id="{5D6C51D3-0859-4767-BDD5-A17598A46E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948" r="-2" b="-2"/>
          <a:stretch/>
        </p:blipFill>
        <p:spPr>
          <a:xfrm>
            <a:off x="317635" y="321733"/>
            <a:ext cx="4151681" cy="3026834"/>
          </a:xfrm>
          <a:prstGeom prst="rect">
            <a:avLst/>
          </a:prstGeom>
        </p:spPr>
      </p:pic>
      <p:pic>
        <p:nvPicPr>
          <p:cNvPr id="6" name="Obrázek 6" descr="Obsah obrázku vojenská uniforma, osoba, obloha, vojenské&#10;&#10;Popis vygenerovaný s velmi vysokou mírou spolehlivosti">
            <a:extLst>
              <a:ext uri="{FF2B5EF4-FFF2-40B4-BE49-F238E27FC236}">
                <a16:creationId xmlns:a16="http://schemas.microsoft.com/office/drawing/2014/main" id="{2CAA4F81-3B4F-4FC7-85BA-1C4A03C0AD3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244" r="9211" b="-4"/>
          <a:stretch/>
        </p:blipFill>
        <p:spPr>
          <a:xfrm>
            <a:off x="4638955" y="321733"/>
            <a:ext cx="3539976" cy="2985818"/>
          </a:xfrm>
          <a:prstGeom prst="rect">
            <a:avLst/>
          </a:prstGeom>
        </p:spPr>
      </p:pic>
      <p:pic>
        <p:nvPicPr>
          <p:cNvPr id="8" name="Obrázek 8" descr="Obsah obrázku strom, exteriér, obloha, budova&#10;&#10;Popis vygenerovaný s velmi vysokou mírou spolehlivosti">
            <a:extLst>
              <a:ext uri="{FF2B5EF4-FFF2-40B4-BE49-F238E27FC236}">
                <a16:creationId xmlns:a16="http://schemas.microsoft.com/office/drawing/2014/main" id="{D49832AB-F618-428C-81B9-B890F29D0C7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086" r="-5" b="-5"/>
          <a:stretch/>
        </p:blipFill>
        <p:spPr>
          <a:xfrm>
            <a:off x="8348570" y="321734"/>
            <a:ext cx="3535590" cy="2985818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C34627B-48E6-4F4D-B843-97717A86B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38287" y="5443086"/>
            <a:ext cx="64008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Obrázek 10" descr="Obsah obrázku zbraň, kreslení&#10;&#10;Popis vygenerovaný s vysokou mírou spolehlivosti">
            <a:extLst>
              <a:ext uri="{FF2B5EF4-FFF2-40B4-BE49-F238E27FC236}">
                <a16:creationId xmlns:a16="http://schemas.microsoft.com/office/drawing/2014/main" id="{4B1885E7-87B5-433F-BD6A-071EAC293F4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-1" b="-5"/>
          <a:stretch/>
        </p:blipFill>
        <p:spPr>
          <a:xfrm>
            <a:off x="317635" y="3509433"/>
            <a:ext cx="4160452" cy="3026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6392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C7FAE6E8-1D9E-4905-AAFE-978D331822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9BA7164-659D-48F8-93E4-7736903958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317" y="1354819"/>
            <a:ext cx="10361531" cy="26783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1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Are there more or less wars today than in the past? Why? Or why not?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50ADC978-A6CF-4E2F-8C85-A0107FCF00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27088" y="4414180"/>
            <a:ext cx="7006691" cy="884538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US" sz="2400" kern="120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6" name="Group 9">
            <a:extLst>
              <a:ext uri="{FF2B5EF4-FFF2-40B4-BE49-F238E27FC236}">
                <a16:creationId xmlns:a16="http://schemas.microsoft.com/office/drawing/2014/main" id="{5F9D1CBF-A219-4C01-85A0-9DF6151EE2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79015" y="0"/>
            <a:ext cx="712985" cy="6858000"/>
            <a:chOff x="11479015" y="0"/>
            <a:chExt cx="712985" cy="6858000"/>
          </a:xfrm>
          <a:effectLst>
            <a:outerShdw blurRad="381000" dist="152400" dir="10800000" algn="ctr" rotWithShape="0">
              <a:schemeClr val="bg1">
                <a:alpha val="10000"/>
              </a:schemeClr>
            </a:outerShdw>
          </a:effectLst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D9FC63AB-02B8-4DDD-8778-397188A370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479018" y="0"/>
              <a:ext cx="712982" cy="6858000"/>
            </a:xfrm>
            <a:custGeom>
              <a:avLst/>
              <a:gdLst>
                <a:gd name="connsiteX0" fmla="*/ 280560 w 712982"/>
                <a:gd name="connsiteY0" fmla="*/ 0 h 6858000"/>
                <a:gd name="connsiteX1" fmla="*/ 712982 w 712982"/>
                <a:gd name="connsiteY1" fmla="*/ 0 h 6858000"/>
                <a:gd name="connsiteX2" fmla="*/ 712982 w 712982"/>
                <a:gd name="connsiteY2" fmla="*/ 6858000 h 6858000"/>
                <a:gd name="connsiteX3" fmla="*/ 372527 w 712982"/>
                <a:gd name="connsiteY3" fmla="*/ 6858000 h 6858000"/>
                <a:gd name="connsiteX4" fmla="*/ 372901 w 712982"/>
                <a:gd name="connsiteY4" fmla="*/ 6835810 h 6858000"/>
                <a:gd name="connsiteX5" fmla="*/ 363017 w 712982"/>
                <a:gd name="connsiteY5" fmla="*/ 6518145 h 6858000"/>
                <a:gd name="connsiteX6" fmla="*/ 310498 w 712982"/>
                <a:gd name="connsiteY6" fmla="*/ 6393936 h 6858000"/>
                <a:gd name="connsiteX7" fmla="*/ 305420 w 712982"/>
                <a:gd name="connsiteY7" fmla="*/ 6355564 h 6858000"/>
                <a:gd name="connsiteX8" fmla="*/ 311030 w 712982"/>
                <a:gd name="connsiteY8" fmla="*/ 6267729 h 6858000"/>
                <a:gd name="connsiteX9" fmla="*/ 281440 w 712982"/>
                <a:gd name="connsiteY9" fmla="*/ 6090959 h 6858000"/>
                <a:gd name="connsiteX10" fmla="*/ 258928 w 712982"/>
                <a:gd name="connsiteY10" fmla="*/ 6026981 h 6858000"/>
                <a:gd name="connsiteX11" fmla="*/ 245105 w 712982"/>
                <a:gd name="connsiteY11" fmla="*/ 5991615 h 6858000"/>
                <a:gd name="connsiteX12" fmla="*/ 197441 w 712982"/>
                <a:gd name="connsiteY12" fmla="*/ 5807458 h 6858000"/>
                <a:gd name="connsiteX13" fmla="*/ 159115 w 712982"/>
                <a:gd name="connsiteY13" fmla="*/ 5727356 h 6858000"/>
                <a:gd name="connsiteX14" fmla="*/ 152306 w 712982"/>
                <a:gd name="connsiteY14" fmla="*/ 5705270 h 6858000"/>
                <a:gd name="connsiteX15" fmla="*/ 150939 w 712982"/>
                <a:gd name="connsiteY15" fmla="*/ 5580441 h 6858000"/>
                <a:gd name="connsiteX16" fmla="*/ 187956 w 712982"/>
                <a:gd name="connsiteY16" fmla="*/ 5482729 h 6858000"/>
                <a:gd name="connsiteX17" fmla="*/ 201902 w 712982"/>
                <a:gd name="connsiteY17" fmla="*/ 5463053 h 6858000"/>
                <a:gd name="connsiteX18" fmla="*/ 168174 w 712982"/>
                <a:gd name="connsiteY18" fmla="*/ 5205662 h 6858000"/>
                <a:gd name="connsiteX19" fmla="*/ 157186 w 712982"/>
                <a:gd name="connsiteY19" fmla="*/ 5166766 h 6858000"/>
                <a:gd name="connsiteX20" fmla="*/ 163999 w 712982"/>
                <a:gd name="connsiteY20" fmla="*/ 4972256 h 6858000"/>
                <a:gd name="connsiteX21" fmla="*/ 163388 w 712982"/>
                <a:gd name="connsiteY21" fmla="*/ 4915833 h 6858000"/>
                <a:gd name="connsiteX22" fmla="*/ 166361 w 712982"/>
                <a:gd name="connsiteY22" fmla="*/ 4712964 h 6858000"/>
                <a:gd name="connsiteX23" fmla="*/ 140122 w 712982"/>
                <a:gd name="connsiteY23" fmla="*/ 4687152 h 6858000"/>
                <a:gd name="connsiteX24" fmla="*/ 73058 w 712982"/>
                <a:gd name="connsiteY24" fmla="*/ 4611951 h 6858000"/>
                <a:gd name="connsiteX25" fmla="*/ 3979 w 712982"/>
                <a:gd name="connsiteY25" fmla="*/ 4456771 h 6858000"/>
                <a:gd name="connsiteX26" fmla="*/ 2091 w 712982"/>
                <a:gd name="connsiteY26" fmla="*/ 4412781 h 6858000"/>
                <a:gd name="connsiteX27" fmla="*/ 75905 w 712982"/>
                <a:gd name="connsiteY27" fmla="*/ 4292897 h 6858000"/>
                <a:gd name="connsiteX28" fmla="*/ 104434 w 712982"/>
                <a:gd name="connsiteY28" fmla="*/ 4235333 h 6858000"/>
                <a:gd name="connsiteX29" fmla="*/ 151065 w 712982"/>
                <a:gd name="connsiteY29" fmla="*/ 4075686 h 6858000"/>
                <a:gd name="connsiteX30" fmla="*/ 161243 w 712982"/>
                <a:gd name="connsiteY30" fmla="*/ 4061695 h 6858000"/>
                <a:gd name="connsiteX31" fmla="*/ 286285 w 712982"/>
                <a:gd name="connsiteY31" fmla="*/ 3933862 h 6858000"/>
                <a:gd name="connsiteX32" fmla="*/ 306926 w 712982"/>
                <a:gd name="connsiteY32" fmla="*/ 3905847 h 6858000"/>
                <a:gd name="connsiteX33" fmla="*/ 340015 w 712982"/>
                <a:gd name="connsiteY33" fmla="*/ 3871199 h 6858000"/>
                <a:gd name="connsiteX34" fmla="*/ 400111 w 712982"/>
                <a:gd name="connsiteY34" fmla="*/ 3767743 h 6858000"/>
                <a:gd name="connsiteX35" fmla="*/ 409694 w 712982"/>
                <a:gd name="connsiteY35" fmla="*/ 3646690 h 6858000"/>
                <a:gd name="connsiteX36" fmla="*/ 428447 w 712982"/>
                <a:gd name="connsiteY36" fmla="*/ 3499752 h 6858000"/>
                <a:gd name="connsiteX37" fmla="*/ 445033 w 712982"/>
                <a:gd name="connsiteY37" fmla="*/ 3437349 h 6858000"/>
                <a:gd name="connsiteX38" fmla="*/ 471431 w 712982"/>
                <a:gd name="connsiteY38" fmla="*/ 3272018 h 6858000"/>
                <a:gd name="connsiteX39" fmla="*/ 495919 w 712982"/>
                <a:gd name="connsiteY39" fmla="*/ 3153432 h 6858000"/>
                <a:gd name="connsiteX40" fmla="*/ 499541 w 712982"/>
                <a:gd name="connsiteY40" fmla="*/ 2985907 h 6858000"/>
                <a:gd name="connsiteX41" fmla="*/ 491640 w 712982"/>
                <a:gd name="connsiteY41" fmla="*/ 2905697 h 6858000"/>
                <a:gd name="connsiteX42" fmla="*/ 586592 w 712982"/>
                <a:gd name="connsiteY42" fmla="*/ 2746325 h 6858000"/>
                <a:gd name="connsiteX43" fmla="*/ 647211 w 712982"/>
                <a:gd name="connsiteY43" fmla="*/ 2620857 h 6858000"/>
                <a:gd name="connsiteX44" fmla="*/ 598120 w 712982"/>
                <a:gd name="connsiteY44" fmla="*/ 2501248 h 6858000"/>
                <a:gd name="connsiteX45" fmla="*/ 560897 w 712982"/>
                <a:gd name="connsiteY45" fmla="*/ 2471368 h 6858000"/>
                <a:gd name="connsiteX46" fmla="*/ 506928 w 712982"/>
                <a:gd name="connsiteY46" fmla="*/ 2272389 h 6858000"/>
                <a:gd name="connsiteX47" fmla="*/ 474122 w 712982"/>
                <a:gd name="connsiteY47" fmla="*/ 1983284 h 6858000"/>
                <a:gd name="connsiteX48" fmla="*/ 349180 w 712982"/>
                <a:gd name="connsiteY48" fmla="*/ 1510207 h 6858000"/>
                <a:gd name="connsiteX49" fmla="*/ 306451 w 712982"/>
                <a:gd name="connsiteY49" fmla="*/ 1430003 h 6858000"/>
                <a:gd name="connsiteX50" fmla="*/ 287747 w 712982"/>
                <a:gd name="connsiteY50" fmla="*/ 1336633 h 6858000"/>
                <a:gd name="connsiteX51" fmla="*/ 304326 w 712982"/>
                <a:gd name="connsiteY51" fmla="*/ 1298229 h 6858000"/>
                <a:gd name="connsiteX52" fmla="*/ 317671 w 712982"/>
                <a:gd name="connsiteY52" fmla="*/ 1136667 h 6858000"/>
                <a:gd name="connsiteX53" fmla="*/ 314959 w 712982"/>
                <a:gd name="connsiteY53" fmla="*/ 1106522 h 6858000"/>
                <a:gd name="connsiteX54" fmla="*/ 290675 w 712982"/>
                <a:gd name="connsiteY54" fmla="*/ 1004980 h 6858000"/>
                <a:gd name="connsiteX55" fmla="*/ 272712 w 712982"/>
                <a:gd name="connsiteY55" fmla="*/ 910357 h 6858000"/>
                <a:gd name="connsiteX56" fmla="*/ 270963 w 712982"/>
                <a:gd name="connsiteY56" fmla="*/ 667028 h 6858000"/>
                <a:gd name="connsiteX57" fmla="*/ 244986 w 712982"/>
                <a:gd name="connsiteY57" fmla="*/ 483131 h 6858000"/>
                <a:gd name="connsiteX58" fmla="*/ 241465 w 712982"/>
                <a:gd name="connsiteY58" fmla="*/ 397465 h 6858000"/>
                <a:gd name="connsiteX59" fmla="*/ 244890 w 712982"/>
                <a:gd name="connsiteY59" fmla="*/ 348507 h 6858000"/>
                <a:gd name="connsiteX60" fmla="*/ 293439 w 712982"/>
                <a:gd name="connsiteY60" fmla="*/ 233141 h 6858000"/>
                <a:gd name="connsiteX61" fmla="*/ 300513 w 712982"/>
                <a:gd name="connsiteY61" fmla="*/ 172069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712982" h="6858000">
                  <a:moveTo>
                    <a:pt x="280560" y="0"/>
                  </a:moveTo>
                  <a:lnTo>
                    <a:pt x="712982" y="0"/>
                  </a:lnTo>
                  <a:lnTo>
                    <a:pt x="712982" y="6858000"/>
                  </a:lnTo>
                  <a:lnTo>
                    <a:pt x="372527" y="6858000"/>
                  </a:lnTo>
                  <a:lnTo>
                    <a:pt x="372901" y="6835810"/>
                  </a:lnTo>
                  <a:cubicBezTo>
                    <a:pt x="343741" y="6729822"/>
                    <a:pt x="373381" y="6623551"/>
                    <a:pt x="363017" y="6518145"/>
                  </a:cubicBezTo>
                  <a:cubicBezTo>
                    <a:pt x="358372" y="6470360"/>
                    <a:pt x="362468" y="6422202"/>
                    <a:pt x="310498" y="6393936"/>
                  </a:cubicBezTo>
                  <a:cubicBezTo>
                    <a:pt x="303659" y="6390296"/>
                    <a:pt x="304819" y="6368800"/>
                    <a:pt x="305420" y="6355564"/>
                  </a:cubicBezTo>
                  <a:cubicBezTo>
                    <a:pt x="306594" y="6326166"/>
                    <a:pt x="314451" y="6296329"/>
                    <a:pt x="311030" y="6267729"/>
                  </a:cubicBezTo>
                  <a:cubicBezTo>
                    <a:pt x="304253" y="6208466"/>
                    <a:pt x="293104" y="6149393"/>
                    <a:pt x="281440" y="6090959"/>
                  </a:cubicBezTo>
                  <a:cubicBezTo>
                    <a:pt x="276978" y="6068911"/>
                    <a:pt x="266829" y="6048361"/>
                    <a:pt x="258928" y="6026981"/>
                  </a:cubicBezTo>
                  <a:cubicBezTo>
                    <a:pt x="254416" y="6015184"/>
                    <a:pt x="244605" y="6003083"/>
                    <a:pt x="245105" y="5991615"/>
                  </a:cubicBezTo>
                  <a:cubicBezTo>
                    <a:pt x="248075" y="5925141"/>
                    <a:pt x="216651" y="5867990"/>
                    <a:pt x="197441" y="5807458"/>
                  </a:cubicBezTo>
                  <a:cubicBezTo>
                    <a:pt x="188523" y="5779456"/>
                    <a:pt x="171697" y="5754078"/>
                    <a:pt x="159115" y="5727356"/>
                  </a:cubicBezTo>
                  <a:cubicBezTo>
                    <a:pt x="155717" y="5720411"/>
                    <a:pt x="152517" y="5712566"/>
                    <a:pt x="152306" y="5705270"/>
                  </a:cubicBezTo>
                  <a:cubicBezTo>
                    <a:pt x="151252" y="5663532"/>
                    <a:pt x="151674" y="5621922"/>
                    <a:pt x="150939" y="5580441"/>
                  </a:cubicBezTo>
                  <a:cubicBezTo>
                    <a:pt x="150326" y="5542748"/>
                    <a:pt x="147369" y="5505023"/>
                    <a:pt x="187956" y="5482729"/>
                  </a:cubicBezTo>
                  <a:cubicBezTo>
                    <a:pt x="194324" y="5479395"/>
                    <a:pt x="198291" y="5470181"/>
                    <a:pt x="201902" y="5463053"/>
                  </a:cubicBezTo>
                  <a:cubicBezTo>
                    <a:pt x="257480" y="5353065"/>
                    <a:pt x="249730" y="5298303"/>
                    <a:pt x="168174" y="5205662"/>
                  </a:cubicBezTo>
                  <a:cubicBezTo>
                    <a:pt x="159805" y="5196040"/>
                    <a:pt x="152161" y="5174340"/>
                    <a:pt x="157186" y="5166766"/>
                  </a:cubicBezTo>
                  <a:cubicBezTo>
                    <a:pt x="198743" y="5102508"/>
                    <a:pt x="186477" y="5038579"/>
                    <a:pt x="163999" y="4972256"/>
                  </a:cubicBezTo>
                  <a:cubicBezTo>
                    <a:pt x="158020" y="4955056"/>
                    <a:pt x="155299" y="4930181"/>
                    <a:pt x="163388" y="4915833"/>
                  </a:cubicBezTo>
                  <a:cubicBezTo>
                    <a:pt x="200708" y="4847649"/>
                    <a:pt x="186907" y="4780374"/>
                    <a:pt x="166361" y="4712964"/>
                  </a:cubicBezTo>
                  <a:cubicBezTo>
                    <a:pt x="163165" y="4702485"/>
                    <a:pt x="150748" y="4690669"/>
                    <a:pt x="140122" y="4687152"/>
                  </a:cubicBezTo>
                  <a:cubicBezTo>
                    <a:pt x="102452" y="4674589"/>
                    <a:pt x="86917" y="4644970"/>
                    <a:pt x="73058" y="4611951"/>
                  </a:cubicBezTo>
                  <a:cubicBezTo>
                    <a:pt x="50686" y="4559957"/>
                    <a:pt x="25516" y="4509149"/>
                    <a:pt x="3979" y="4456771"/>
                  </a:cubicBezTo>
                  <a:cubicBezTo>
                    <a:pt x="-1236" y="4443877"/>
                    <a:pt x="-726" y="4427139"/>
                    <a:pt x="2091" y="4412781"/>
                  </a:cubicBezTo>
                  <a:cubicBezTo>
                    <a:pt x="11653" y="4363733"/>
                    <a:pt x="45382" y="4329603"/>
                    <a:pt x="75905" y="4292897"/>
                  </a:cubicBezTo>
                  <a:cubicBezTo>
                    <a:pt x="89361" y="4276787"/>
                    <a:pt x="97880" y="4255660"/>
                    <a:pt x="104434" y="4235333"/>
                  </a:cubicBezTo>
                  <a:cubicBezTo>
                    <a:pt x="121200" y="4182569"/>
                    <a:pt x="135523" y="4128901"/>
                    <a:pt x="151065" y="4075686"/>
                  </a:cubicBezTo>
                  <a:cubicBezTo>
                    <a:pt x="152552" y="4070549"/>
                    <a:pt x="157315" y="4065932"/>
                    <a:pt x="161243" y="4061695"/>
                  </a:cubicBezTo>
                  <a:cubicBezTo>
                    <a:pt x="202828" y="4019095"/>
                    <a:pt x="244731" y="3976753"/>
                    <a:pt x="286285" y="3933862"/>
                  </a:cubicBezTo>
                  <a:cubicBezTo>
                    <a:pt x="294168" y="3925683"/>
                    <a:pt x="299393" y="3914571"/>
                    <a:pt x="306926" y="3905847"/>
                  </a:cubicBezTo>
                  <a:cubicBezTo>
                    <a:pt x="317292" y="3893589"/>
                    <a:pt x="326766" y="3878502"/>
                    <a:pt x="340015" y="3871199"/>
                  </a:cubicBezTo>
                  <a:cubicBezTo>
                    <a:pt x="381725" y="3848490"/>
                    <a:pt x="396760" y="3812013"/>
                    <a:pt x="400111" y="3767743"/>
                  </a:cubicBezTo>
                  <a:cubicBezTo>
                    <a:pt x="403294" y="3727294"/>
                    <a:pt x="405323" y="3686973"/>
                    <a:pt x="409694" y="3646690"/>
                  </a:cubicBezTo>
                  <a:cubicBezTo>
                    <a:pt x="414852" y="3597538"/>
                    <a:pt x="420910" y="3548579"/>
                    <a:pt x="428447" y="3499752"/>
                  </a:cubicBezTo>
                  <a:cubicBezTo>
                    <a:pt x="431696" y="3478619"/>
                    <a:pt x="435683" y="3456228"/>
                    <a:pt x="445033" y="3437349"/>
                  </a:cubicBezTo>
                  <a:cubicBezTo>
                    <a:pt x="470858" y="3384475"/>
                    <a:pt x="486179" y="3329236"/>
                    <a:pt x="471431" y="3272018"/>
                  </a:cubicBezTo>
                  <a:cubicBezTo>
                    <a:pt x="459682" y="3226180"/>
                    <a:pt x="472474" y="3185267"/>
                    <a:pt x="495919" y="3153432"/>
                  </a:cubicBezTo>
                  <a:cubicBezTo>
                    <a:pt x="538461" y="3095505"/>
                    <a:pt x="521296" y="3040311"/>
                    <a:pt x="499541" y="2985907"/>
                  </a:cubicBezTo>
                  <a:cubicBezTo>
                    <a:pt x="488276" y="2957871"/>
                    <a:pt x="486838" y="2934028"/>
                    <a:pt x="491640" y="2905697"/>
                  </a:cubicBezTo>
                  <a:cubicBezTo>
                    <a:pt x="502898" y="2840071"/>
                    <a:pt x="547705" y="2792141"/>
                    <a:pt x="586592" y="2746325"/>
                  </a:cubicBezTo>
                  <a:cubicBezTo>
                    <a:pt x="619786" y="2707275"/>
                    <a:pt x="636305" y="2665661"/>
                    <a:pt x="647211" y="2620857"/>
                  </a:cubicBezTo>
                  <a:cubicBezTo>
                    <a:pt x="661216" y="2564298"/>
                    <a:pt x="648982" y="2522027"/>
                    <a:pt x="598120" y="2501248"/>
                  </a:cubicBezTo>
                  <a:cubicBezTo>
                    <a:pt x="583733" y="2495506"/>
                    <a:pt x="566431" y="2484521"/>
                    <a:pt x="560897" y="2471368"/>
                  </a:cubicBezTo>
                  <a:cubicBezTo>
                    <a:pt x="533469" y="2407931"/>
                    <a:pt x="496686" y="2344634"/>
                    <a:pt x="506928" y="2272389"/>
                  </a:cubicBezTo>
                  <a:cubicBezTo>
                    <a:pt x="520879" y="2172517"/>
                    <a:pt x="509052" y="2077807"/>
                    <a:pt x="474122" y="1983284"/>
                  </a:cubicBezTo>
                  <a:cubicBezTo>
                    <a:pt x="417537" y="1829959"/>
                    <a:pt x="358639" y="1676886"/>
                    <a:pt x="349180" y="1510207"/>
                  </a:cubicBezTo>
                  <a:cubicBezTo>
                    <a:pt x="347619" y="1482573"/>
                    <a:pt x="326399" y="1451821"/>
                    <a:pt x="306451" y="1430003"/>
                  </a:cubicBezTo>
                  <a:cubicBezTo>
                    <a:pt x="268511" y="1388202"/>
                    <a:pt x="266127" y="1390512"/>
                    <a:pt x="287747" y="1336633"/>
                  </a:cubicBezTo>
                  <a:cubicBezTo>
                    <a:pt x="293070" y="1323756"/>
                    <a:pt x="295470" y="1308272"/>
                    <a:pt x="304326" y="1298229"/>
                  </a:cubicBezTo>
                  <a:cubicBezTo>
                    <a:pt x="349361" y="1247057"/>
                    <a:pt x="331041" y="1191986"/>
                    <a:pt x="317671" y="1136667"/>
                  </a:cubicBezTo>
                  <a:cubicBezTo>
                    <a:pt x="315148" y="1126990"/>
                    <a:pt x="311827" y="1115354"/>
                    <a:pt x="314959" y="1106522"/>
                  </a:cubicBezTo>
                  <a:cubicBezTo>
                    <a:pt x="329032" y="1066641"/>
                    <a:pt x="319157" y="1035231"/>
                    <a:pt x="290675" y="1004980"/>
                  </a:cubicBezTo>
                  <a:cubicBezTo>
                    <a:pt x="266138" y="978690"/>
                    <a:pt x="249805" y="947108"/>
                    <a:pt x="272712" y="910357"/>
                  </a:cubicBezTo>
                  <a:cubicBezTo>
                    <a:pt x="323486" y="828702"/>
                    <a:pt x="317578" y="747981"/>
                    <a:pt x="270963" y="667028"/>
                  </a:cubicBezTo>
                  <a:cubicBezTo>
                    <a:pt x="237707" y="609204"/>
                    <a:pt x="225082" y="549995"/>
                    <a:pt x="244986" y="483131"/>
                  </a:cubicBezTo>
                  <a:cubicBezTo>
                    <a:pt x="252708" y="457408"/>
                    <a:pt x="242285" y="426353"/>
                    <a:pt x="241465" y="397465"/>
                  </a:cubicBezTo>
                  <a:cubicBezTo>
                    <a:pt x="240850" y="381142"/>
                    <a:pt x="239176" y="363176"/>
                    <a:pt x="244890" y="348507"/>
                  </a:cubicBezTo>
                  <a:cubicBezTo>
                    <a:pt x="259350" y="309454"/>
                    <a:pt x="279299" y="272445"/>
                    <a:pt x="293439" y="233141"/>
                  </a:cubicBezTo>
                  <a:cubicBezTo>
                    <a:pt x="300152" y="214256"/>
                    <a:pt x="302437" y="192349"/>
                    <a:pt x="300513" y="172069"/>
                  </a:cubicBezTo>
                  <a:close/>
                </a:path>
              </a:pathLst>
            </a:cu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" name="Freeform: Shape 11">
              <a:extLst>
                <a:ext uri="{FF2B5EF4-FFF2-40B4-BE49-F238E27FC236}">
                  <a16:creationId xmlns:a16="http://schemas.microsoft.com/office/drawing/2014/main" id="{AC0AB7ED-D983-4149-A166-B31B71163F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479015" y="0"/>
              <a:ext cx="712985" cy="6858000"/>
            </a:xfrm>
            <a:custGeom>
              <a:avLst/>
              <a:gdLst>
                <a:gd name="connsiteX0" fmla="*/ 280560 w 712985"/>
                <a:gd name="connsiteY0" fmla="*/ 0 h 6858000"/>
                <a:gd name="connsiteX1" fmla="*/ 712985 w 712985"/>
                <a:gd name="connsiteY1" fmla="*/ 0 h 6858000"/>
                <a:gd name="connsiteX2" fmla="*/ 712985 w 712985"/>
                <a:gd name="connsiteY2" fmla="*/ 6858000 h 6858000"/>
                <a:gd name="connsiteX3" fmla="*/ 372527 w 712985"/>
                <a:gd name="connsiteY3" fmla="*/ 6858000 h 6858000"/>
                <a:gd name="connsiteX4" fmla="*/ 372901 w 712985"/>
                <a:gd name="connsiteY4" fmla="*/ 6835810 h 6858000"/>
                <a:gd name="connsiteX5" fmla="*/ 363017 w 712985"/>
                <a:gd name="connsiteY5" fmla="*/ 6518145 h 6858000"/>
                <a:gd name="connsiteX6" fmla="*/ 310498 w 712985"/>
                <a:gd name="connsiteY6" fmla="*/ 6393936 h 6858000"/>
                <a:gd name="connsiteX7" fmla="*/ 305420 w 712985"/>
                <a:gd name="connsiteY7" fmla="*/ 6355564 h 6858000"/>
                <a:gd name="connsiteX8" fmla="*/ 311030 w 712985"/>
                <a:gd name="connsiteY8" fmla="*/ 6267729 h 6858000"/>
                <a:gd name="connsiteX9" fmla="*/ 281440 w 712985"/>
                <a:gd name="connsiteY9" fmla="*/ 6090959 h 6858000"/>
                <a:gd name="connsiteX10" fmla="*/ 258928 w 712985"/>
                <a:gd name="connsiteY10" fmla="*/ 6026981 h 6858000"/>
                <a:gd name="connsiteX11" fmla="*/ 245105 w 712985"/>
                <a:gd name="connsiteY11" fmla="*/ 5991615 h 6858000"/>
                <a:gd name="connsiteX12" fmla="*/ 197441 w 712985"/>
                <a:gd name="connsiteY12" fmla="*/ 5807458 h 6858000"/>
                <a:gd name="connsiteX13" fmla="*/ 159115 w 712985"/>
                <a:gd name="connsiteY13" fmla="*/ 5727356 h 6858000"/>
                <a:gd name="connsiteX14" fmla="*/ 152306 w 712985"/>
                <a:gd name="connsiteY14" fmla="*/ 5705270 h 6858000"/>
                <a:gd name="connsiteX15" fmla="*/ 150939 w 712985"/>
                <a:gd name="connsiteY15" fmla="*/ 5580441 h 6858000"/>
                <a:gd name="connsiteX16" fmla="*/ 187956 w 712985"/>
                <a:gd name="connsiteY16" fmla="*/ 5482729 h 6858000"/>
                <a:gd name="connsiteX17" fmla="*/ 201902 w 712985"/>
                <a:gd name="connsiteY17" fmla="*/ 5463053 h 6858000"/>
                <a:gd name="connsiteX18" fmla="*/ 168174 w 712985"/>
                <a:gd name="connsiteY18" fmla="*/ 5205662 h 6858000"/>
                <a:gd name="connsiteX19" fmla="*/ 157186 w 712985"/>
                <a:gd name="connsiteY19" fmla="*/ 5166766 h 6858000"/>
                <a:gd name="connsiteX20" fmla="*/ 163999 w 712985"/>
                <a:gd name="connsiteY20" fmla="*/ 4972256 h 6858000"/>
                <a:gd name="connsiteX21" fmla="*/ 163388 w 712985"/>
                <a:gd name="connsiteY21" fmla="*/ 4915833 h 6858000"/>
                <a:gd name="connsiteX22" fmla="*/ 166361 w 712985"/>
                <a:gd name="connsiteY22" fmla="*/ 4712964 h 6858000"/>
                <a:gd name="connsiteX23" fmla="*/ 140122 w 712985"/>
                <a:gd name="connsiteY23" fmla="*/ 4687152 h 6858000"/>
                <a:gd name="connsiteX24" fmla="*/ 73058 w 712985"/>
                <a:gd name="connsiteY24" fmla="*/ 4611951 h 6858000"/>
                <a:gd name="connsiteX25" fmla="*/ 3979 w 712985"/>
                <a:gd name="connsiteY25" fmla="*/ 4456771 h 6858000"/>
                <a:gd name="connsiteX26" fmla="*/ 2091 w 712985"/>
                <a:gd name="connsiteY26" fmla="*/ 4412781 h 6858000"/>
                <a:gd name="connsiteX27" fmla="*/ 75905 w 712985"/>
                <a:gd name="connsiteY27" fmla="*/ 4292897 h 6858000"/>
                <a:gd name="connsiteX28" fmla="*/ 104434 w 712985"/>
                <a:gd name="connsiteY28" fmla="*/ 4235333 h 6858000"/>
                <a:gd name="connsiteX29" fmla="*/ 151065 w 712985"/>
                <a:gd name="connsiteY29" fmla="*/ 4075686 h 6858000"/>
                <a:gd name="connsiteX30" fmla="*/ 161243 w 712985"/>
                <a:gd name="connsiteY30" fmla="*/ 4061695 h 6858000"/>
                <a:gd name="connsiteX31" fmla="*/ 286285 w 712985"/>
                <a:gd name="connsiteY31" fmla="*/ 3933862 h 6858000"/>
                <a:gd name="connsiteX32" fmla="*/ 306926 w 712985"/>
                <a:gd name="connsiteY32" fmla="*/ 3905847 h 6858000"/>
                <a:gd name="connsiteX33" fmla="*/ 340015 w 712985"/>
                <a:gd name="connsiteY33" fmla="*/ 3871199 h 6858000"/>
                <a:gd name="connsiteX34" fmla="*/ 400111 w 712985"/>
                <a:gd name="connsiteY34" fmla="*/ 3767743 h 6858000"/>
                <a:gd name="connsiteX35" fmla="*/ 409694 w 712985"/>
                <a:gd name="connsiteY35" fmla="*/ 3646690 h 6858000"/>
                <a:gd name="connsiteX36" fmla="*/ 428447 w 712985"/>
                <a:gd name="connsiteY36" fmla="*/ 3499752 h 6858000"/>
                <a:gd name="connsiteX37" fmla="*/ 445033 w 712985"/>
                <a:gd name="connsiteY37" fmla="*/ 3437349 h 6858000"/>
                <a:gd name="connsiteX38" fmla="*/ 471431 w 712985"/>
                <a:gd name="connsiteY38" fmla="*/ 3272018 h 6858000"/>
                <a:gd name="connsiteX39" fmla="*/ 495919 w 712985"/>
                <a:gd name="connsiteY39" fmla="*/ 3153432 h 6858000"/>
                <a:gd name="connsiteX40" fmla="*/ 499541 w 712985"/>
                <a:gd name="connsiteY40" fmla="*/ 2985907 h 6858000"/>
                <a:gd name="connsiteX41" fmla="*/ 491640 w 712985"/>
                <a:gd name="connsiteY41" fmla="*/ 2905697 h 6858000"/>
                <a:gd name="connsiteX42" fmla="*/ 586592 w 712985"/>
                <a:gd name="connsiteY42" fmla="*/ 2746325 h 6858000"/>
                <a:gd name="connsiteX43" fmla="*/ 647211 w 712985"/>
                <a:gd name="connsiteY43" fmla="*/ 2620857 h 6858000"/>
                <a:gd name="connsiteX44" fmla="*/ 598120 w 712985"/>
                <a:gd name="connsiteY44" fmla="*/ 2501248 h 6858000"/>
                <a:gd name="connsiteX45" fmla="*/ 560897 w 712985"/>
                <a:gd name="connsiteY45" fmla="*/ 2471368 h 6858000"/>
                <a:gd name="connsiteX46" fmla="*/ 506928 w 712985"/>
                <a:gd name="connsiteY46" fmla="*/ 2272389 h 6858000"/>
                <a:gd name="connsiteX47" fmla="*/ 474122 w 712985"/>
                <a:gd name="connsiteY47" fmla="*/ 1983284 h 6858000"/>
                <a:gd name="connsiteX48" fmla="*/ 349180 w 712985"/>
                <a:gd name="connsiteY48" fmla="*/ 1510207 h 6858000"/>
                <a:gd name="connsiteX49" fmla="*/ 306451 w 712985"/>
                <a:gd name="connsiteY49" fmla="*/ 1430003 h 6858000"/>
                <a:gd name="connsiteX50" fmla="*/ 287747 w 712985"/>
                <a:gd name="connsiteY50" fmla="*/ 1336633 h 6858000"/>
                <a:gd name="connsiteX51" fmla="*/ 304326 w 712985"/>
                <a:gd name="connsiteY51" fmla="*/ 1298229 h 6858000"/>
                <a:gd name="connsiteX52" fmla="*/ 317671 w 712985"/>
                <a:gd name="connsiteY52" fmla="*/ 1136667 h 6858000"/>
                <a:gd name="connsiteX53" fmla="*/ 314959 w 712985"/>
                <a:gd name="connsiteY53" fmla="*/ 1106522 h 6858000"/>
                <a:gd name="connsiteX54" fmla="*/ 290675 w 712985"/>
                <a:gd name="connsiteY54" fmla="*/ 1004980 h 6858000"/>
                <a:gd name="connsiteX55" fmla="*/ 272712 w 712985"/>
                <a:gd name="connsiteY55" fmla="*/ 910357 h 6858000"/>
                <a:gd name="connsiteX56" fmla="*/ 270963 w 712985"/>
                <a:gd name="connsiteY56" fmla="*/ 667028 h 6858000"/>
                <a:gd name="connsiteX57" fmla="*/ 244986 w 712985"/>
                <a:gd name="connsiteY57" fmla="*/ 483131 h 6858000"/>
                <a:gd name="connsiteX58" fmla="*/ 241465 w 712985"/>
                <a:gd name="connsiteY58" fmla="*/ 397465 h 6858000"/>
                <a:gd name="connsiteX59" fmla="*/ 244890 w 712985"/>
                <a:gd name="connsiteY59" fmla="*/ 348507 h 6858000"/>
                <a:gd name="connsiteX60" fmla="*/ 293439 w 712985"/>
                <a:gd name="connsiteY60" fmla="*/ 233141 h 6858000"/>
                <a:gd name="connsiteX61" fmla="*/ 300513 w 712985"/>
                <a:gd name="connsiteY61" fmla="*/ 172069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712985" h="6858000">
                  <a:moveTo>
                    <a:pt x="280560" y="0"/>
                  </a:moveTo>
                  <a:lnTo>
                    <a:pt x="712985" y="0"/>
                  </a:lnTo>
                  <a:lnTo>
                    <a:pt x="712985" y="6858000"/>
                  </a:lnTo>
                  <a:lnTo>
                    <a:pt x="372527" y="6858000"/>
                  </a:lnTo>
                  <a:lnTo>
                    <a:pt x="372901" y="6835810"/>
                  </a:lnTo>
                  <a:cubicBezTo>
                    <a:pt x="343741" y="6729822"/>
                    <a:pt x="373381" y="6623551"/>
                    <a:pt x="363017" y="6518145"/>
                  </a:cubicBezTo>
                  <a:cubicBezTo>
                    <a:pt x="358372" y="6470360"/>
                    <a:pt x="362468" y="6422202"/>
                    <a:pt x="310498" y="6393936"/>
                  </a:cubicBezTo>
                  <a:cubicBezTo>
                    <a:pt x="303659" y="6390296"/>
                    <a:pt x="304819" y="6368800"/>
                    <a:pt x="305420" y="6355564"/>
                  </a:cubicBezTo>
                  <a:cubicBezTo>
                    <a:pt x="306594" y="6326166"/>
                    <a:pt x="314451" y="6296329"/>
                    <a:pt x="311030" y="6267729"/>
                  </a:cubicBezTo>
                  <a:cubicBezTo>
                    <a:pt x="304253" y="6208466"/>
                    <a:pt x="293104" y="6149393"/>
                    <a:pt x="281440" y="6090959"/>
                  </a:cubicBezTo>
                  <a:cubicBezTo>
                    <a:pt x="276978" y="6068911"/>
                    <a:pt x="266829" y="6048361"/>
                    <a:pt x="258928" y="6026981"/>
                  </a:cubicBezTo>
                  <a:cubicBezTo>
                    <a:pt x="254416" y="6015184"/>
                    <a:pt x="244605" y="6003083"/>
                    <a:pt x="245105" y="5991615"/>
                  </a:cubicBezTo>
                  <a:cubicBezTo>
                    <a:pt x="248075" y="5925141"/>
                    <a:pt x="216651" y="5867990"/>
                    <a:pt x="197441" y="5807458"/>
                  </a:cubicBezTo>
                  <a:cubicBezTo>
                    <a:pt x="188523" y="5779456"/>
                    <a:pt x="171697" y="5754078"/>
                    <a:pt x="159115" y="5727356"/>
                  </a:cubicBezTo>
                  <a:cubicBezTo>
                    <a:pt x="155717" y="5720411"/>
                    <a:pt x="152517" y="5712566"/>
                    <a:pt x="152306" y="5705270"/>
                  </a:cubicBezTo>
                  <a:cubicBezTo>
                    <a:pt x="151252" y="5663532"/>
                    <a:pt x="151674" y="5621922"/>
                    <a:pt x="150939" y="5580441"/>
                  </a:cubicBezTo>
                  <a:cubicBezTo>
                    <a:pt x="150326" y="5542748"/>
                    <a:pt x="147369" y="5505023"/>
                    <a:pt x="187956" y="5482729"/>
                  </a:cubicBezTo>
                  <a:cubicBezTo>
                    <a:pt x="194324" y="5479395"/>
                    <a:pt x="198291" y="5470181"/>
                    <a:pt x="201902" y="5463053"/>
                  </a:cubicBezTo>
                  <a:cubicBezTo>
                    <a:pt x="257480" y="5353065"/>
                    <a:pt x="249730" y="5298303"/>
                    <a:pt x="168174" y="5205662"/>
                  </a:cubicBezTo>
                  <a:cubicBezTo>
                    <a:pt x="159805" y="5196040"/>
                    <a:pt x="152161" y="5174340"/>
                    <a:pt x="157186" y="5166766"/>
                  </a:cubicBezTo>
                  <a:cubicBezTo>
                    <a:pt x="198743" y="5102508"/>
                    <a:pt x="186477" y="5038579"/>
                    <a:pt x="163999" y="4972256"/>
                  </a:cubicBezTo>
                  <a:cubicBezTo>
                    <a:pt x="158020" y="4955056"/>
                    <a:pt x="155299" y="4930181"/>
                    <a:pt x="163388" y="4915833"/>
                  </a:cubicBezTo>
                  <a:cubicBezTo>
                    <a:pt x="200708" y="4847649"/>
                    <a:pt x="186907" y="4780374"/>
                    <a:pt x="166361" y="4712964"/>
                  </a:cubicBezTo>
                  <a:cubicBezTo>
                    <a:pt x="163165" y="4702485"/>
                    <a:pt x="150748" y="4690669"/>
                    <a:pt x="140122" y="4687152"/>
                  </a:cubicBezTo>
                  <a:cubicBezTo>
                    <a:pt x="102452" y="4674589"/>
                    <a:pt x="86917" y="4644970"/>
                    <a:pt x="73058" y="4611951"/>
                  </a:cubicBezTo>
                  <a:cubicBezTo>
                    <a:pt x="50686" y="4559957"/>
                    <a:pt x="25516" y="4509149"/>
                    <a:pt x="3979" y="4456771"/>
                  </a:cubicBezTo>
                  <a:cubicBezTo>
                    <a:pt x="-1236" y="4443877"/>
                    <a:pt x="-726" y="4427139"/>
                    <a:pt x="2091" y="4412781"/>
                  </a:cubicBezTo>
                  <a:cubicBezTo>
                    <a:pt x="11653" y="4363733"/>
                    <a:pt x="45382" y="4329603"/>
                    <a:pt x="75905" y="4292897"/>
                  </a:cubicBezTo>
                  <a:cubicBezTo>
                    <a:pt x="89361" y="4276787"/>
                    <a:pt x="97880" y="4255660"/>
                    <a:pt x="104434" y="4235333"/>
                  </a:cubicBezTo>
                  <a:cubicBezTo>
                    <a:pt x="121200" y="4182569"/>
                    <a:pt x="135523" y="4128901"/>
                    <a:pt x="151065" y="4075686"/>
                  </a:cubicBezTo>
                  <a:cubicBezTo>
                    <a:pt x="152552" y="4070549"/>
                    <a:pt x="157315" y="4065932"/>
                    <a:pt x="161243" y="4061695"/>
                  </a:cubicBezTo>
                  <a:cubicBezTo>
                    <a:pt x="202828" y="4019095"/>
                    <a:pt x="244731" y="3976753"/>
                    <a:pt x="286285" y="3933862"/>
                  </a:cubicBezTo>
                  <a:cubicBezTo>
                    <a:pt x="294168" y="3925683"/>
                    <a:pt x="299393" y="3914571"/>
                    <a:pt x="306926" y="3905847"/>
                  </a:cubicBezTo>
                  <a:cubicBezTo>
                    <a:pt x="317292" y="3893589"/>
                    <a:pt x="326766" y="3878502"/>
                    <a:pt x="340015" y="3871199"/>
                  </a:cubicBezTo>
                  <a:cubicBezTo>
                    <a:pt x="381725" y="3848490"/>
                    <a:pt x="396760" y="3812013"/>
                    <a:pt x="400111" y="3767743"/>
                  </a:cubicBezTo>
                  <a:cubicBezTo>
                    <a:pt x="403294" y="3727294"/>
                    <a:pt x="405323" y="3686973"/>
                    <a:pt x="409694" y="3646690"/>
                  </a:cubicBezTo>
                  <a:cubicBezTo>
                    <a:pt x="414852" y="3597538"/>
                    <a:pt x="420910" y="3548579"/>
                    <a:pt x="428447" y="3499752"/>
                  </a:cubicBezTo>
                  <a:cubicBezTo>
                    <a:pt x="431696" y="3478619"/>
                    <a:pt x="435683" y="3456228"/>
                    <a:pt x="445033" y="3437349"/>
                  </a:cubicBezTo>
                  <a:cubicBezTo>
                    <a:pt x="470858" y="3384475"/>
                    <a:pt x="486179" y="3329236"/>
                    <a:pt x="471431" y="3272018"/>
                  </a:cubicBezTo>
                  <a:cubicBezTo>
                    <a:pt x="459682" y="3226180"/>
                    <a:pt x="472474" y="3185267"/>
                    <a:pt x="495919" y="3153432"/>
                  </a:cubicBezTo>
                  <a:cubicBezTo>
                    <a:pt x="538461" y="3095505"/>
                    <a:pt x="521296" y="3040311"/>
                    <a:pt x="499541" y="2985907"/>
                  </a:cubicBezTo>
                  <a:cubicBezTo>
                    <a:pt x="488276" y="2957871"/>
                    <a:pt x="486838" y="2934028"/>
                    <a:pt x="491640" y="2905697"/>
                  </a:cubicBezTo>
                  <a:cubicBezTo>
                    <a:pt x="502898" y="2840071"/>
                    <a:pt x="547705" y="2792141"/>
                    <a:pt x="586592" y="2746325"/>
                  </a:cubicBezTo>
                  <a:cubicBezTo>
                    <a:pt x="619786" y="2707275"/>
                    <a:pt x="636305" y="2665661"/>
                    <a:pt x="647211" y="2620857"/>
                  </a:cubicBezTo>
                  <a:cubicBezTo>
                    <a:pt x="661216" y="2564298"/>
                    <a:pt x="648982" y="2522027"/>
                    <a:pt x="598120" y="2501248"/>
                  </a:cubicBezTo>
                  <a:cubicBezTo>
                    <a:pt x="583733" y="2495506"/>
                    <a:pt x="566431" y="2484521"/>
                    <a:pt x="560897" y="2471368"/>
                  </a:cubicBezTo>
                  <a:cubicBezTo>
                    <a:pt x="533469" y="2407931"/>
                    <a:pt x="496686" y="2344634"/>
                    <a:pt x="506928" y="2272389"/>
                  </a:cubicBezTo>
                  <a:cubicBezTo>
                    <a:pt x="520879" y="2172517"/>
                    <a:pt x="509052" y="2077807"/>
                    <a:pt x="474122" y="1983284"/>
                  </a:cubicBezTo>
                  <a:cubicBezTo>
                    <a:pt x="417537" y="1829959"/>
                    <a:pt x="358639" y="1676886"/>
                    <a:pt x="349180" y="1510207"/>
                  </a:cubicBezTo>
                  <a:cubicBezTo>
                    <a:pt x="347619" y="1482573"/>
                    <a:pt x="326399" y="1451821"/>
                    <a:pt x="306451" y="1430003"/>
                  </a:cubicBezTo>
                  <a:cubicBezTo>
                    <a:pt x="268511" y="1388202"/>
                    <a:pt x="266127" y="1390512"/>
                    <a:pt x="287747" y="1336633"/>
                  </a:cubicBezTo>
                  <a:cubicBezTo>
                    <a:pt x="293070" y="1323756"/>
                    <a:pt x="295470" y="1308272"/>
                    <a:pt x="304326" y="1298229"/>
                  </a:cubicBezTo>
                  <a:cubicBezTo>
                    <a:pt x="349361" y="1247057"/>
                    <a:pt x="331041" y="1191986"/>
                    <a:pt x="317671" y="1136667"/>
                  </a:cubicBezTo>
                  <a:cubicBezTo>
                    <a:pt x="315148" y="1126990"/>
                    <a:pt x="311827" y="1115354"/>
                    <a:pt x="314959" y="1106522"/>
                  </a:cubicBezTo>
                  <a:cubicBezTo>
                    <a:pt x="329032" y="1066641"/>
                    <a:pt x="319157" y="1035231"/>
                    <a:pt x="290675" y="1004980"/>
                  </a:cubicBezTo>
                  <a:cubicBezTo>
                    <a:pt x="266138" y="978690"/>
                    <a:pt x="249805" y="947108"/>
                    <a:pt x="272712" y="910357"/>
                  </a:cubicBezTo>
                  <a:cubicBezTo>
                    <a:pt x="323486" y="828702"/>
                    <a:pt x="317578" y="747981"/>
                    <a:pt x="270963" y="667028"/>
                  </a:cubicBezTo>
                  <a:cubicBezTo>
                    <a:pt x="237707" y="609204"/>
                    <a:pt x="225082" y="549995"/>
                    <a:pt x="244986" y="483131"/>
                  </a:cubicBezTo>
                  <a:cubicBezTo>
                    <a:pt x="252708" y="457408"/>
                    <a:pt x="242285" y="426353"/>
                    <a:pt x="241465" y="397465"/>
                  </a:cubicBezTo>
                  <a:cubicBezTo>
                    <a:pt x="240850" y="381142"/>
                    <a:pt x="239176" y="363176"/>
                    <a:pt x="244890" y="348507"/>
                  </a:cubicBezTo>
                  <a:cubicBezTo>
                    <a:pt x="259350" y="309454"/>
                    <a:pt x="279299" y="272445"/>
                    <a:pt x="293439" y="233141"/>
                  </a:cubicBezTo>
                  <a:cubicBezTo>
                    <a:pt x="300152" y="214256"/>
                    <a:pt x="302437" y="192349"/>
                    <a:pt x="300513" y="172069"/>
                  </a:cubicBezTo>
                  <a:close/>
                </a:path>
              </a:pathLst>
            </a:custGeom>
            <a:blipFill>
              <a:blip r:embed="rId2">
                <a:alphaModFix amt="57000"/>
              </a:blip>
              <a:tile tx="0" ty="0" sx="100000" sy="100000" flip="none" algn="tl"/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7888170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B0792D4F-247E-46FE-85FC-881DEFA41D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41248" y="475488"/>
            <a:ext cx="10515600" cy="1197864"/>
          </a:xfrm>
        </p:spPr>
        <p:txBody>
          <a:bodyPr>
            <a:normAutofit/>
          </a:bodyPr>
          <a:lstStyle/>
          <a:p>
            <a:endParaRPr lang="cs-CZ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E272F12-AF86-441A-BC1B-C014BBBF85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475488" y="585216"/>
            <a:ext cx="0" cy="914400"/>
          </a:xfrm>
          <a:prstGeom prst="line">
            <a:avLst/>
          </a:prstGeom>
          <a:ln w="19050">
            <a:solidFill>
              <a:schemeClr val="tx1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Zástupný symbol pro obsah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103" y="1794531"/>
            <a:ext cx="8297841" cy="4169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18900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Zástupný obsah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39208" y="643467"/>
            <a:ext cx="10713584" cy="5571065"/>
          </a:xfrm>
          <a:prstGeom prst="rect">
            <a:avLst/>
          </a:prstGeom>
          <a:ln>
            <a:noFill/>
          </a:ln>
        </p:spPr>
      </p:pic>
      <p:sp>
        <p:nvSpPr>
          <p:cNvPr id="23" name="Isosceles Triangle 22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0979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EB41C5C-0F34-4DDA-9D7C-5E717F35F6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384" y="303591"/>
            <a:ext cx="4334256" cy="589674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94360" y="640263"/>
            <a:ext cx="3822192" cy="1344975"/>
          </a:xfrm>
        </p:spPr>
        <p:txBody>
          <a:bodyPr>
            <a:normAutofit/>
          </a:bodyPr>
          <a:lstStyle/>
          <a:p>
            <a:endParaRPr lang="cs-CZ" sz="3600">
              <a:solidFill>
                <a:schemeClr val="bg1"/>
              </a:solidFill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7E1E5E6-F385-4E9C-B201-BA5BDE5CAD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04088" y="2050687"/>
            <a:ext cx="3685032" cy="0"/>
          </a:xfrm>
          <a:prstGeom prst="line">
            <a:avLst/>
          </a:prstGeom>
          <a:ln w="22225">
            <a:solidFill>
              <a:srgbClr val="E7E6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93610" y="2121763"/>
            <a:ext cx="3822192" cy="3773010"/>
          </a:xfrm>
        </p:spPr>
        <p:txBody>
          <a:bodyPr>
            <a:normAutofit/>
          </a:bodyPr>
          <a:lstStyle/>
          <a:p>
            <a:endParaRPr lang="cs-CZ" sz="2000">
              <a:solidFill>
                <a:schemeClr val="bg1"/>
              </a:solidFill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0716" y="1817554"/>
            <a:ext cx="6596652" cy="306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6699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11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2170031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19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082819" y="0"/>
            <a:ext cx="4097211" cy="2170661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48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5010646" y="-5010043"/>
            <a:ext cx="2170709" cy="12192000"/>
          </a:xfrm>
          <a:prstGeom prst="rect">
            <a:avLst/>
          </a:prstGeom>
          <a:gradFill>
            <a:gsLst>
              <a:gs pos="23000">
                <a:schemeClr val="accent1">
                  <a:lumMod val="75000"/>
                  <a:alpha val="16000"/>
                </a:schemeClr>
              </a:gs>
              <a:gs pos="99000">
                <a:srgbClr val="000000">
                  <a:alpha val="45000"/>
                </a:srgbClr>
              </a:gs>
            </a:gsLst>
            <a:lin ang="21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383564" y="348865"/>
            <a:ext cx="9718111" cy="1576446"/>
          </a:xfrm>
        </p:spPr>
        <p:txBody>
          <a:bodyPr anchor="ctr">
            <a:normAutofit/>
          </a:bodyPr>
          <a:lstStyle/>
          <a:p>
            <a:r>
              <a:rPr lang="cs-CZ" sz="4000">
                <a:solidFill>
                  <a:srgbClr val="FFFFFF"/>
                </a:solidFill>
              </a:rPr>
              <a:t>The decline of war thesis</a:t>
            </a:r>
          </a:p>
        </p:txBody>
      </p:sp>
      <p:graphicFrame>
        <p:nvGraphicFramePr>
          <p:cNvPr id="7" name="Zástupný symbol pro obsah 4">
            <a:extLst>
              <a:ext uri="{FF2B5EF4-FFF2-40B4-BE49-F238E27FC236}">
                <a16:creationId xmlns:a16="http://schemas.microsoft.com/office/drawing/2014/main" id="{F875F101-FB60-47ED-BA33-0DFB130FFE7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44282338"/>
              </p:ext>
            </p:extLst>
          </p:nvPr>
        </p:nvGraphicFramePr>
        <p:xfrm>
          <a:off x="644056" y="2615979"/>
          <a:ext cx="10927829" cy="36894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6050371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EE2AD96-B495-4E06-9291-B71706F728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3CF6D67-C5A8-4ADD-9E8E-1E38CA1D31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638515" y="639280"/>
            <a:ext cx="6858000" cy="5579440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6909FA0-B515-4681-B7A8-FA281D133B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393206" y="395206"/>
            <a:ext cx="6346209" cy="557608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1C9FE86-FCC3-4A31-AA1C-C882262B7F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1528907" y="2818967"/>
            <a:ext cx="2501979" cy="5576080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D96243B-ECED-4B71-8E06-AE9A285EAD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425002" y="852793"/>
            <a:ext cx="6858001" cy="5152412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11000"/>
                </a:scheme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A09989E4-EFDC-4A90-A633-E0525FB413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818753" y="1128497"/>
            <a:ext cx="4318303" cy="4318303"/>
          </a:xfrm>
          <a:prstGeom prst="ellipse">
            <a:avLst/>
          </a:prstGeom>
          <a:gradFill>
            <a:gsLst>
              <a:gs pos="39000">
                <a:schemeClr val="accent1">
                  <a:alpha val="0"/>
                </a:schemeClr>
              </a:gs>
              <a:gs pos="100000">
                <a:schemeClr val="accent1">
                  <a:lumMod val="60000"/>
                  <a:lumOff val="40000"/>
                  <a:alpha val="15000"/>
                </a:scheme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71D2A241-A79F-4B94-B7DD-C166A64C9C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6396" y="586855"/>
            <a:ext cx="4230100" cy="3387497"/>
          </a:xfrm>
        </p:spPr>
        <p:txBody>
          <a:bodyPr anchor="b">
            <a:normAutofit/>
          </a:bodyPr>
          <a:lstStyle/>
          <a:p>
            <a:pPr algn="r"/>
            <a:r>
              <a:rPr lang="cs-CZ" sz="4000">
                <a:solidFill>
                  <a:srgbClr val="FFFFFF"/>
                </a:solidFill>
                <a:cs typeface="Calibri Light"/>
              </a:rPr>
              <a:t>What is war?</a:t>
            </a:r>
            <a:endParaRPr lang="cs-CZ" sz="4000">
              <a:solidFill>
                <a:srgbClr val="FFFFFF"/>
              </a:solidFill>
            </a:endParaRP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1F2DEF67-F386-4B61-857E-392C777B2B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03158" y="649480"/>
            <a:ext cx="4862447" cy="5546047"/>
          </a:xfrm>
        </p:spPr>
        <p:txBody>
          <a:bodyPr vert="horz" lIns="0" tIns="45720" rIns="0" bIns="45720" rtlCol="0" anchor="ctr">
            <a:normAutofit/>
          </a:bodyPr>
          <a:lstStyle/>
          <a:p>
            <a:r>
              <a:rPr lang="cs-CZ" sz="2000" dirty="0" err="1">
                <a:cs typeface="Calibri"/>
              </a:rPr>
              <a:t>Adda</a:t>
            </a:r>
            <a:r>
              <a:rPr lang="cs-CZ" sz="2000" dirty="0">
                <a:cs typeface="Calibri"/>
              </a:rPr>
              <a:t> </a:t>
            </a:r>
            <a:r>
              <a:rPr lang="cs-CZ" sz="2000" dirty="0" err="1">
                <a:cs typeface="Calibri"/>
              </a:rPr>
              <a:t>Bozeman</a:t>
            </a:r>
            <a:r>
              <a:rPr lang="cs-CZ" sz="2000" dirty="0">
                <a:cs typeface="Calibri"/>
              </a:rPr>
              <a:t> in </a:t>
            </a:r>
            <a:r>
              <a:rPr lang="cs-CZ" sz="2000" dirty="0" err="1">
                <a:cs typeface="Calibri"/>
              </a:rPr>
              <a:t>War</a:t>
            </a:r>
            <a:r>
              <a:rPr lang="cs-CZ" sz="2000" dirty="0">
                <a:cs typeface="Calibri"/>
              </a:rPr>
              <a:t> and </a:t>
            </a:r>
            <a:r>
              <a:rPr lang="cs-CZ" sz="2000" dirty="0" err="1">
                <a:cs typeface="Calibri"/>
              </a:rPr>
              <a:t>the</a:t>
            </a:r>
            <a:r>
              <a:rPr lang="cs-CZ" sz="2000" dirty="0">
                <a:cs typeface="Calibri"/>
              </a:rPr>
              <a:t> </a:t>
            </a:r>
            <a:r>
              <a:rPr lang="cs-CZ" sz="2000" dirty="0" err="1">
                <a:cs typeface="Calibri"/>
              </a:rPr>
              <a:t>Clash</a:t>
            </a:r>
            <a:r>
              <a:rPr lang="cs-CZ" sz="2000" dirty="0">
                <a:cs typeface="Calibri"/>
              </a:rPr>
              <a:t> </a:t>
            </a:r>
            <a:r>
              <a:rPr lang="cs-CZ" sz="2000" dirty="0" err="1">
                <a:cs typeface="Calibri"/>
              </a:rPr>
              <a:t>of</a:t>
            </a:r>
            <a:r>
              <a:rPr lang="cs-CZ" sz="2000" dirty="0">
                <a:cs typeface="Calibri"/>
              </a:rPr>
              <a:t> </a:t>
            </a:r>
            <a:r>
              <a:rPr lang="cs-CZ" sz="2000" dirty="0" err="1">
                <a:cs typeface="Calibri"/>
              </a:rPr>
              <a:t>Ideas</a:t>
            </a:r>
            <a:r>
              <a:rPr lang="cs-CZ" sz="2000" dirty="0">
                <a:cs typeface="Calibri"/>
              </a:rPr>
              <a:t>: "</a:t>
            </a:r>
            <a:r>
              <a:rPr lang="cs-CZ" sz="2000" dirty="0" err="1">
                <a:cs typeface="Calibri"/>
              </a:rPr>
              <a:t>organized</a:t>
            </a:r>
            <a:r>
              <a:rPr lang="cs-CZ" sz="2000" dirty="0">
                <a:cs typeface="Calibri"/>
              </a:rPr>
              <a:t> </a:t>
            </a:r>
            <a:r>
              <a:rPr lang="cs-CZ" sz="2000" dirty="0" err="1">
                <a:cs typeface="Calibri"/>
              </a:rPr>
              <a:t>violence</a:t>
            </a:r>
            <a:r>
              <a:rPr lang="cs-CZ" sz="2000" dirty="0">
                <a:cs typeface="Calibri"/>
              </a:rPr>
              <a:t>" </a:t>
            </a:r>
            <a:r>
              <a:rPr lang="cs-CZ" sz="2000" dirty="0" err="1">
                <a:cs typeface="Calibri"/>
              </a:rPr>
              <a:t>tied</a:t>
            </a:r>
            <a:r>
              <a:rPr lang="cs-CZ" sz="2000" dirty="0">
                <a:cs typeface="Calibri"/>
              </a:rPr>
              <a:t> </a:t>
            </a:r>
            <a:r>
              <a:rPr lang="cs-CZ" sz="2000" dirty="0" err="1">
                <a:cs typeface="Calibri"/>
              </a:rPr>
              <a:t>back</a:t>
            </a:r>
            <a:r>
              <a:rPr lang="cs-CZ" sz="2000" dirty="0">
                <a:cs typeface="Calibri"/>
              </a:rPr>
              <a:t> </a:t>
            </a:r>
            <a:r>
              <a:rPr lang="cs-CZ" sz="2000" dirty="0" err="1">
                <a:cs typeface="Calibri"/>
              </a:rPr>
              <a:t>into</a:t>
            </a:r>
            <a:r>
              <a:rPr lang="cs-CZ" sz="2000" dirty="0">
                <a:cs typeface="Calibri"/>
              </a:rPr>
              <a:t> </a:t>
            </a:r>
            <a:r>
              <a:rPr lang="cs-CZ" sz="2000" dirty="0" err="1">
                <a:cs typeface="Calibri"/>
              </a:rPr>
              <a:t>cultural</a:t>
            </a:r>
            <a:r>
              <a:rPr lang="cs-CZ" sz="2000" dirty="0">
                <a:cs typeface="Calibri"/>
              </a:rPr>
              <a:t> and </a:t>
            </a:r>
            <a:r>
              <a:rPr lang="cs-CZ" sz="2000" dirty="0" err="1">
                <a:cs typeface="Calibri"/>
              </a:rPr>
              <a:t>civilizational</a:t>
            </a:r>
            <a:r>
              <a:rPr lang="cs-CZ" sz="2000" dirty="0">
                <a:cs typeface="Calibri"/>
              </a:rPr>
              <a:t> </a:t>
            </a:r>
          </a:p>
          <a:p>
            <a:r>
              <a:rPr lang="cs-CZ" sz="2000" dirty="0">
                <a:cs typeface="Calibri"/>
              </a:rPr>
              <a:t>Alexander </a:t>
            </a:r>
            <a:r>
              <a:rPr lang="cs-CZ" sz="2000" dirty="0" err="1">
                <a:cs typeface="Calibri"/>
              </a:rPr>
              <a:t>Moseley</a:t>
            </a:r>
            <a:r>
              <a:rPr lang="cs-CZ" sz="2000" dirty="0">
                <a:cs typeface="Calibri"/>
              </a:rPr>
              <a:t>: </a:t>
            </a:r>
            <a:r>
              <a:rPr lang="cs-CZ" sz="2000" dirty="0" err="1">
                <a:cs typeface="Calibri"/>
              </a:rPr>
              <a:t>war</a:t>
            </a:r>
            <a:r>
              <a:rPr lang="cs-CZ" sz="2000" dirty="0">
                <a:cs typeface="Calibri"/>
              </a:rPr>
              <a:t> </a:t>
            </a:r>
            <a:r>
              <a:rPr lang="cs-CZ" sz="2000" dirty="0" err="1">
                <a:cs typeface="Calibri"/>
              </a:rPr>
              <a:t>is</a:t>
            </a:r>
            <a:r>
              <a:rPr lang="cs-CZ" sz="2000" dirty="0">
                <a:cs typeface="Calibri"/>
              </a:rPr>
              <a:t> a </a:t>
            </a:r>
            <a:r>
              <a:rPr lang="cs-CZ" sz="2000" dirty="0" err="1">
                <a:cs typeface="Calibri"/>
              </a:rPr>
              <a:t>cultural</a:t>
            </a:r>
            <a:r>
              <a:rPr lang="cs-CZ" sz="2000" dirty="0">
                <a:cs typeface="Calibri"/>
              </a:rPr>
              <a:t> </a:t>
            </a:r>
            <a:r>
              <a:rPr lang="cs-CZ" sz="2000" dirty="0" err="1">
                <a:cs typeface="Calibri"/>
              </a:rPr>
              <a:t>phenomenon</a:t>
            </a:r>
            <a:r>
              <a:rPr lang="cs-CZ" sz="2000" dirty="0">
                <a:cs typeface="Calibri"/>
              </a:rPr>
              <a:t>, </a:t>
            </a:r>
            <a:r>
              <a:rPr lang="cs-CZ" sz="2000" dirty="0" err="1">
                <a:cs typeface="Calibri"/>
              </a:rPr>
              <a:t>it</a:t>
            </a:r>
            <a:r>
              <a:rPr lang="cs-CZ" sz="2000" dirty="0">
                <a:cs typeface="Calibri"/>
              </a:rPr>
              <a:t> </a:t>
            </a:r>
            <a:r>
              <a:rPr lang="cs-CZ" sz="2000" dirty="0" err="1">
                <a:cs typeface="Calibri"/>
              </a:rPr>
              <a:t>doesn't</a:t>
            </a:r>
            <a:r>
              <a:rPr lang="cs-CZ" sz="2000" dirty="0">
                <a:cs typeface="Calibri"/>
              </a:rPr>
              <a:t> just </a:t>
            </a:r>
            <a:r>
              <a:rPr lang="cs-CZ" sz="2000" dirty="0" err="1">
                <a:cs typeface="Calibri"/>
              </a:rPr>
              <a:t>happen</a:t>
            </a:r>
            <a:r>
              <a:rPr lang="cs-CZ" sz="2000" dirty="0">
                <a:cs typeface="Calibri"/>
              </a:rPr>
              <a:t>, </a:t>
            </a:r>
            <a:r>
              <a:rPr lang="cs-CZ" sz="2000" dirty="0" err="1">
                <a:cs typeface="Calibri"/>
              </a:rPr>
              <a:t>it</a:t>
            </a:r>
            <a:r>
              <a:rPr lang="cs-CZ" sz="2000" dirty="0">
                <a:cs typeface="Calibri"/>
              </a:rPr>
              <a:t> </a:t>
            </a:r>
            <a:r>
              <a:rPr lang="cs-CZ" sz="2000" dirty="0" err="1">
                <a:cs typeface="Calibri"/>
              </a:rPr>
              <a:t>is</a:t>
            </a:r>
            <a:r>
              <a:rPr lang="cs-CZ" sz="2000" dirty="0">
                <a:cs typeface="Calibri"/>
              </a:rPr>
              <a:t> </a:t>
            </a:r>
            <a:r>
              <a:rPr lang="cs-CZ" sz="2000" dirty="0" err="1">
                <a:cs typeface="Calibri"/>
              </a:rPr>
              <a:t>actively</a:t>
            </a:r>
            <a:r>
              <a:rPr lang="cs-CZ" sz="2000" dirty="0">
                <a:cs typeface="Calibri"/>
              </a:rPr>
              <a:t> </a:t>
            </a:r>
            <a:r>
              <a:rPr lang="cs-CZ" sz="2000" dirty="0" err="1">
                <a:cs typeface="Calibri"/>
              </a:rPr>
              <a:t>started</a:t>
            </a:r>
            <a:r>
              <a:rPr lang="cs-CZ" sz="2000" dirty="0">
                <a:cs typeface="Calibri"/>
              </a:rPr>
              <a:t> and </a:t>
            </a:r>
            <a:r>
              <a:rPr lang="cs-CZ" sz="2000" dirty="0" err="1">
                <a:cs typeface="Calibri"/>
              </a:rPr>
              <a:t>maintained</a:t>
            </a:r>
            <a:endParaRPr lang="cs-CZ" sz="2000" dirty="0">
              <a:cs typeface="Calibri"/>
            </a:endParaRPr>
          </a:p>
          <a:p>
            <a:r>
              <a:rPr lang="cs-CZ" sz="2000" dirty="0">
                <a:cs typeface="Calibri"/>
              </a:rPr>
              <a:t>Cicero: </a:t>
            </a:r>
            <a:r>
              <a:rPr lang="cs-CZ" sz="2000" dirty="0" err="1">
                <a:cs typeface="Calibri"/>
              </a:rPr>
              <a:t>While</a:t>
            </a:r>
            <a:r>
              <a:rPr lang="cs-CZ" sz="2000" dirty="0">
                <a:cs typeface="Calibri"/>
              </a:rPr>
              <a:t> </a:t>
            </a:r>
            <a:r>
              <a:rPr lang="cs-CZ" sz="2000" dirty="0" err="1">
                <a:cs typeface="Calibri"/>
              </a:rPr>
              <a:t>there</a:t>
            </a:r>
            <a:r>
              <a:rPr lang="cs-CZ" sz="2000" dirty="0">
                <a:cs typeface="Calibri"/>
              </a:rPr>
              <a:t> are </a:t>
            </a:r>
            <a:r>
              <a:rPr lang="cs-CZ" sz="2000" dirty="0" err="1">
                <a:cs typeface="Calibri"/>
              </a:rPr>
              <a:t>two</a:t>
            </a:r>
            <a:r>
              <a:rPr lang="cs-CZ" sz="2000" dirty="0">
                <a:cs typeface="Calibri"/>
              </a:rPr>
              <a:t> </a:t>
            </a:r>
            <a:r>
              <a:rPr lang="cs-CZ" sz="2000" dirty="0" err="1">
                <a:cs typeface="Calibri"/>
              </a:rPr>
              <a:t>ways</a:t>
            </a:r>
            <a:r>
              <a:rPr lang="cs-CZ" sz="2000" dirty="0">
                <a:cs typeface="Calibri"/>
              </a:rPr>
              <a:t> </a:t>
            </a:r>
            <a:r>
              <a:rPr lang="cs-CZ" sz="2000" dirty="0" err="1">
                <a:cs typeface="Calibri"/>
              </a:rPr>
              <a:t>of</a:t>
            </a:r>
            <a:r>
              <a:rPr lang="cs-CZ" sz="2000" dirty="0">
                <a:cs typeface="Calibri"/>
              </a:rPr>
              <a:t> </a:t>
            </a:r>
            <a:r>
              <a:rPr lang="cs-CZ" sz="2000" dirty="0" err="1">
                <a:cs typeface="Calibri"/>
              </a:rPr>
              <a:t>contending</a:t>
            </a:r>
            <a:r>
              <a:rPr lang="cs-CZ" sz="2000" dirty="0">
                <a:cs typeface="Calibri"/>
              </a:rPr>
              <a:t>, </a:t>
            </a:r>
            <a:r>
              <a:rPr lang="cs-CZ" sz="2000" dirty="0" err="1">
                <a:cs typeface="Calibri"/>
              </a:rPr>
              <a:t>one</a:t>
            </a:r>
            <a:r>
              <a:rPr lang="cs-CZ" sz="2000" dirty="0">
                <a:cs typeface="Calibri"/>
              </a:rPr>
              <a:t> by </a:t>
            </a:r>
            <a:r>
              <a:rPr lang="cs-CZ" sz="2000" dirty="0" err="1">
                <a:cs typeface="Calibri"/>
              </a:rPr>
              <a:t>discussion</a:t>
            </a:r>
            <a:r>
              <a:rPr lang="cs-CZ" sz="2000" dirty="0">
                <a:cs typeface="Calibri"/>
              </a:rPr>
              <a:t>, </a:t>
            </a:r>
            <a:r>
              <a:rPr lang="cs-CZ" sz="2000" dirty="0" err="1">
                <a:cs typeface="Calibri"/>
              </a:rPr>
              <a:t>the</a:t>
            </a:r>
            <a:r>
              <a:rPr lang="cs-CZ" sz="2000" dirty="0">
                <a:cs typeface="Calibri"/>
              </a:rPr>
              <a:t> </a:t>
            </a:r>
            <a:r>
              <a:rPr lang="cs-CZ" sz="2000" dirty="0" err="1">
                <a:cs typeface="Calibri"/>
              </a:rPr>
              <a:t>other</a:t>
            </a:r>
            <a:r>
              <a:rPr lang="cs-CZ" sz="2000" dirty="0">
                <a:cs typeface="Calibri"/>
              </a:rPr>
              <a:t> by </a:t>
            </a:r>
            <a:r>
              <a:rPr lang="cs-CZ" sz="2000" dirty="0" err="1">
                <a:cs typeface="Calibri"/>
              </a:rPr>
              <a:t>force</a:t>
            </a:r>
            <a:r>
              <a:rPr lang="cs-CZ" sz="2000" dirty="0">
                <a:cs typeface="Calibri"/>
              </a:rPr>
              <a:t>, </a:t>
            </a:r>
            <a:r>
              <a:rPr lang="cs-CZ" sz="2000" dirty="0" err="1">
                <a:cs typeface="Calibri"/>
              </a:rPr>
              <a:t>the</a:t>
            </a:r>
            <a:r>
              <a:rPr lang="cs-CZ" sz="2000" dirty="0">
                <a:cs typeface="Calibri"/>
              </a:rPr>
              <a:t> </a:t>
            </a:r>
            <a:r>
              <a:rPr lang="cs-CZ" sz="2000" dirty="0" err="1">
                <a:cs typeface="Calibri"/>
              </a:rPr>
              <a:t>former</a:t>
            </a:r>
            <a:r>
              <a:rPr lang="cs-CZ" sz="2000" dirty="0">
                <a:cs typeface="Calibri"/>
              </a:rPr>
              <a:t> </a:t>
            </a:r>
            <a:r>
              <a:rPr lang="cs-CZ" sz="2000" dirty="0" err="1">
                <a:cs typeface="Calibri"/>
              </a:rPr>
              <a:t>belonging</a:t>
            </a:r>
            <a:r>
              <a:rPr lang="cs-CZ" sz="2000" dirty="0">
                <a:cs typeface="Calibri"/>
              </a:rPr>
              <a:t> </a:t>
            </a:r>
            <a:r>
              <a:rPr lang="cs-CZ" sz="2000" dirty="0" err="1">
                <a:cs typeface="Calibri"/>
              </a:rPr>
              <a:t>properly</a:t>
            </a:r>
            <a:r>
              <a:rPr lang="cs-CZ" sz="2000" dirty="0">
                <a:cs typeface="Calibri"/>
              </a:rPr>
              <a:t> to man, </a:t>
            </a:r>
            <a:r>
              <a:rPr lang="cs-CZ" sz="2000" dirty="0" err="1">
                <a:cs typeface="Calibri"/>
              </a:rPr>
              <a:t>the</a:t>
            </a:r>
            <a:r>
              <a:rPr lang="cs-CZ" sz="2000" dirty="0">
                <a:cs typeface="Calibri"/>
              </a:rPr>
              <a:t> </a:t>
            </a:r>
            <a:r>
              <a:rPr lang="cs-CZ" sz="2000" dirty="0" err="1">
                <a:cs typeface="Calibri"/>
              </a:rPr>
              <a:t>latter</a:t>
            </a:r>
            <a:r>
              <a:rPr lang="cs-CZ" sz="2000" dirty="0">
                <a:cs typeface="Calibri"/>
              </a:rPr>
              <a:t> to </a:t>
            </a:r>
            <a:r>
              <a:rPr lang="cs-CZ" sz="2000" dirty="0" err="1">
                <a:cs typeface="Calibri"/>
              </a:rPr>
              <a:t>beasts</a:t>
            </a:r>
            <a:r>
              <a:rPr lang="cs-CZ" sz="2000" dirty="0">
                <a:cs typeface="Calibri"/>
              </a:rPr>
              <a:t>, </a:t>
            </a:r>
            <a:r>
              <a:rPr lang="cs-CZ" sz="2000" dirty="0" err="1">
                <a:cs typeface="Calibri"/>
              </a:rPr>
              <a:t>recourse</a:t>
            </a:r>
            <a:r>
              <a:rPr lang="cs-CZ" sz="2000" dirty="0">
                <a:cs typeface="Calibri"/>
              </a:rPr>
              <a:t> </a:t>
            </a:r>
            <a:r>
              <a:rPr lang="cs-CZ" sz="2000" dirty="0" err="1">
                <a:cs typeface="Calibri"/>
              </a:rPr>
              <a:t>must</a:t>
            </a:r>
            <a:r>
              <a:rPr lang="cs-CZ" sz="2000" dirty="0">
                <a:cs typeface="Calibri"/>
              </a:rPr>
              <a:t> </a:t>
            </a:r>
            <a:r>
              <a:rPr lang="cs-CZ" sz="2000" dirty="0" err="1">
                <a:cs typeface="Calibri"/>
              </a:rPr>
              <a:t>be</a:t>
            </a:r>
            <a:r>
              <a:rPr lang="cs-CZ" sz="2000" dirty="0">
                <a:cs typeface="Calibri"/>
              </a:rPr>
              <a:t> had to </a:t>
            </a:r>
            <a:r>
              <a:rPr lang="cs-CZ" sz="2000" dirty="0" err="1">
                <a:cs typeface="Calibri"/>
              </a:rPr>
              <a:t>the</a:t>
            </a:r>
            <a:r>
              <a:rPr lang="cs-CZ" sz="2000" dirty="0">
                <a:cs typeface="Calibri"/>
              </a:rPr>
              <a:t> </a:t>
            </a:r>
            <a:r>
              <a:rPr lang="cs-CZ" sz="2000" dirty="0" err="1">
                <a:cs typeface="Calibri"/>
              </a:rPr>
              <a:t>latter</a:t>
            </a:r>
            <a:r>
              <a:rPr lang="cs-CZ" sz="2000" dirty="0">
                <a:cs typeface="Calibri"/>
              </a:rPr>
              <a:t> </a:t>
            </a:r>
            <a:r>
              <a:rPr lang="cs-CZ" sz="2000" dirty="0" err="1">
                <a:cs typeface="Calibri"/>
              </a:rPr>
              <a:t>if</a:t>
            </a:r>
            <a:r>
              <a:rPr lang="cs-CZ" sz="2000" dirty="0">
                <a:cs typeface="Calibri"/>
              </a:rPr>
              <a:t> </a:t>
            </a:r>
            <a:r>
              <a:rPr lang="cs-CZ" sz="2000" dirty="0" err="1">
                <a:cs typeface="Calibri"/>
              </a:rPr>
              <a:t>there</a:t>
            </a:r>
            <a:r>
              <a:rPr lang="cs-CZ" sz="2000" dirty="0">
                <a:cs typeface="Calibri"/>
              </a:rPr>
              <a:t> </a:t>
            </a:r>
            <a:r>
              <a:rPr lang="cs-CZ" sz="2000" dirty="0" err="1">
                <a:cs typeface="Calibri"/>
              </a:rPr>
              <a:t>be</a:t>
            </a:r>
            <a:r>
              <a:rPr lang="cs-CZ" sz="2000" dirty="0">
                <a:cs typeface="Calibri"/>
              </a:rPr>
              <a:t> no </a:t>
            </a:r>
            <a:r>
              <a:rPr lang="cs-CZ" sz="2000" dirty="0" err="1">
                <a:cs typeface="Calibri"/>
              </a:rPr>
              <a:t>opportunity</a:t>
            </a:r>
            <a:r>
              <a:rPr lang="cs-CZ" sz="2000" dirty="0">
                <a:cs typeface="Calibri"/>
              </a:rPr>
              <a:t> </a:t>
            </a:r>
            <a:r>
              <a:rPr lang="cs-CZ" sz="2000" dirty="0" err="1">
                <a:cs typeface="Calibri"/>
              </a:rPr>
              <a:t>for</a:t>
            </a:r>
            <a:r>
              <a:rPr lang="cs-CZ" sz="2000" dirty="0">
                <a:cs typeface="Calibri"/>
              </a:rPr>
              <a:t> </a:t>
            </a:r>
            <a:r>
              <a:rPr lang="cs-CZ" sz="2000" dirty="0" err="1">
                <a:cs typeface="Calibri"/>
              </a:rPr>
              <a:t>employing</a:t>
            </a:r>
            <a:r>
              <a:rPr lang="cs-CZ" sz="2000" dirty="0">
                <a:cs typeface="Calibri"/>
              </a:rPr>
              <a:t> </a:t>
            </a:r>
            <a:r>
              <a:rPr lang="cs-CZ" sz="2000" dirty="0" err="1">
                <a:cs typeface="Calibri"/>
              </a:rPr>
              <a:t>the</a:t>
            </a:r>
            <a:r>
              <a:rPr lang="cs-CZ" sz="2000" dirty="0">
                <a:cs typeface="Calibri"/>
              </a:rPr>
              <a:t> </a:t>
            </a:r>
            <a:r>
              <a:rPr lang="cs-CZ" sz="2000" dirty="0" err="1">
                <a:cs typeface="Calibri"/>
              </a:rPr>
              <a:t>former</a:t>
            </a:r>
            <a:r>
              <a:rPr lang="cs-CZ" sz="2000" dirty="0">
                <a:cs typeface="Calibri"/>
              </a:rPr>
              <a:t>.</a:t>
            </a:r>
          </a:p>
          <a:p>
            <a:r>
              <a:rPr lang="cs-CZ" sz="2000" dirty="0" err="1">
                <a:cs typeface="Calibri"/>
              </a:rPr>
              <a:t>Clausewitz</a:t>
            </a:r>
            <a:r>
              <a:rPr lang="cs-CZ" sz="2000" dirty="0">
                <a:cs typeface="Calibri"/>
              </a:rPr>
              <a:t>: </a:t>
            </a:r>
            <a:r>
              <a:rPr lang="cs-CZ" sz="2000" dirty="0" err="1">
                <a:cs typeface="Calibri"/>
              </a:rPr>
              <a:t>War</a:t>
            </a:r>
            <a:r>
              <a:rPr lang="cs-CZ" sz="2000" dirty="0">
                <a:cs typeface="Calibri"/>
              </a:rPr>
              <a:t> </a:t>
            </a:r>
            <a:r>
              <a:rPr lang="cs-CZ" sz="2000" dirty="0" err="1">
                <a:cs typeface="Calibri"/>
              </a:rPr>
              <a:t>is</a:t>
            </a:r>
            <a:r>
              <a:rPr lang="cs-CZ" sz="2000" dirty="0">
                <a:cs typeface="Calibri"/>
              </a:rPr>
              <a:t> a </a:t>
            </a:r>
            <a:r>
              <a:rPr lang="cs-CZ" sz="2000" dirty="0" err="1">
                <a:cs typeface="Calibri"/>
              </a:rPr>
              <a:t>continuation</a:t>
            </a:r>
            <a:r>
              <a:rPr lang="cs-CZ" sz="2000" dirty="0">
                <a:cs typeface="Calibri"/>
              </a:rPr>
              <a:t> </a:t>
            </a:r>
            <a:r>
              <a:rPr lang="cs-CZ" sz="2000" dirty="0" err="1">
                <a:cs typeface="Calibri"/>
              </a:rPr>
              <a:t>of</a:t>
            </a:r>
            <a:r>
              <a:rPr lang="cs-CZ" sz="2000" dirty="0">
                <a:cs typeface="Calibri"/>
              </a:rPr>
              <a:t> </a:t>
            </a:r>
            <a:r>
              <a:rPr lang="cs-CZ" sz="2000" dirty="0" err="1">
                <a:cs typeface="Calibri"/>
              </a:rPr>
              <a:t>politics</a:t>
            </a:r>
            <a:r>
              <a:rPr lang="cs-CZ" sz="2000" dirty="0">
                <a:cs typeface="Calibri"/>
              </a:rPr>
              <a:t> by </a:t>
            </a:r>
            <a:r>
              <a:rPr lang="cs-CZ" sz="2000" dirty="0" err="1">
                <a:cs typeface="Calibri"/>
              </a:rPr>
              <a:t>other</a:t>
            </a:r>
            <a:r>
              <a:rPr lang="cs-CZ" sz="2000" dirty="0">
                <a:cs typeface="Calibri"/>
              </a:rPr>
              <a:t> </a:t>
            </a:r>
            <a:r>
              <a:rPr lang="cs-CZ" sz="2000" dirty="0" err="1">
                <a:cs typeface="Calibri"/>
              </a:rPr>
              <a:t>means</a:t>
            </a:r>
            <a:endParaRPr lang="cs-CZ" sz="2000" dirty="0">
              <a:cs typeface="Calibri"/>
            </a:endParaRPr>
          </a:p>
          <a:p>
            <a:endParaRPr lang="cs-CZ" sz="2000" dirty="0">
              <a:cs typeface="Calibri"/>
            </a:endParaRPr>
          </a:p>
          <a:p>
            <a:endParaRPr lang="cs-CZ" sz="2000" dirty="0">
              <a:cs typeface="Calibri"/>
            </a:endParaRPr>
          </a:p>
          <a:p>
            <a:endParaRPr lang="cs-CZ" sz="20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418838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508D078-342E-4B65-8257-BC208DDF8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5201" y="643467"/>
            <a:ext cx="6255026" cy="505400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8000" kern="1200" spc="-5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What is war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9FB9F4E-8C90-492D-8185-71533BF9FD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70995" y="643467"/>
            <a:ext cx="3341488" cy="505400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US" sz="2400" kern="1200" cap="all" spc="200" baseline="0">
                <a:solidFill>
                  <a:schemeClr val="tx2"/>
                </a:solidFill>
                <a:latin typeface="+mj-lt"/>
                <a:ea typeface="+mn-ea"/>
                <a:cs typeface="+mn-cs"/>
              </a:rPr>
              <a:t>“</a:t>
            </a:r>
            <a:r>
              <a:rPr lang="en-US" sz="2400" b="1" kern="1200" cap="all" spc="200" baseline="0">
                <a:solidFill>
                  <a:schemeClr val="tx2"/>
                </a:solidFill>
                <a:latin typeface="+mj-lt"/>
                <a:ea typeface="+mn-ea"/>
                <a:cs typeface="+mn-cs"/>
              </a:rPr>
              <a:t>War</a:t>
            </a:r>
            <a:r>
              <a:rPr lang="en-US" sz="2400" kern="1200" cap="all" spc="200" baseline="0">
                <a:solidFill>
                  <a:schemeClr val="tx2"/>
                </a:solidFill>
                <a:latin typeface="+mj-lt"/>
                <a:ea typeface="+mn-ea"/>
                <a:cs typeface="+mn-cs"/>
              </a:rPr>
              <a:t> is organized violence carried on by political units against each other.”</a:t>
            </a:r>
          </a:p>
        </p:txBody>
      </p:sp>
    </p:spTree>
    <p:extLst>
      <p:ext uri="{BB962C8B-B14F-4D97-AF65-F5344CB8AC3E}">
        <p14:creationId xmlns:p14="http://schemas.microsoft.com/office/powerpoint/2010/main" val="1792589582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48883BD40669D84C979EC54A9D52E881" ma:contentTypeVersion="13" ma:contentTypeDescription="Vytvoří nový dokument" ma:contentTypeScope="" ma:versionID="ea7369dc42d360b08c0956ee67224b81">
  <xsd:schema xmlns:xsd="http://www.w3.org/2001/XMLSchema" xmlns:xs="http://www.w3.org/2001/XMLSchema" xmlns:p="http://schemas.microsoft.com/office/2006/metadata/properties" xmlns:ns3="91097414-5e32-40bc-a921-12dbaa97f258" xmlns:ns4="1a823aee-79ad-43a3-808d-ce1e1d01690c" targetNamespace="http://schemas.microsoft.com/office/2006/metadata/properties" ma:root="true" ma:fieldsID="b067663622492ea0643b20d7e3f51df0" ns3:_="" ns4:_="">
    <xsd:import namespace="91097414-5e32-40bc-a921-12dbaa97f258"/>
    <xsd:import namespace="1a823aee-79ad-43a3-808d-ce1e1d01690c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AutoKeyPoints" minOccurs="0"/>
                <xsd:element ref="ns3:MediaServiceKeyPoints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1097414-5e32-40bc-a921-12dbaa97f25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a823aee-79ad-43a3-808d-ce1e1d01690c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dílí se s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dílené s podrobnostmi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Hodnota hash upozornění na sdílení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2442095B-D89A-45B2-9568-F2296C64DFA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1097414-5e32-40bc-a921-12dbaa97f258"/>
    <ds:schemaRef ds:uri="1a823aee-79ad-43a3-808d-ce1e1d01690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CB6BDB4E-676C-44B5-8183-465904A3FFA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05A301C-6955-4B2D-B648-A33FEE7EE848}">
  <ds:schemaRefs>
    <ds:schemaRef ds:uri="http://purl.org/dc/terms/"/>
    <ds:schemaRef ds:uri="91097414-5e32-40bc-a921-12dbaa97f258"/>
    <ds:schemaRef ds:uri="http://purl.org/dc/dcmitype/"/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1a823aee-79ad-43a3-808d-ce1e1d01690c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117</TotalTime>
  <Words>306</Words>
  <Application>Microsoft Office PowerPoint</Application>
  <PresentationFormat>Širokoúhlá obrazovka</PresentationFormat>
  <Paragraphs>34</Paragraphs>
  <Slides>11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Tw Cen MT</vt:lpstr>
      <vt:lpstr>Motiv Office</vt:lpstr>
      <vt:lpstr>War</vt:lpstr>
      <vt:lpstr>War</vt:lpstr>
      <vt:lpstr>Are there more or less wars today than in the past? Why? Or why not?</vt:lpstr>
      <vt:lpstr>Prezentace aplikace PowerPoint</vt:lpstr>
      <vt:lpstr>Prezentace aplikace PowerPoint</vt:lpstr>
      <vt:lpstr>Prezentace aplikace PowerPoint</vt:lpstr>
      <vt:lpstr>The decline of war thesis</vt:lpstr>
      <vt:lpstr>What is war?</vt:lpstr>
      <vt:lpstr>What is war</vt:lpstr>
      <vt:lpstr>Causes of war – Kenneth Waltz and his three images</vt:lpstr>
      <vt:lpstr>Prezentace aplikace PowerPoint</vt:lpstr>
    </vt:vector>
  </TitlesOfParts>
  <Company>FSS MU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Kateřina Fridrichová</dc:creator>
  <cp:lastModifiedBy>Kateřina Fridrichová</cp:lastModifiedBy>
  <cp:revision>33</cp:revision>
  <dcterms:created xsi:type="dcterms:W3CDTF">2021-10-26T11:31:40Z</dcterms:created>
  <dcterms:modified xsi:type="dcterms:W3CDTF">2022-10-18T13:34:54Z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0x01010048883BD40669D84C979EC54A9D52E881</vt:lpwstr>
  </property>
</Properties>
</file>