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699" r:id="rId3"/>
    <p:sldMasterId id="2147483711" r:id="rId4"/>
    <p:sldMasterId id="2147483723" r:id="rId5"/>
    <p:sldMasterId id="2147483735" r:id="rId6"/>
    <p:sldMasterId id="2147483747" r:id="rId7"/>
    <p:sldMasterId id="2147483759" r:id="rId8"/>
    <p:sldMasterId id="2147483771" r:id="rId9"/>
    <p:sldMasterId id="2147483783" r:id="rId10"/>
    <p:sldMasterId id="2147483795" r:id="rId11"/>
    <p:sldMasterId id="2147483807" r:id="rId12"/>
    <p:sldMasterId id="2147483819" r:id="rId13"/>
    <p:sldMasterId id="2147483831" r:id="rId14"/>
    <p:sldMasterId id="2147483843" r:id="rId15"/>
  </p:sldMasterIdLst>
  <p:notesMasterIdLst>
    <p:notesMasterId r:id="rId33"/>
  </p:notesMasterIdLst>
  <p:sldIdLst>
    <p:sldId id="256" r:id="rId16"/>
    <p:sldId id="257" r:id="rId17"/>
    <p:sldId id="260" r:id="rId18"/>
    <p:sldId id="281" r:id="rId19"/>
    <p:sldId id="263" r:id="rId20"/>
    <p:sldId id="278" r:id="rId21"/>
    <p:sldId id="274" r:id="rId22"/>
    <p:sldId id="270" r:id="rId23"/>
    <p:sldId id="275" r:id="rId24"/>
    <p:sldId id="279" r:id="rId25"/>
    <p:sldId id="276" r:id="rId26"/>
    <p:sldId id="277" r:id="rId27"/>
    <p:sldId id="271" r:id="rId28"/>
    <p:sldId id="264" r:id="rId29"/>
    <p:sldId id="280" r:id="rId30"/>
    <p:sldId id="265" r:id="rId31"/>
    <p:sldId id="266"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00CB5-25CE-43C5-9BB8-3505C1C339A4}" type="datetimeFigureOut">
              <a:rPr lang="en-US" smtClean="0"/>
              <a:pPr/>
              <a:t>11/10/20</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A7EEC2-DD4B-41B3-B393-D1335E6C0796}" type="slidenum">
              <a:rPr lang="en-US" smtClean="0"/>
              <a:pPr/>
              <a:t>‹#›</a:t>
            </a:fld>
            <a:endParaRPr lang="en-US"/>
          </a:p>
        </p:txBody>
      </p:sp>
    </p:spTree>
    <p:extLst>
      <p:ext uri="{BB962C8B-B14F-4D97-AF65-F5344CB8AC3E}">
        <p14:creationId xmlns:p14="http://schemas.microsoft.com/office/powerpoint/2010/main" val="187596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ECF92DB-65E2-48C0-B10C-29917B6AB45C}" type="slidenum">
              <a:rPr lang="en-US" smtClean="0"/>
              <a:pPr/>
              <a:t>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8316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4917BF-3108-4C9A-91DD-1C31ECF39405}" type="slidenum">
              <a:rPr lang="en-US" altLang="cs-CZ" smtClean="0"/>
              <a:pPr>
                <a:spcBef>
                  <a:spcPct val="0"/>
                </a:spcBef>
              </a:pPr>
              <a:t>12</a:t>
            </a:fld>
            <a:endParaRPr lang="en-US"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124727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F3D3867-DD75-4CF7-8136-9B70F984D392}" type="slidenum">
              <a:rPr lang="en-US"/>
              <a:pPr/>
              <a:t>14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5132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ECF7FA1-A8FC-48F3-8882-D634DEB28CFB}" type="slidenum">
              <a:rPr lang="en-US"/>
              <a:pPr/>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1047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7A38364-2C50-41FC-81CD-ADC7D3794703}" type="slidenum">
              <a:rPr lang="en-US"/>
              <a:pPr/>
              <a:t>17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894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a:prstGeom prst="rect">
            <a:avLst/>
          </a:prstGeom>
        </p:spPr>
        <p:txBody>
          <a:bodyPr lIns="64291" tIns="32146" rIns="64291" bIns="32146"/>
          <a:lstStyle/>
          <a:p>
            <a:r>
              <a:rPr lang="cs-CZ"/>
              <a:t>Klepnutím lze upravit styl předlohy nadpisů.</a:t>
            </a:r>
            <a:endParaRPr lang="en-US"/>
          </a:p>
        </p:txBody>
      </p:sp>
      <p:sp>
        <p:nvSpPr>
          <p:cNvPr id="3" name="Podnadpis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91" tIns="32146" rIns="64291" bIns="32146"/>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4" y="4800824"/>
            <a:ext cx="5486177" cy="567035"/>
          </a:xfrm>
        </p:spPr>
        <p:txBody>
          <a:bodyPr/>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4" y="612800"/>
            <a:ext cx="5486177" cy="4114354"/>
          </a:xfrm>
        </p:spPr>
        <p:txBody>
          <a:bodyPr/>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4" y="5367860"/>
            <a:ext cx="5486177" cy="80478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cs-CZ"/>
              <a:t>Klepnutím lze upravit styly předlohy textu.</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1741289"/>
            <a:ext cx="1946672" cy="3036094"/>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65" y="1741289"/>
            <a:ext cx="5732859" cy="3036094"/>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7"/>
            <a:ext cx="6400354" cy="1752451"/>
          </a:xfrm>
        </p:spPr>
        <p:txBody>
          <a:bodyPr/>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cs-CZ"/>
              <a:t>Klepnutím lze upravit styly předlohy textu.</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78656" y="2178854"/>
            <a:ext cx="1714500"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2500313" y="2178854"/>
            <a:ext cx="1714500"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177" y="274588"/>
            <a:ext cx="2057176" cy="5851178"/>
          </a:xfrm>
          <a:prstGeom prst="rect">
            <a:avLst/>
          </a:prstGeom>
        </p:spPr>
        <p:txBody>
          <a:bodyPr vert="eaVert" lIns="64291" tIns="32146" rIns="64291" bIns="32146"/>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274588"/>
            <a:ext cx="6064374" cy="5851178"/>
          </a:xfrm>
          <a:prstGeom prst="rect">
            <a:avLst/>
          </a:prstGeom>
        </p:spPr>
        <p:txBody>
          <a:bodyPr vert="eaVert" lIns="64291" tIns="32146" rIns="64291" bIns="32146"/>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7" y="273483"/>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7" y="1435448"/>
            <a:ext cx="3008189" cy="469031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cs-CZ"/>
              <a:t>Klepnutím lze upravit styly předlohy textu.</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5"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5" y="612800"/>
            <a:ext cx="5486177" cy="4114354"/>
          </a:xfrm>
        </p:spPr>
        <p:txBody>
          <a:bodyPr/>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5" y="5367860"/>
            <a:ext cx="5486177" cy="80478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cs-CZ"/>
              <a:t>Klepnutím lze upravit styly předlohy textu.</a:t>
            </a: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214322"/>
            <a:ext cx="1946672" cy="598289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66" y="214322"/>
            <a:ext cx="5732859" cy="598289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8"/>
            <a:ext cx="6400354" cy="1752451"/>
          </a:xfrm>
          <a:prstGeom prst="rect">
            <a:avLst/>
          </a:prstGeom>
        </p:spPr>
        <p:txBody>
          <a:bodyPr lIns="64255" tIns="32126" rIns="64255" bIns="32126"/>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a:xfrm>
            <a:off x="457647" y="1600658"/>
            <a:ext cx="8228707" cy="4525119"/>
          </a:xfrm>
          <a:prstGeom prst="rect">
            <a:avLst/>
          </a:prstGeom>
        </p:spPr>
        <p:txBody>
          <a:bodyPr lIns="64255" tIns="32126" rIns="64255" bIns="32126"/>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a:prstGeom prst="rect">
            <a:avLst/>
          </a:prstGeom>
        </p:spPr>
        <p:txBody>
          <a:bodyPr lIns="64255" tIns="32126" rIns="64255" bIns="32126"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cs-CZ"/>
              <a:t>Klepnutím lze upravit styly předlohy textu.</a:t>
            </a: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648" y="1600658"/>
            <a:ext cx="4060775" cy="4525119"/>
          </a:xfrm>
          <a:prstGeom prst="rect">
            <a:avLst/>
          </a:prstGeom>
        </p:spPr>
        <p:txBody>
          <a:bodyPr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1600658"/>
            <a:ext cx="4060775" cy="4525119"/>
          </a:xfrm>
          <a:prstGeom prst="rect">
            <a:avLst/>
          </a:prstGeom>
        </p:spPr>
        <p:txBody>
          <a:bodyPr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a:prstGeom prst="rect">
            <a:avLst/>
          </a:prstGeom>
        </p:spPr>
        <p:txBody>
          <a:bodyPr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a:prstGeom prst="rect">
            <a:avLst/>
          </a:prstGeom>
        </p:spPr>
        <p:txBody>
          <a:bodyPr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a:prstGeom prst="rect">
            <a:avLst/>
          </a:prstGeom>
        </p:spPr>
        <p:txBody>
          <a:bodyPr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a:prstGeom prst="rect">
            <a:avLst/>
          </a:prstGeom>
        </p:spPr>
        <p:txBody>
          <a:bodyPr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765175"/>
          </a:xfrm>
          <a:prstGeom prst="rect">
            <a:avLst/>
          </a:prstGeom>
        </p:spPr>
        <p:txBody>
          <a:bodyPr/>
          <a:lstStyle/>
          <a:p>
            <a:r>
              <a:rPr lang="cs-CZ"/>
              <a:t>Klepnutím lze upravit styl předlohy nadpisů.</a:t>
            </a:r>
            <a:endParaRPr lang="en-US"/>
          </a:p>
        </p:txBody>
      </p:sp>
      <p:sp>
        <p:nvSpPr>
          <p:cNvPr id="3" name="Zástupný symbol pro tabulku 2"/>
          <p:cNvSpPr>
            <a:spLocks noGrp="1"/>
          </p:cNvSpPr>
          <p:nvPr>
            <p:ph type="tbl" idx="1"/>
          </p:nvPr>
        </p:nvSpPr>
        <p:spPr>
          <a:xfrm>
            <a:off x="107950" y="981075"/>
            <a:ext cx="8928100" cy="5761038"/>
          </a:xfrm>
          <a:prstGeom prst="rect">
            <a:avLst/>
          </a:prstGeom>
        </p:spPr>
        <p:txBody>
          <a:bodyPr/>
          <a:lstStyle/>
          <a:p>
            <a:pPr lvl="0"/>
            <a:endParaRPr lang="en-US" noProof="0"/>
          </a:p>
        </p:txBody>
      </p:sp>
    </p:spTree>
  </p:cSld>
  <p:clrMapOvr>
    <a:masterClrMapping/>
  </p:clrMapOvr>
  <p:transition>
    <p:checke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8" y="273484"/>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a:prstGeom prst="rect">
            <a:avLst/>
          </a:prstGeom>
        </p:spPr>
        <p:txBody>
          <a:bodyPr lIns="64255" tIns="32126" rIns="64255" bIns="3212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8" y="1435448"/>
            <a:ext cx="3008189" cy="4690318"/>
          </a:xfrm>
          <a:prstGeom prst="rect">
            <a:avLst/>
          </a:prstGeom>
        </p:spPr>
        <p:txBody>
          <a:bodyPr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cs-CZ"/>
              <a:t>Klepnutím lze upravit styly předlohy textu.</a:t>
            </a: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6"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6" y="612800"/>
            <a:ext cx="5486177" cy="4114354"/>
          </a:xfrm>
          <a:prstGeom prst="rect">
            <a:avLst/>
          </a:prstGeom>
        </p:spPr>
        <p:txBody>
          <a:bodyPr lIns="64255" tIns="32126" rIns="64255" bIns="32126"/>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6" y="5367860"/>
            <a:ext cx="5486177" cy="804788"/>
          </a:xfrm>
          <a:prstGeom prst="rect">
            <a:avLst/>
          </a:prstGeom>
        </p:spPr>
        <p:txBody>
          <a:bodyPr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cs-CZ"/>
              <a:t>Klepnutím lze upravit styly předlohy textu.</a:t>
            </a: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1600658"/>
            <a:ext cx="8228707" cy="4525119"/>
          </a:xfrm>
          <a:prstGeom prst="rect">
            <a:avLst/>
          </a:prstGeom>
        </p:spPr>
        <p:txBody>
          <a:bodyPr vert="eaVert" lIns="64255" tIns="32126" rIns="64255" bIns="32126"/>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177" y="214313"/>
            <a:ext cx="2057176" cy="5911453"/>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214313"/>
            <a:ext cx="6064374" cy="5911453"/>
          </a:xfrm>
          <a:prstGeom prst="rect">
            <a:avLst/>
          </a:prstGeom>
        </p:spPr>
        <p:txBody>
          <a:bodyPr vert="eaVert" lIns="64255" tIns="32126" rIns="64255" bIns="32126"/>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a:prstGeom prst="rect">
            <a:avLst/>
          </a:prstGeom>
        </p:spPr>
        <p:txBody>
          <a:bodyPr lIns="64251" tIns="32125" rIns="64251" bIns="32125"/>
          <a:lstStyle/>
          <a:p>
            <a:r>
              <a:rPr lang="cs-CZ"/>
              <a:t>Klepnutím lze upravit styl předlohy nadpisů.</a:t>
            </a:r>
            <a:endParaRPr lang="en-US"/>
          </a:p>
        </p:txBody>
      </p:sp>
      <p:sp>
        <p:nvSpPr>
          <p:cNvPr id="3" name="Podnadpis 2"/>
          <p:cNvSpPr>
            <a:spLocks noGrp="1"/>
          </p:cNvSpPr>
          <p:nvPr>
            <p:ph type="subTitle" idx="1"/>
          </p:nvPr>
        </p:nvSpPr>
        <p:spPr>
          <a:xfrm>
            <a:off x="1371824" y="3886659"/>
            <a:ext cx="6400354" cy="1752451"/>
          </a:xfrm>
          <a:prstGeom prst="rect">
            <a:avLst/>
          </a:prstGeom>
        </p:spPr>
        <p:txBody>
          <a:bodyPr lIns="64251" tIns="32125" rIns="64251" bIns="32125"/>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51" tIns="32125" rIns="64251" bIns="32125"/>
          <a:lstStyle/>
          <a:p>
            <a:r>
              <a:rPr lang="cs-CZ"/>
              <a:t>Klepnutím lze upravit styl předlohy nadpisů.</a:t>
            </a:r>
            <a:endParaRPr lang="en-US"/>
          </a:p>
        </p:txBody>
      </p:sp>
      <p:sp>
        <p:nvSpPr>
          <p:cNvPr id="3" name="Zástupný symbol pro obsah 2"/>
          <p:cNvSpPr>
            <a:spLocks noGrp="1"/>
          </p:cNvSpPr>
          <p:nvPr>
            <p:ph idx="1"/>
          </p:nvPr>
        </p:nvSpPr>
        <p:spPr>
          <a:xfrm>
            <a:off x="457647" y="1600659"/>
            <a:ext cx="8228707" cy="4525119"/>
          </a:xfrm>
          <a:prstGeom prst="rect">
            <a:avLst/>
          </a:prstGeom>
        </p:spPr>
        <p:txBody>
          <a:bodyPr lIns="64251" tIns="32125" rIns="64251" bIns="32125"/>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a:prstGeom prst="rect">
            <a:avLst/>
          </a:prstGeom>
        </p:spPr>
        <p:txBody>
          <a:bodyPr lIns="64251" tIns="32125" rIns="64251" bIns="32125"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a:prstGeom prst="rect">
            <a:avLst/>
          </a:prstGeom>
        </p:spPr>
        <p:txBody>
          <a:bodyPr lIns="64251" tIns="32125" rIns="64251" bIns="32125"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cs-CZ"/>
              <a:t>Klepnutím lze upravit styly předlohy textu.</a:t>
            </a: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51" tIns="32125" rIns="64251" bIns="32125"/>
          <a:lstStyle/>
          <a:p>
            <a:r>
              <a:rPr lang="cs-CZ"/>
              <a:t>Klepnutím lze upravit styl předlohy nadpisů.</a:t>
            </a:r>
            <a:endParaRPr lang="en-US"/>
          </a:p>
        </p:txBody>
      </p:sp>
      <p:sp>
        <p:nvSpPr>
          <p:cNvPr id="3" name="Zástupný symbol pro obsah 2"/>
          <p:cNvSpPr>
            <a:spLocks noGrp="1"/>
          </p:cNvSpPr>
          <p:nvPr>
            <p:ph sz="half" idx="1"/>
          </p:nvPr>
        </p:nvSpPr>
        <p:spPr>
          <a:xfrm>
            <a:off x="457648" y="1600659"/>
            <a:ext cx="4060775" cy="4525119"/>
          </a:xfrm>
          <a:prstGeom prst="rect">
            <a:avLst/>
          </a:prstGeom>
        </p:spPr>
        <p:txBody>
          <a:bodyPr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1600659"/>
            <a:ext cx="4060775" cy="4525119"/>
          </a:xfrm>
          <a:prstGeom prst="rect">
            <a:avLst/>
          </a:prstGeom>
        </p:spPr>
        <p:txBody>
          <a:bodyPr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51" tIns="32125" rIns="64251" bIns="32125"/>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a:prstGeom prst="rect">
            <a:avLst/>
          </a:prstGeom>
        </p:spPr>
        <p:txBody>
          <a:bodyPr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a:prstGeom prst="rect">
            <a:avLst/>
          </a:prstGeom>
        </p:spPr>
        <p:txBody>
          <a:bodyPr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a:prstGeom prst="rect">
            <a:avLst/>
          </a:prstGeom>
        </p:spPr>
        <p:txBody>
          <a:bodyPr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a:prstGeom prst="rect">
            <a:avLst/>
          </a:prstGeom>
        </p:spPr>
        <p:txBody>
          <a:bodyPr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51" tIns="32125" rIns="64251" bIns="32125"/>
          <a:lstStyle/>
          <a:p>
            <a:r>
              <a:rPr lang="cs-CZ"/>
              <a:t>Klepnutím lze upravit styl předlohy nadpisů.</a:t>
            </a:r>
            <a:endParaRPr lang="en-US"/>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9" y="273485"/>
            <a:ext cx="3008189" cy="1161975"/>
          </a:xfrm>
          <a:prstGeom prst="rect">
            <a:avLst/>
          </a:prstGeom>
        </p:spPr>
        <p:txBody>
          <a:bodyPr lIns="64251" tIns="32125" rIns="64251" bIns="32125"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a:prstGeom prst="rect">
            <a:avLst/>
          </a:prstGeom>
        </p:spPr>
        <p:txBody>
          <a:bodyPr lIns="64251" tIns="32125" rIns="64251" bIns="3212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9" y="1435448"/>
            <a:ext cx="3008189" cy="4690318"/>
          </a:xfrm>
          <a:prstGeom prst="rect">
            <a:avLst/>
          </a:prstGeom>
        </p:spPr>
        <p:txBody>
          <a:bodyPr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cs-CZ"/>
              <a:t>Klepnutím lze upravit styly předlohy textu.</a:t>
            </a: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7" y="4800824"/>
            <a:ext cx="5486177" cy="567035"/>
          </a:xfrm>
          <a:prstGeom prst="rect">
            <a:avLst/>
          </a:prstGeom>
        </p:spPr>
        <p:txBody>
          <a:bodyPr lIns="64251" tIns="32125" rIns="64251" bIns="32125"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7" y="612800"/>
            <a:ext cx="5486177" cy="4114354"/>
          </a:xfrm>
          <a:prstGeom prst="rect">
            <a:avLst/>
          </a:prstGeom>
        </p:spPr>
        <p:txBody>
          <a:bodyPr lIns="64251" tIns="32125" rIns="64251" bIns="32125"/>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7" y="5367860"/>
            <a:ext cx="5486177" cy="804788"/>
          </a:xfrm>
          <a:prstGeom prst="rect">
            <a:avLst/>
          </a:prstGeom>
        </p:spPr>
        <p:txBody>
          <a:bodyPr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cs-CZ"/>
              <a:t>Klepnutím lze upravit styly předlohy textu.</a:t>
            </a: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51" tIns="32125" rIns="64251" bIns="32125"/>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1600659"/>
            <a:ext cx="8228707" cy="4525119"/>
          </a:xfrm>
          <a:prstGeom prst="rect">
            <a:avLst/>
          </a:prstGeom>
        </p:spPr>
        <p:txBody>
          <a:bodyPr vert="eaVert" lIns="64251" tIns="32125" rIns="64251" bIns="32125"/>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177" y="274588"/>
            <a:ext cx="2057176" cy="5851178"/>
          </a:xfrm>
          <a:prstGeom prst="rect">
            <a:avLst/>
          </a:prstGeom>
        </p:spPr>
        <p:txBody>
          <a:bodyPr vert="eaVert" lIns="64251" tIns="32125" rIns="64251" bIns="32125"/>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274588"/>
            <a:ext cx="6064374" cy="5851178"/>
          </a:xfrm>
          <a:prstGeom prst="rect">
            <a:avLst/>
          </a:prstGeom>
        </p:spPr>
        <p:txBody>
          <a:bodyPr vert="eaVert" lIns="64251" tIns="32125" rIns="64251" bIns="32125"/>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a:prstGeom prst="rect">
            <a:avLst/>
          </a:prstGeom>
        </p:spPr>
        <p:txBody>
          <a:bodyPr lIns="64248" tIns="32123" rIns="64248" bIns="32123"/>
          <a:lstStyle/>
          <a:p>
            <a:r>
              <a:rPr lang="cs-CZ"/>
              <a:t>Klepnutím lze upravit styl předlohy nadpisů.</a:t>
            </a:r>
            <a:endParaRPr lang="en-US"/>
          </a:p>
        </p:txBody>
      </p:sp>
      <p:sp>
        <p:nvSpPr>
          <p:cNvPr id="3" name="Podnadpis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48" tIns="32123" rIns="64248" bIns="32123"/>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a:prstGeom prst="rect">
            <a:avLst/>
          </a:prstGeom>
        </p:spPr>
        <p:txBody>
          <a:bodyPr lIns="64248" tIns="32123" rIns="64248" bIns="32123"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cs-CZ"/>
              <a:t>Klepnutím lze upravit styly předlohy textu.</a:t>
            </a: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48" tIns="32123" rIns="64248" bIns="32123"/>
          <a:lstStyle/>
          <a:p>
            <a:r>
              <a:rPr lang="cs-CZ"/>
              <a:t>Klepnutím lze upravit styl předlohy nadpisů.</a:t>
            </a:r>
            <a:endParaRPr lang="en-US"/>
          </a:p>
        </p:txBody>
      </p:sp>
      <p:sp>
        <p:nvSpPr>
          <p:cNvPr id="3" name="Zástupný symbol pro obsah 2"/>
          <p:cNvSpPr>
            <a:spLocks noGrp="1"/>
          </p:cNvSpPr>
          <p:nvPr>
            <p:ph sz="half" idx="1"/>
          </p:nvPr>
        </p:nvSpPr>
        <p:spPr>
          <a:xfrm>
            <a:off x="678656" y="928688"/>
            <a:ext cx="3839766" cy="500062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928688"/>
            <a:ext cx="3839766" cy="500062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48" tIns="32123" rIns="64248" bIns="32123"/>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48" tIns="32123" rIns="64248" bIns="32123"/>
          <a:lstStyle/>
          <a:p>
            <a:r>
              <a:rPr lang="cs-CZ"/>
              <a:t>Klepnutím lze upravit styl předlohy nadpisů.</a:t>
            </a:r>
            <a:endParaRPr lang="en-US"/>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60" y="273486"/>
            <a:ext cx="3008189" cy="1161975"/>
          </a:xfrm>
          <a:prstGeom prst="rect">
            <a:avLst/>
          </a:prstGeom>
        </p:spPr>
        <p:txBody>
          <a:bodyPr lIns="64248" tIns="32123" rIns="64248" bIns="32123"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cs-CZ"/>
              <a:t>Klepnutím lze upravit styly předlohy textu.</a:t>
            </a: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8" y="4800824"/>
            <a:ext cx="5486177" cy="567035"/>
          </a:xfrm>
          <a:prstGeom prst="rect">
            <a:avLst/>
          </a:prstGeom>
        </p:spPr>
        <p:txBody>
          <a:bodyPr lIns="64248" tIns="32123" rIns="64248" bIns="32123"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cs-CZ"/>
              <a:t>Klepnutím lze upravit styly předlohy textu.</a:t>
            </a: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48" tIns="32123" rIns="64248" bIns="32123"/>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177" y="274589"/>
            <a:ext cx="2057176" cy="5654725"/>
          </a:xfrm>
          <a:prstGeom prst="rect">
            <a:avLst/>
          </a:prstGeom>
        </p:spPr>
        <p:txBody>
          <a:bodyPr vert="eaVert" lIns="64248" tIns="32123" rIns="64248" bIns="32123"/>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274589"/>
            <a:ext cx="6064374" cy="56547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cs-CZ"/>
              <a:t>Klepnutím lze upravit styly předlohy textu.</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cs-CZ"/>
              <a:t>Klepnutím lze upravit styly předlohy textu.</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78656" y="2178858"/>
            <a:ext cx="3839766"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2178858"/>
            <a:ext cx="3839766"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61" y="273487"/>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cs-CZ"/>
              <a:t>Klepnutím lze upravit styly předlohy textu.</a:t>
            </a: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9"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cs-CZ"/>
              <a:t>Klepnutím lze upravit styly předlohy textu.</a:t>
            </a: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214326"/>
            <a:ext cx="1946672" cy="598289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70" y="214326"/>
            <a:ext cx="5732859" cy="598289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62"/>
            <a:ext cx="6400354" cy="1752451"/>
          </a:xfrm>
        </p:spPr>
        <p:txBody>
          <a:bodyPr/>
          <a:lstStyle>
            <a:lvl1pPr marL="0" indent="0" algn="ctr">
              <a:buNone/>
              <a:defRPr/>
            </a:lvl1pPr>
            <a:lvl2pPr marL="321208" indent="0" algn="ctr">
              <a:buNone/>
              <a:defRPr/>
            </a:lvl2pPr>
            <a:lvl3pPr marL="642420" indent="0" algn="ctr">
              <a:buNone/>
              <a:defRPr/>
            </a:lvl3pPr>
            <a:lvl4pPr marL="963629" indent="0" algn="ctr">
              <a:buNone/>
              <a:defRPr/>
            </a:lvl4pPr>
            <a:lvl5pPr marL="1284842" indent="0" algn="ctr">
              <a:buNone/>
              <a:defRPr/>
            </a:lvl5pPr>
            <a:lvl6pPr marL="1606052" indent="0" algn="ctr">
              <a:buNone/>
              <a:defRPr/>
            </a:lvl6pPr>
            <a:lvl7pPr marL="1927263" indent="0" algn="ctr">
              <a:buNone/>
              <a:defRPr/>
            </a:lvl7pPr>
            <a:lvl8pPr marL="2248476" indent="0" algn="ctr">
              <a:buNone/>
              <a:defRPr/>
            </a:lvl8pPr>
            <a:lvl9pPr marL="2569686"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78656" y="2178846"/>
            <a:ext cx="3839766"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2178846"/>
            <a:ext cx="3839766"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208" indent="0">
              <a:buNone/>
              <a:defRPr sz="1300"/>
            </a:lvl2pPr>
            <a:lvl3pPr marL="642420" indent="0">
              <a:buNone/>
              <a:defRPr sz="1100"/>
            </a:lvl3pPr>
            <a:lvl4pPr marL="963629" indent="0">
              <a:buNone/>
              <a:defRPr sz="1000"/>
            </a:lvl4pPr>
            <a:lvl5pPr marL="1284842" indent="0">
              <a:buNone/>
              <a:defRPr sz="1000"/>
            </a:lvl5pPr>
            <a:lvl6pPr marL="1606052" indent="0">
              <a:buNone/>
              <a:defRPr sz="1000"/>
            </a:lvl6pPr>
            <a:lvl7pPr marL="1927263" indent="0">
              <a:buNone/>
              <a:defRPr sz="1000"/>
            </a:lvl7pPr>
            <a:lvl8pPr marL="2248476" indent="0">
              <a:buNone/>
              <a:defRPr sz="1000"/>
            </a:lvl8pPr>
            <a:lvl9pPr marL="2569686" indent="0">
              <a:buNone/>
              <a:defRPr sz="1000"/>
            </a:lvl9pPr>
          </a:lstStyle>
          <a:p>
            <a:pPr lvl="0"/>
            <a:r>
              <a:rPr lang="cs-CZ"/>
              <a:t>Klepnutím lze upravit styly předlohy textu.</a:t>
            </a: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78656" y="2178859"/>
            <a:ext cx="1714500"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2500313" y="2178859"/>
            <a:ext cx="1714500"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62" y="273488"/>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62" y="1435448"/>
            <a:ext cx="3008189" cy="4690318"/>
          </a:xfrm>
        </p:spPr>
        <p:txBody>
          <a:bodyPr/>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cs-CZ"/>
              <a:t>Klepnutím lze upravit styly předlohy textu.</a:t>
            </a: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50"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50" y="612800"/>
            <a:ext cx="5486177" cy="4114354"/>
          </a:xfrm>
        </p:spPr>
        <p:txBody>
          <a:bodyPr/>
          <a:lstStyle>
            <a:lvl1pPr marL="0" indent="0">
              <a:buNone/>
              <a:defRPr sz="2200"/>
            </a:lvl1pPr>
            <a:lvl2pPr marL="321208" indent="0">
              <a:buNone/>
              <a:defRPr sz="2000"/>
            </a:lvl2pPr>
            <a:lvl3pPr marL="642420" indent="0">
              <a:buNone/>
              <a:defRPr sz="1700"/>
            </a:lvl3pPr>
            <a:lvl4pPr marL="963629" indent="0">
              <a:buNone/>
              <a:defRPr sz="1400"/>
            </a:lvl4pPr>
            <a:lvl5pPr marL="1284842" indent="0">
              <a:buNone/>
              <a:defRPr sz="1400"/>
            </a:lvl5pPr>
            <a:lvl6pPr marL="1606052" indent="0">
              <a:buNone/>
              <a:defRPr sz="1400"/>
            </a:lvl6pPr>
            <a:lvl7pPr marL="1927263" indent="0">
              <a:buNone/>
              <a:defRPr sz="1400"/>
            </a:lvl7pPr>
            <a:lvl8pPr marL="2248476" indent="0">
              <a:buNone/>
              <a:defRPr sz="1400"/>
            </a:lvl8pPr>
            <a:lvl9pPr marL="2569686"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50" y="5367860"/>
            <a:ext cx="5486177" cy="804788"/>
          </a:xfrm>
        </p:spPr>
        <p:txBody>
          <a:bodyPr/>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cs-CZ"/>
              <a:t>Klepnutím lze upravit styly předlohy textu.</a:t>
            </a:r>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214327"/>
            <a:ext cx="1946672" cy="598289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71" y="214327"/>
            <a:ext cx="5732859" cy="598289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91" tIns="32146" rIns="64291" bIns="32146"/>
          <a:lstStyle/>
          <a:p>
            <a:r>
              <a:rPr lang="cs-CZ"/>
              <a:t>Klepnutím lze upravit styl předlohy nadpisů.</a:t>
            </a:r>
            <a:endParaRPr lang="en-US"/>
          </a:p>
        </p:txBody>
      </p:sp>
      <p:sp>
        <p:nvSpPr>
          <p:cNvPr id="3" name="Zástupný symbol pro obsah 2"/>
          <p:cNvSpPr>
            <a:spLocks noGrp="1"/>
          </p:cNvSpPr>
          <p:nvPr>
            <p:ph idx="1"/>
          </p:nvPr>
        </p:nvSpPr>
        <p:spPr>
          <a:xfrm>
            <a:off x="457647" y="1600647"/>
            <a:ext cx="8228707" cy="4525119"/>
          </a:xfrm>
          <a:prstGeom prst="rect">
            <a:avLst/>
          </a:prstGeom>
        </p:spPr>
        <p:txBody>
          <a:bodyPr lIns="64291" tIns="32146" rIns="64291" bIns="32146"/>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49" y="273475"/>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cs-CZ"/>
              <a:t>Klepnutím lze upravit styly předlohy textu.</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37"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cs-CZ"/>
              <a:t>Klepnutím lze upravit styly předlohy textu.</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214314"/>
            <a:ext cx="1946672" cy="598289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58" y="214314"/>
            <a:ext cx="5732859" cy="598289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0"/>
            <a:ext cx="6400354"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a:xfrm>
            <a:off x="457647" y="1600650"/>
            <a:ext cx="8228707" cy="4525119"/>
          </a:xfrm>
          <a:prstGeom prst="rect">
            <a:avLst/>
          </a:prstGeom>
        </p:spPr>
        <p:txBody>
          <a:bodyPr lIns="64281" tIns="32140" rIns="64281" bIns="3214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a:prstGeom prst="rect">
            <a:avLst/>
          </a:prstGeom>
        </p:spPr>
        <p:txBody>
          <a:bodyPr lIns="64281" tIns="32140" rIns="64281" bIns="32140"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cs-CZ"/>
              <a:t>Klepnutím lze upravit styly předlohy textu.</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648" y="1600650"/>
            <a:ext cx="4060775" cy="4525119"/>
          </a:xfrm>
          <a:prstGeom prst="rect">
            <a:avLst/>
          </a:prstGeom>
        </p:spPr>
        <p:txBody>
          <a:bodyPr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1600650"/>
            <a:ext cx="4060775" cy="4525119"/>
          </a:xfrm>
          <a:prstGeom prst="rect">
            <a:avLst/>
          </a:prstGeom>
        </p:spPr>
        <p:txBody>
          <a:bodyPr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a:prstGeom prst="rect">
            <a:avLst/>
          </a:prstGeom>
        </p:spPr>
        <p:txBody>
          <a:bodyPr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a:prstGeom prst="rect">
            <a:avLst/>
          </a:prstGeom>
        </p:spPr>
        <p:txBody>
          <a:bodyPr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a:prstGeom prst="rect">
            <a:avLst/>
          </a:prstGeom>
        </p:spPr>
        <p:txBody>
          <a:bodyPr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a:prstGeom prst="rect">
            <a:avLst/>
          </a:prstGeom>
        </p:spPr>
        <p:txBody>
          <a:bodyPr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1"/>
            <a:ext cx="7772176" cy="1361777"/>
          </a:xfrm>
          <a:prstGeom prst="rect">
            <a:avLst/>
          </a:prstGeom>
        </p:spPr>
        <p:txBody>
          <a:bodyPr lIns="64291" tIns="32146" rIns="64291" bIns="32146"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cs-CZ"/>
              <a:t>Klepnutím lze upravit styly předlohy textu.</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0" y="273476"/>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a:prstGeom prst="rect">
            <a:avLst/>
          </a:prstGeom>
        </p:spPr>
        <p:txBody>
          <a:bodyPr lIns="64281" tIns="32140" rIns="64281" bIns="3214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0" y="1435448"/>
            <a:ext cx="3008189" cy="4690318"/>
          </a:xfrm>
          <a:prstGeom prst="rect">
            <a:avLst/>
          </a:prstGeom>
        </p:spPr>
        <p:txBody>
          <a:bodyPr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cs-CZ"/>
              <a:t>Klepnutím lze upravit styly předlohy textu.</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38"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38" y="612800"/>
            <a:ext cx="5486177" cy="4114354"/>
          </a:xfrm>
          <a:prstGeom prst="rect">
            <a:avLst/>
          </a:prstGeom>
        </p:spPr>
        <p:txBody>
          <a:bodyPr lIns="64281" tIns="32140" rIns="64281" bIns="32140"/>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38" y="5367860"/>
            <a:ext cx="5486177" cy="804788"/>
          </a:xfrm>
          <a:prstGeom prst="rect">
            <a:avLst/>
          </a:prstGeom>
        </p:spPr>
        <p:txBody>
          <a:bodyPr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cs-CZ"/>
              <a:t>Klepnutím lze upravit styly předlohy textu.</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1600650"/>
            <a:ext cx="8228707" cy="4525119"/>
          </a:xfrm>
          <a:prstGeom prst="rect">
            <a:avLst/>
          </a:prstGeom>
        </p:spPr>
        <p:txBody>
          <a:bodyPr vert="eaVert" lIns="64281" tIns="32140" rIns="64281" bIns="3214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177" y="214313"/>
            <a:ext cx="2057176" cy="5911453"/>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214313"/>
            <a:ext cx="6064374" cy="5911453"/>
          </a:xfrm>
          <a:prstGeom prst="rect">
            <a:avLst/>
          </a:prstGeom>
        </p:spPr>
        <p:txBody>
          <a:bodyPr vert="eaVert" lIns="64281" tIns="32140" rIns="64281" bIns="3214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765175"/>
          </a:xfrm>
          <a:prstGeom prst="rect">
            <a:avLst/>
          </a:prstGeom>
        </p:spPr>
        <p:txBody>
          <a:bodyPr/>
          <a:lstStyle/>
          <a:p>
            <a:r>
              <a:rPr lang="cs-CZ"/>
              <a:t>Klepnutím lze upravit styl předlohy nadpisů.</a:t>
            </a:r>
            <a:endParaRPr lang="en-US"/>
          </a:p>
        </p:txBody>
      </p:sp>
      <p:sp>
        <p:nvSpPr>
          <p:cNvPr id="3" name="Zástupný symbol pro tabulku 2"/>
          <p:cNvSpPr>
            <a:spLocks noGrp="1"/>
          </p:cNvSpPr>
          <p:nvPr>
            <p:ph type="tbl" idx="1"/>
          </p:nvPr>
        </p:nvSpPr>
        <p:spPr>
          <a:xfrm>
            <a:off x="107950" y="981075"/>
            <a:ext cx="8928100" cy="5761038"/>
          </a:xfrm>
          <a:prstGeom prst="rect">
            <a:avLst/>
          </a:prstGeom>
        </p:spPr>
        <p:txBody>
          <a:bodyPr/>
          <a:lstStyle/>
          <a:p>
            <a:pPr lvl="0"/>
            <a:endParaRPr lang="en-US" noProof="0"/>
          </a:p>
        </p:txBody>
      </p:sp>
    </p:spTree>
  </p:cSld>
  <p:clrMapOvr>
    <a:masterClrMapping/>
  </p:clrMapOvr>
  <p:transition>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76517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107950" y="981075"/>
            <a:ext cx="8928100" cy="2803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107950" y="3937000"/>
            <a:ext cx="8928100" cy="280511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43820168"/>
      </p:ext>
    </p:extLst>
  </p:cSld>
  <p:clrMapOvr>
    <a:masterClrMapping/>
  </p:clrMapOvr>
  <p:transition>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cs-CZ"/>
              <a:t>Klepnutím lze upravit styly předlohy textu.</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91" tIns="32146" rIns="64291" bIns="32146"/>
          <a:lstStyle/>
          <a:p>
            <a:r>
              <a:rPr lang="cs-CZ"/>
              <a:t>Klepnutím lze upravit styl předlohy nadpisů.</a:t>
            </a:r>
            <a:endParaRPr lang="en-US"/>
          </a:p>
        </p:txBody>
      </p:sp>
      <p:sp>
        <p:nvSpPr>
          <p:cNvPr id="3" name="Zástupný symbol pro obsah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78656" y="5831088"/>
            <a:ext cx="3839766" cy="70544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5831088"/>
            <a:ext cx="3839766" cy="70544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1" y="273477"/>
            <a:ext cx="3008189" cy="1161975"/>
          </a:xfrm>
        </p:spPr>
        <p:txBody>
          <a:bodyPr/>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cs-CZ"/>
              <a:t>Klepnutím lze upravit styly předlohy textu.</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39" y="4800824"/>
            <a:ext cx="5486177" cy="567035"/>
          </a:xfrm>
        </p:spPr>
        <p:txBody>
          <a:bodyPr/>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cs-CZ"/>
              <a:t>Klepnutím lze upravit styly předlohy textu.</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4554144"/>
            <a:ext cx="1946672" cy="198239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60" y="4554144"/>
            <a:ext cx="5732859" cy="198239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cs-CZ"/>
              <a:t>Klepnutím lze upravit styl předlohy podnadpisů.</a:t>
            </a:r>
            <a:endParaRPr lang="en-US"/>
          </a:p>
        </p:txBody>
      </p:sp>
      <p:sp>
        <p:nvSpPr>
          <p:cNvPr id="4" name="Zástupný symbol pro číslo snímku 3"/>
          <p:cNvSpPr>
            <a:spLocks noGrp="1"/>
          </p:cNvSpPr>
          <p:nvPr>
            <p:ph type="sldNum" sz="quarter" idx="10"/>
          </p:nvPr>
        </p:nvSpPr>
        <p:spPr/>
        <p:txBody>
          <a:bodyPr/>
          <a:lstStyle>
            <a:lvl1pPr>
              <a:defRPr/>
            </a:lvl1pPr>
          </a:lstStyle>
          <a:p>
            <a:fld id="{47E0815C-D8A2-400F-87A0-BBD48739614D}" type="slidenum">
              <a:rPr lang="en-US"/>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číslo snímku 3"/>
          <p:cNvSpPr>
            <a:spLocks noGrp="1"/>
          </p:cNvSpPr>
          <p:nvPr>
            <p:ph type="sldNum" sz="quarter" idx="10"/>
          </p:nvPr>
        </p:nvSpPr>
        <p:spPr/>
        <p:txBody>
          <a:bodyPr/>
          <a:lstStyle>
            <a:lvl1pPr>
              <a:defRPr/>
            </a:lvl1pPr>
          </a:lstStyle>
          <a:p>
            <a:fld id="{F19F4BE6-49C7-4983-A3B7-35BAF555D983}"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91" tIns="32146" rIns="64291" bIns="32146"/>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cs-CZ"/>
              <a:t>Klepnutím lze upravit styly předlohy textu.</a:t>
            </a:r>
          </a:p>
        </p:txBody>
      </p:sp>
      <p:sp>
        <p:nvSpPr>
          <p:cNvPr id="4" name="Zástupný symbol pro číslo snímku 3"/>
          <p:cNvSpPr>
            <a:spLocks noGrp="1"/>
          </p:cNvSpPr>
          <p:nvPr>
            <p:ph type="sldNum" sz="quarter" idx="10"/>
          </p:nvPr>
        </p:nvSpPr>
        <p:spPr/>
        <p:txBody>
          <a:bodyPr/>
          <a:lstStyle>
            <a:lvl1pPr>
              <a:defRPr/>
            </a:lvl1pPr>
          </a:lstStyle>
          <a:p>
            <a:fld id="{49097665-817A-482C-A130-978A2BABE9DD}" type="slidenum">
              <a:rPr lang="en-US"/>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6531" y="1599536"/>
            <a:ext cx="4060775" cy="525846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4462" y="1599536"/>
            <a:ext cx="4061891" cy="525846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číslo snímku 4"/>
          <p:cNvSpPr>
            <a:spLocks noGrp="1"/>
          </p:cNvSpPr>
          <p:nvPr>
            <p:ph type="sldNum" sz="quarter" idx="10"/>
          </p:nvPr>
        </p:nvSpPr>
        <p:spPr/>
        <p:txBody>
          <a:bodyPr/>
          <a:lstStyle>
            <a:lvl1pPr>
              <a:defRPr/>
            </a:lvl1pPr>
          </a:lstStyle>
          <a:p>
            <a:fld id="{D87F1BCE-F9DB-42AD-BCA1-3BD0B0367213}" type="slidenum">
              <a:rPr lang="en-US"/>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číslo snímku 6"/>
          <p:cNvSpPr>
            <a:spLocks noGrp="1"/>
          </p:cNvSpPr>
          <p:nvPr>
            <p:ph type="sldNum" sz="quarter" idx="10"/>
          </p:nvPr>
        </p:nvSpPr>
        <p:spPr/>
        <p:txBody>
          <a:bodyPr/>
          <a:lstStyle>
            <a:lvl1pPr>
              <a:defRPr/>
            </a:lvl1pPr>
          </a:lstStyle>
          <a:p>
            <a:fld id="{7A0BE1EF-FEF3-4EA0-846E-6D9963617B7A}" type="slidenum">
              <a:rPr lang="en-US"/>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číslo snímku 2"/>
          <p:cNvSpPr>
            <a:spLocks noGrp="1"/>
          </p:cNvSpPr>
          <p:nvPr>
            <p:ph type="sldNum" sz="quarter" idx="10"/>
          </p:nvPr>
        </p:nvSpPr>
        <p:spPr/>
        <p:txBody>
          <a:bodyPr/>
          <a:lstStyle>
            <a:lvl1pPr>
              <a:defRPr/>
            </a:lvl1pPr>
          </a:lstStyle>
          <a:p>
            <a:fld id="{10102006-F0E8-4EF0-A5C1-C93CB4125138}" type="slidenum">
              <a:rPr lang="en-US"/>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p:txBody>
          <a:bodyPr/>
          <a:lstStyle>
            <a:lvl1pPr>
              <a:defRPr/>
            </a:lvl1pPr>
          </a:lstStyle>
          <a:p>
            <a:fld id="{20A96AA6-7411-4F7D-919B-044BB18FBC83}" type="slidenum">
              <a:rPr lang="en-US"/>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2" y="273478"/>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cs-CZ"/>
              <a:t>Klepnutím lze upravit styly předlohy textu.</a:t>
            </a:r>
          </a:p>
        </p:txBody>
      </p:sp>
      <p:sp>
        <p:nvSpPr>
          <p:cNvPr id="5" name="Zástupný symbol pro číslo snímku 4"/>
          <p:cNvSpPr>
            <a:spLocks noGrp="1"/>
          </p:cNvSpPr>
          <p:nvPr>
            <p:ph type="sldNum" sz="quarter" idx="10"/>
          </p:nvPr>
        </p:nvSpPr>
        <p:spPr/>
        <p:txBody>
          <a:bodyPr/>
          <a:lstStyle>
            <a:lvl1pPr>
              <a:defRPr/>
            </a:lvl1pPr>
          </a:lstStyle>
          <a:p>
            <a:fld id="{91CD616D-62D4-43C5-AE98-75310152A868}" type="slidenum">
              <a:rPr lang="en-US"/>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0"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cs-CZ"/>
              <a:t>Klepnutím lze upravit styly předlohy textu.</a:t>
            </a:r>
          </a:p>
        </p:txBody>
      </p:sp>
      <p:sp>
        <p:nvSpPr>
          <p:cNvPr id="5" name="Zástupný symbol pro číslo snímku 4"/>
          <p:cNvSpPr>
            <a:spLocks noGrp="1"/>
          </p:cNvSpPr>
          <p:nvPr>
            <p:ph type="sldNum" sz="quarter" idx="10"/>
          </p:nvPr>
        </p:nvSpPr>
        <p:spPr/>
        <p:txBody>
          <a:bodyPr/>
          <a:lstStyle>
            <a:lvl1pPr>
              <a:defRPr/>
            </a:lvl1pPr>
          </a:lstStyle>
          <a:p>
            <a:fld id="{1BF13154-17E0-426E-8695-FD4379C4C30E}" type="slidenum">
              <a:rPr lang="en-US"/>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číslo snímku 3"/>
          <p:cNvSpPr>
            <a:spLocks noGrp="1"/>
          </p:cNvSpPr>
          <p:nvPr>
            <p:ph type="sldNum" sz="quarter" idx="10"/>
          </p:nvPr>
        </p:nvSpPr>
        <p:spPr/>
        <p:txBody>
          <a:bodyPr/>
          <a:lstStyle>
            <a:lvl1pPr>
              <a:defRPr/>
            </a:lvl1pPr>
          </a:lstStyle>
          <a:p>
            <a:fld id="{CCF4B687-847F-4CE0-ACD8-9B7540FD6617}" type="slidenum">
              <a:rPr lang="en-US"/>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177" y="91535"/>
            <a:ext cx="2057176" cy="676647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6531" y="91535"/>
            <a:ext cx="6065490" cy="676647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číslo snímku 3"/>
          <p:cNvSpPr>
            <a:spLocks noGrp="1"/>
          </p:cNvSpPr>
          <p:nvPr>
            <p:ph type="sldNum" sz="quarter" idx="10"/>
          </p:nvPr>
        </p:nvSpPr>
        <p:spPr/>
        <p:txBody>
          <a:bodyPr/>
          <a:lstStyle>
            <a:lvl1pPr>
              <a:defRPr/>
            </a:lvl1pPr>
          </a:lstStyle>
          <a:p>
            <a:fld id="{F3191A60-C779-470E-A880-C0089657B2D0}" type="slidenum">
              <a:rPr lang="en-US"/>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a:prstGeom prst="rect">
            <a:avLst/>
          </a:prstGeom>
        </p:spPr>
        <p:txBody>
          <a:bodyPr lIns="64291" tIns="32146" rIns="64291" bIns="32146"/>
          <a:lstStyle/>
          <a:p>
            <a:r>
              <a:rPr lang="cs-CZ"/>
              <a:t>Klepnutím lze upravit styl předlohy nadpisů.</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cs-CZ"/>
              <a:t>Klepnutím lze upravit styly předlohy textu.</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929188" y="2178850"/>
            <a:ext cx="1714500"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750844" y="2178850"/>
            <a:ext cx="1714500"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3" y="273479"/>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cs-CZ"/>
              <a:t>Klepnutím lze upravit styly předlohy textu.</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1"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cs-CZ"/>
              <a:t>Klepnutím lze upravit styly předlohy textu.</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214318"/>
            <a:ext cx="1946672" cy="598289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62" y="214318"/>
            <a:ext cx="5732859" cy="598289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4"/>
            <a:ext cx="6400354" cy="1752451"/>
          </a:xfrm>
        </p:spPr>
        <p:txBody>
          <a:bodyPr/>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cs-CZ"/>
              <a:t>Klepnutím lze upravit styly předlohy textu.</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78656" y="2178851"/>
            <a:ext cx="3839766"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2178851"/>
            <a:ext cx="3839766"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4" y="273480"/>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4" y="1435448"/>
            <a:ext cx="3008189" cy="469031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cs-CZ"/>
              <a:t>Klepnutím lze upravit styly předlohy textu.</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2"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2" y="612800"/>
            <a:ext cx="5486177" cy="4114354"/>
          </a:xfrm>
        </p:spPr>
        <p:txBody>
          <a:bodyPr/>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2" y="5367860"/>
            <a:ext cx="5486177" cy="80478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cs-CZ"/>
              <a:t>Klepnutím lze upravit styly předlohy textu.</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47" y="273473"/>
            <a:ext cx="3008189" cy="1161975"/>
          </a:xfrm>
          <a:prstGeom prst="rect">
            <a:avLst/>
          </a:prstGeom>
        </p:spPr>
        <p:txBody>
          <a:bodyPr lIns="64291" tIns="32146" rIns="64291" bIns="32146"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cs-CZ"/>
              <a:t>Klepnutím lze upravit styly předlohy textu.</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8672" y="214319"/>
            <a:ext cx="1946672" cy="598289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78663" y="214319"/>
            <a:ext cx="5732859" cy="598289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5"/>
            <a:ext cx="6400354" cy="1752451"/>
          </a:xfrm>
          <a:prstGeom prst="rect">
            <a:avLst/>
          </a:prstGeom>
        </p:spPr>
        <p:txBody>
          <a:bodyPr lIns="64264" tIns="32132" rIns="64264" bIns="32132"/>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a:xfrm>
            <a:off x="457647" y="1600655"/>
            <a:ext cx="8228707" cy="4525119"/>
          </a:xfrm>
          <a:prstGeom prst="rect">
            <a:avLst/>
          </a:prstGeom>
        </p:spPr>
        <p:txBody>
          <a:bodyPr lIns="64264" tIns="32132" rIns="64264" bIns="32132"/>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a:prstGeom prst="rect">
            <a:avLst/>
          </a:prstGeom>
        </p:spPr>
        <p:txBody>
          <a:bodyPr lIns="64264" tIns="32132" rIns="64264" bIns="32132"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cs-CZ"/>
              <a:t>Klepnutím lze upravit styly předlohy textu.</a:t>
            </a: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648" y="1600655"/>
            <a:ext cx="4060775" cy="4525119"/>
          </a:xfrm>
          <a:prstGeom prst="rect">
            <a:avLst/>
          </a:prstGeom>
        </p:spPr>
        <p:txBody>
          <a:bodyPr lIns="64264" tIns="32132" rIns="64264" bIns="3213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1600655"/>
            <a:ext cx="4060775" cy="4525119"/>
          </a:xfrm>
          <a:prstGeom prst="rect">
            <a:avLst/>
          </a:prstGeom>
        </p:spPr>
        <p:txBody>
          <a:bodyPr lIns="64264" tIns="32132" rIns="64264" bIns="3213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a:prstGeom prst="rect">
            <a:avLst/>
          </a:prstGeom>
        </p:spPr>
        <p:txBody>
          <a:bodyPr lIns="64264" tIns="32132" rIns="64264" bIns="32132"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a:prstGeom prst="rect">
            <a:avLst/>
          </a:prstGeom>
        </p:spPr>
        <p:txBody>
          <a:bodyPr lIns="64264" tIns="32132" rIns="64264" bIns="3213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a:prstGeom prst="rect">
            <a:avLst/>
          </a:prstGeom>
        </p:spPr>
        <p:txBody>
          <a:bodyPr lIns="64264" tIns="32132" rIns="64264" bIns="32132"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a:prstGeom prst="rect">
            <a:avLst/>
          </a:prstGeom>
        </p:spPr>
        <p:txBody>
          <a:bodyPr lIns="64264" tIns="32132" rIns="64264" bIns="3213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5" y="273481"/>
            <a:ext cx="3008189" cy="1161975"/>
          </a:xfrm>
        </p:spPr>
        <p:txBody>
          <a:bodyPr anchor="b"/>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a:prstGeom prst="rect">
            <a:avLst/>
          </a:prstGeom>
        </p:spPr>
        <p:txBody>
          <a:bodyPr lIns="64264" tIns="32132" rIns="64264" bIns="3213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5" y="1435448"/>
            <a:ext cx="3008189" cy="4690318"/>
          </a:xfrm>
          <a:prstGeom prst="rect">
            <a:avLst/>
          </a:prstGeom>
        </p:spPr>
        <p:txBody>
          <a:bodyPr lIns="64264" tIns="32132" rIns="64264" bIns="32132"/>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cs-CZ"/>
              <a:t>Klepnutím lze upravit styly předlohy textu.</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43" y="4800824"/>
            <a:ext cx="5486177" cy="567035"/>
          </a:xfrm>
        </p:spPr>
        <p:txBody>
          <a:bodyPr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43" y="612800"/>
            <a:ext cx="5486177" cy="4114354"/>
          </a:xfrm>
          <a:prstGeom prst="rect">
            <a:avLst/>
          </a:prstGeom>
        </p:spPr>
        <p:txBody>
          <a:bodyPr lIns="64264" tIns="32132" rIns="64264" bIns="32132"/>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43" y="5367860"/>
            <a:ext cx="5486177" cy="804788"/>
          </a:xfrm>
          <a:prstGeom prst="rect">
            <a:avLst/>
          </a:prstGeom>
        </p:spPr>
        <p:txBody>
          <a:bodyPr lIns="64264" tIns="32132" rIns="64264" bIns="32132"/>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cs-CZ"/>
              <a:t>Klepnutím lze upravit styly předlohy textu.</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35" y="4800824"/>
            <a:ext cx="5486177" cy="567035"/>
          </a:xfrm>
          <a:prstGeom prst="rect">
            <a:avLst/>
          </a:prstGeom>
        </p:spPr>
        <p:txBody>
          <a:bodyPr lIns="64291" tIns="32146" rIns="64291" bIns="32146" anchor="b"/>
          <a:lstStyle>
            <a:lvl1pPr algn="l">
              <a:defRPr sz="14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r>
              <a:rPr lang="cs-CZ"/>
              <a:t>Klepnutím na ikonu přidáte obrázek.</a:t>
            </a:r>
            <a:endParaRPr lang="en-US"/>
          </a:p>
        </p:txBody>
      </p:sp>
      <p:sp>
        <p:nvSpPr>
          <p:cNvPr id="4" name="Zástupný symbol pro text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cs-CZ"/>
              <a:t>Klepnutím lze upravit styly předlohy textu.</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1600655"/>
            <a:ext cx="8228707" cy="4525119"/>
          </a:xfrm>
          <a:prstGeom prst="rect">
            <a:avLst/>
          </a:prstGeom>
        </p:spPr>
        <p:txBody>
          <a:bodyPr vert="eaVert" lIns="64264" tIns="32132" rIns="64264" bIns="32132"/>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177" y="1600655"/>
            <a:ext cx="2057176" cy="4525119"/>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647" y="1600655"/>
            <a:ext cx="6064374" cy="4525119"/>
          </a:xfrm>
          <a:prstGeom prst="rect">
            <a:avLst/>
          </a:prstGeom>
        </p:spPr>
        <p:txBody>
          <a:bodyPr vert="eaVert" lIns="64264" tIns="32132" rIns="64264" bIns="32132"/>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824" y="3886656"/>
            <a:ext cx="6400354" cy="1752451"/>
          </a:xfrm>
        </p:spPr>
        <p:txBody>
          <a:bodyPr/>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cs-CZ"/>
              <a:t>Klepnutím lze upravit styl předlohy podnadpisů.</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2"/>
            <a:ext cx="7772176" cy="1361777"/>
          </a:xfrm>
        </p:spPr>
        <p:txBody>
          <a:bodyPr anchor="t"/>
          <a:lstStyle>
            <a:lvl1pPr algn="l">
              <a:defRPr sz="28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cs-CZ"/>
              <a:t>Klepnutím lze upravit styly předlohy textu.</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78656" y="3786188"/>
            <a:ext cx="3839766" cy="991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5579" y="3786188"/>
            <a:ext cx="3839766" cy="991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cs-CZ"/>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cs-CZ"/>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56" y="273482"/>
            <a:ext cx="3008189" cy="1161975"/>
          </a:xfrm>
        </p:spPr>
        <p:txBody>
          <a:bodyPr/>
          <a:lstStyle>
            <a:lvl1pPr algn="l">
              <a:defRPr sz="1400" b="1"/>
            </a:lvl1pPr>
          </a:lstStyle>
          <a:p>
            <a:r>
              <a:rPr lang="cs-CZ"/>
              <a:t>Klepnutím lze upravit styl předlohy nadpisů.</a:t>
            </a:r>
            <a:endParaRPr lang="en-US"/>
          </a:p>
        </p:txBody>
      </p:sp>
      <p:sp>
        <p:nvSpPr>
          <p:cNvPr id="3" name="Zástupný symbol pro obsah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656" y="1435448"/>
            <a:ext cx="3008189" cy="469031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cs-CZ"/>
              <a:t>Klepnutím lze upravit styly předlohy textu.</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4.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txStyles>
    <p:titleStyle>
      <a:lvl1pPr algn="ctr" rtl="0" eaLnBrk="1" fontAlgn="base" hangingPunct="1">
        <a:spcBef>
          <a:spcPct val="0"/>
        </a:spcBef>
        <a:spcAft>
          <a:spcPct val="0"/>
        </a:spcAft>
        <a:defRPr sz="5600">
          <a:solidFill>
            <a:schemeClr val="tx1"/>
          </a:solidFill>
          <a:latin typeface="+mj-lt"/>
          <a:ea typeface="+mj-ea"/>
          <a:cs typeface="+mj-cs"/>
          <a:sym typeface="Helvetica Light" charset="0"/>
        </a:defRPr>
      </a:lvl1pPr>
      <a:lvl2pPr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2pPr>
      <a:lvl3pPr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3pPr>
      <a:lvl4pPr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4pPr>
      <a:lvl5pPr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5pPr>
      <a:lvl6pPr marL="321457"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6pPr>
      <a:lvl7pPr marL="642915"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7pPr>
      <a:lvl8pPr marL="964372"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8pPr>
      <a:lvl9pPr marL="1285829" algn="ctr" rtl="0" eaLnBrk="1" fontAlgn="base" hangingPunct="1">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9pPr>
    </p:titleStyle>
    <p:bodyStyle>
      <a:lvl1pPr algn="l" rtl="0" eaLnBrk="1" fontAlgn="base" hangingPunct="1">
        <a:spcBef>
          <a:spcPts val="2953"/>
        </a:spcBef>
        <a:spcAft>
          <a:spcPct val="0"/>
        </a:spcAft>
        <a:defRPr sz="2700">
          <a:solidFill>
            <a:schemeClr val="tx1"/>
          </a:solidFill>
          <a:latin typeface="+mn-lt"/>
          <a:ea typeface="+mn-ea"/>
          <a:cs typeface="+mn-cs"/>
          <a:sym typeface="Helvetica Light" charset="0"/>
        </a:defRPr>
      </a:lvl1pPr>
      <a:lvl2pPr marL="241093" algn="l" rtl="0" eaLnBrk="1" fontAlgn="base" hangingPunct="1">
        <a:spcBef>
          <a:spcPts val="2953"/>
        </a:spcBef>
        <a:spcAft>
          <a:spcPct val="0"/>
        </a:spcAft>
        <a:defRPr sz="2700">
          <a:solidFill>
            <a:schemeClr val="tx1"/>
          </a:solidFill>
          <a:latin typeface="+mn-lt"/>
          <a:ea typeface="+mn-ea"/>
          <a:cs typeface="+mn-cs"/>
          <a:sym typeface="Helvetica Light" charset="0"/>
        </a:defRPr>
      </a:lvl2pPr>
      <a:lvl3pPr marL="482186" algn="l" rtl="0" eaLnBrk="1" fontAlgn="base" hangingPunct="1">
        <a:spcBef>
          <a:spcPts val="2953"/>
        </a:spcBef>
        <a:spcAft>
          <a:spcPct val="0"/>
        </a:spcAft>
        <a:defRPr sz="2700">
          <a:solidFill>
            <a:schemeClr val="tx1"/>
          </a:solidFill>
          <a:latin typeface="+mn-lt"/>
          <a:ea typeface="+mn-ea"/>
          <a:cs typeface="+mn-cs"/>
          <a:sym typeface="Helvetica Light" charset="0"/>
        </a:defRPr>
      </a:lvl3pPr>
      <a:lvl4pPr marL="723279" algn="l" rtl="0" eaLnBrk="1" fontAlgn="base" hangingPunct="1">
        <a:spcBef>
          <a:spcPts val="2953"/>
        </a:spcBef>
        <a:spcAft>
          <a:spcPct val="0"/>
        </a:spcAft>
        <a:defRPr sz="2700">
          <a:solidFill>
            <a:schemeClr val="tx1"/>
          </a:solidFill>
          <a:latin typeface="+mn-lt"/>
          <a:ea typeface="+mn-ea"/>
          <a:cs typeface="+mn-cs"/>
          <a:sym typeface="Helvetica Light" charset="0"/>
        </a:defRPr>
      </a:lvl4pPr>
      <a:lvl5pPr marL="964372" algn="l" rtl="0" eaLnBrk="1" fontAlgn="base" hangingPunct="1">
        <a:spcBef>
          <a:spcPts val="2953"/>
        </a:spcBef>
        <a:spcAft>
          <a:spcPct val="0"/>
        </a:spcAft>
        <a:defRPr sz="2700">
          <a:solidFill>
            <a:schemeClr val="tx1"/>
          </a:solidFill>
          <a:latin typeface="+mn-lt"/>
          <a:ea typeface="+mn-ea"/>
          <a:cs typeface="+mn-cs"/>
          <a:sym typeface="Helvetica Light" charset="0"/>
        </a:defRPr>
      </a:lvl5pPr>
      <a:lvl6pPr marL="1285829" algn="l" rtl="0" eaLnBrk="1" fontAlgn="base" hangingPunct="1">
        <a:spcBef>
          <a:spcPts val="2953"/>
        </a:spcBef>
        <a:spcAft>
          <a:spcPct val="0"/>
        </a:spcAft>
        <a:defRPr sz="2700">
          <a:solidFill>
            <a:schemeClr val="tx1"/>
          </a:solidFill>
          <a:latin typeface="+mn-lt"/>
          <a:ea typeface="+mn-ea"/>
          <a:cs typeface="+mn-cs"/>
          <a:sym typeface="Helvetica Light" charset="0"/>
        </a:defRPr>
      </a:lvl6pPr>
      <a:lvl7pPr marL="1607287" algn="l" rtl="0" eaLnBrk="1" fontAlgn="base" hangingPunct="1">
        <a:spcBef>
          <a:spcPts val="2953"/>
        </a:spcBef>
        <a:spcAft>
          <a:spcPct val="0"/>
        </a:spcAft>
        <a:defRPr sz="2700">
          <a:solidFill>
            <a:schemeClr val="tx1"/>
          </a:solidFill>
          <a:latin typeface="+mn-lt"/>
          <a:ea typeface="+mn-ea"/>
          <a:cs typeface="+mn-cs"/>
          <a:sym typeface="Helvetica Light" charset="0"/>
        </a:defRPr>
      </a:lvl7pPr>
      <a:lvl8pPr marL="1928744" algn="l" rtl="0" eaLnBrk="1" fontAlgn="base" hangingPunct="1">
        <a:spcBef>
          <a:spcPts val="2953"/>
        </a:spcBef>
        <a:spcAft>
          <a:spcPct val="0"/>
        </a:spcAft>
        <a:defRPr sz="2700">
          <a:solidFill>
            <a:schemeClr val="tx1"/>
          </a:solidFill>
          <a:latin typeface="+mn-lt"/>
          <a:ea typeface="+mn-ea"/>
          <a:cs typeface="+mn-cs"/>
          <a:sym typeface="Helvetica Light" charset="0"/>
        </a:defRPr>
      </a:lvl8pPr>
      <a:lvl9pPr marL="2250201" algn="l" rtl="0" eaLnBrk="1" fontAlgn="base" hangingPunct="1">
        <a:spcBef>
          <a:spcPts val="2953"/>
        </a:spcBef>
        <a:spcAft>
          <a:spcPct val="0"/>
        </a:spcAft>
        <a:defRPr sz="2700">
          <a:solidFill>
            <a:schemeClr val="tx1"/>
          </a:solidFill>
          <a:latin typeface="+mn-lt"/>
          <a:ea typeface="+mn-ea"/>
          <a:cs typeface="+mn-cs"/>
          <a:sym typeface="Helvetica Light" charset="0"/>
        </a:defRPr>
      </a:lvl9pPr>
    </p:bodyStyle>
    <p:otherStyle>
      <a:defPPr>
        <a:defRPr lang="cs-CZ"/>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14" cstate="print"/>
          <a:srcRect/>
          <a:stretch>
            <a:fillRect/>
          </a:stretch>
        </p:blipFill>
        <p:spPr bwMode="auto">
          <a:xfrm>
            <a:off x="0" y="1"/>
            <a:ext cx="9144000" cy="1741289"/>
          </a:xfrm>
          <a:prstGeom prst="rect">
            <a:avLst/>
          </a:prstGeom>
          <a:noFill/>
          <a:ln w="12700" cap="flat">
            <a:noFill/>
            <a:miter lim="800000"/>
            <a:headEnd/>
            <a:tailEnd/>
          </a:ln>
        </p:spPr>
      </p:pic>
      <p:sp>
        <p:nvSpPr>
          <p:cNvPr id="10242"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699" tIns="35699" rIns="35699" bIns="35699"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10243" name="Rectangle 3"/>
          <p:cNvSpPr>
            <a:spLocks noGrp="1" noChangeArrowheads="1"/>
          </p:cNvSpPr>
          <p:nvPr>
            <p:ph type="body" idx="1"/>
          </p:nvPr>
        </p:nvSpPr>
        <p:spPr bwMode="auto">
          <a:xfrm>
            <a:off x="678656" y="2178853"/>
            <a:ext cx="3536156" cy="4018359"/>
          </a:xfrm>
          <a:prstGeom prst="rect">
            <a:avLst/>
          </a:prstGeom>
          <a:noFill/>
          <a:ln w="12700">
            <a:noFill/>
            <a:miter lim="800000"/>
            <a:headEnd/>
            <a:tailEnd/>
          </a:ln>
          <a:effectLst/>
        </p:spPr>
        <p:txBody>
          <a:bodyPr vert="horz" wrap="square" lIns="35699" tIns="35699" rIns="35699" bIns="35699" numCol="1" anchor="ctr"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308"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618"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3925"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237"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610"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62289"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874673"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187057"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499442"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20752"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42062"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63372"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784685" indent="-2856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14" cstate="print"/>
          <a:srcRect/>
          <a:stretch>
            <a:fillRect/>
          </a:stretch>
        </p:blipFill>
        <p:spPr bwMode="auto">
          <a:xfrm>
            <a:off x="0" y="1"/>
            <a:ext cx="9144000" cy="1741289"/>
          </a:xfrm>
          <a:prstGeom prst="rect">
            <a:avLst/>
          </a:prstGeom>
          <a:noFill/>
          <a:ln w="12700" cap="flat">
            <a:noFill/>
            <a:miter lim="800000"/>
            <a:headEnd/>
            <a:tailEnd/>
          </a:ln>
        </p:spPr>
      </p:pic>
      <p:sp>
        <p:nvSpPr>
          <p:cNvPr id="11266"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697" tIns="35697" rIns="35697" bIns="35697"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291"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585"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3876"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171"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596"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97961"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910328"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222699"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535070"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56359"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77653"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98944"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820237" indent="-285596"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585" rtl="0" eaLnBrk="1" latinLnBrk="0" hangingPunct="1">
        <a:defRPr sz="1300" kern="1200">
          <a:solidFill>
            <a:schemeClr val="tx1"/>
          </a:solidFill>
          <a:latin typeface="+mn-lt"/>
          <a:ea typeface="+mn-ea"/>
          <a:cs typeface="+mn-cs"/>
        </a:defRPr>
      </a:lvl1pPr>
      <a:lvl2pPr marL="321291" algn="l" defTabSz="642585" rtl="0" eaLnBrk="1" latinLnBrk="0" hangingPunct="1">
        <a:defRPr sz="1300" kern="1200">
          <a:solidFill>
            <a:schemeClr val="tx1"/>
          </a:solidFill>
          <a:latin typeface="+mn-lt"/>
          <a:ea typeface="+mn-ea"/>
          <a:cs typeface="+mn-cs"/>
        </a:defRPr>
      </a:lvl2pPr>
      <a:lvl3pPr marL="642585" algn="l" defTabSz="642585" rtl="0" eaLnBrk="1" latinLnBrk="0" hangingPunct="1">
        <a:defRPr sz="1300" kern="1200">
          <a:solidFill>
            <a:schemeClr val="tx1"/>
          </a:solidFill>
          <a:latin typeface="+mn-lt"/>
          <a:ea typeface="+mn-ea"/>
          <a:cs typeface="+mn-cs"/>
        </a:defRPr>
      </a:lvl3pPr>
      <a:lvl4pPr marL="963876" algn="l" defTabSz="642585" rtl="0" eaLnBrk="1" latinLnBrk="0" hangingPunct="1">
        <a:defRPr sz="1300" kern="1200">
          <a:solidFill>
            <a:schemeClr val="tx1"/>
          </a:solidFill>
          <a:latin typeface="+mn-lt"/>
          <a:ea typeface="+mn-ea"/>
          <a:cs typeface="+mn-cs"/>
        </a:defRPr>
      </a:lvl4pPr>
      <a:lvl5pPr marL="1285171" algn="l" defTabSz="642585" rtl="0" eaLnBrk="1" latinLnBrk="0" hangingPunct="1">
        <a:defRPr sz="1300" kern="1200">
          <a:solidFill>
            <a:schemeClr val="tx1"/>
          </a:solidFill>
          <a:latin typeface="+mn-lt"/>
          <a:ea typeface="+mn-ea"/>
          <a:cs typeface="+mn-cs"/>
        </a:defRPr>
      </a:lvl5pPr>
      <a:lvl6pPr marL="1606464" algn="l" defTabSz="642585" rtl="0" eaLnBrk="1" latinLnBrk="0" hangingPunct="1">
        <a:defRPr sz="1300" kern="1200">
          <a:solidFill>
            <a:schemeClr val="tx1"/>
          </a:solidFill>
          <a:latin typeface="+mn-lt"/>
          <a:ea typeface="+mn-ea"/>
          <a:cs typeface="+mn-cs"/>
        </a:defRPr>
      </a:lvl6pPr>
      <a:lvl7pPr marL="1927756" algn="l" defTabSz="642585" rtl="0" eaLnBrk="1" latinLnBrk="0" hangingPunct="1">
        <a:defRPr sz="1300" kern="1200">
          <a:solidFill>
            <a:schemeClr val="tx1"/>
          </a:solidFill>
          <a:latin typeface="+mn-lt"/>
          <a:ea typeface="+mn-ea"/>
          <a:cs typeface="+mn-cs"/>
        </a:defRPr>
      </a:lvl7pPr>
      <a:lvl8pPr marL="2249051" algn="l" defTabSz="642585" rtl="0" eaLnBrk="1" latinLnBrk="0" hangingPunct="1">
        <a:defRPr sz="1300" kern="1200">
          <a:solidFill>
            <a:schemeClr val="tx1"/>
          </a:solidFill>
          <a:latin typeface="+mn-lt"/>
          <a:ea typeface="+mn-ea"/>
          <a:cs typeface="+mn-cs"/>
        </a:defRPr>
      </a:lvl8pPr>
      <a:lvl9pPr marL="2570344" algn="l" defTabSz="642585"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xStyles>
    <p:titleStyle>
      <a:lvl1pPr algn="ctr" rtl="0" eaLnBrk="1" fontAlgn="base" hangingPunct="1">
        <a:spcBef>
          <a:spcPct val="0"/>
        </a:spcBef>
        <a:spcAft>
          <a:spcPct val="0"/>
        </a:spcAft>
        <a:defRPr sz="4500">
          <a:solidFill>
            <a:schemeClr val="tx1"/>
          </a:solidFill>
          <a:latin typeface="+mj-lt"/>
          <a:ea typeface="+mj-ea"/>
          <a:cs typeface="+mj-cs"/>
          <a:sym typeface="Gill Sans" charset="0"/>
        </a:defRPr>
      </a:lvl1pPr>
      <a:lvl2pPr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5pPr>
      <a:lvl6pPr marL="321275"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6pPr>
      <a:lvl7pPr marL="642552"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7pPr>
      <a:lvl8pPr marL="963826"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8pPr>
      <a:lvl9pPr marL="1285105" algn="ctr" rtl="0" eaLnBrk="1" fontAlgn="base" hangingPunct="1">
        <a:spcBef>
          <a:spcPct val="0"/>
        </a:spcBef>
        <a:spcAft>
          <a:spcPct val="0"/>
        </a:spcAft>
        <a:defRPr sz="4500">
          <a:solidFill>
            <a:schemeClr val="tx1"/>
          </a:solidFill>
          <a:latin typeface="Gill Sans" charset="0"/>
          <a:ea typeface="ヒラギノ角ゴ ProN W3" charset="0"/>
          <a:cs typeface="ヒラギノ角ゴ ProN W3" charset="0"/>
          <a:sym typeface="Gill Sans" charset="0"/>
        </a:defRPr>
      </a:lvl9pPr>
    </p:titleStyle>
    <p:bodyStyle>
      <a:lvl1pPr marL="285582"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97930"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910281"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222637"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534992"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56264"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77541"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98816"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820093" indent="-285582"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552" rtl="0" eaLnBrk="1" latinLnBrk="0" hangingPunct="1">
        <a:defRPr sz="1300" kern="1200">
          <a:solidFill>
            <a:schemeClr val="tx1"/>
          </a:solidFill>
          <a:latin typeface="+mn-lt"/>
          <a:ea typeface="+mn-ea"/>
          <a:cs typeface="+mn-cs"/>
        </a:defRPr>
      </a:lvl1pPr>
      <a:lvl2pPr marL="321275" algn="l" defTabSz="642552" rtl="0" eaLnBrk="1" latinLnBrk="0" hangingPunct="1">
        <a:defRPr sz="1300" kern="1200">
          <a:solidFill>
            <a:schemeClr val="tx1"/>
          </a:solidFill>
          <a:latin typeface="+mn-lt"/>
          <a:ea typeface="+mn-ea"/>
          <a:cs typeface="+mn-cs"/>
        </a:defRPr>
      </a:lvl2pPr>
      <a:lvl3pPr marL="642552" algn="l" defTabSz="642552" rtl="0" eaLnBrk="1" latinLnBrk="0" hangingPunct="1">
        <a:defRPr sz="1300" kern="1200">
          <a:solidFill>
            <a:schemeClr val="tx1"/>
          </a:solidFill>
          <a:latin typeface="+mn-lt"/>
          <a:ea typeface="+mn-ea"/>
          <a:cs typeface="+mn-cs"/>
        </a:defRPr>
      </a:lvl3pPr>
      <a:lvl4pPr marL="963826" algn="l" defTabSz="642552" rtl="0" eaLnBrk="1" latinLnBrk="0" hangingPunct="1">
        <a:defRPr sz="1300" kern="1200">
          <a:solidFill>
            <a:schemeClr val="tx1"/>
          </a:solidFill>
          <a:latin typeface="+mn-lt"/>
          <a:ea typeface="+mn-ea"/>
          <a:cs typeface="+mn-cs"/>
        </a:defRPr>
      </a:lvl4pPr>
      <a:lvl5pPr marL="1285105" algn="l" defTabSz="642552" rtl="0" eaLnBrk="1" latinLnBrk="0" hangingPunct="1">
        <a:defRPr sz="1300" kern="1200">
          <a:solidFill>
            <a:schemeClr val="tx1"/>
          </a:solidFill>
          <a:latin typeface="+mn-lt"/>
          <a:ea typeface="+mn-ea"/>
          <a:cs typeface="+mn-cs"/>
        </a:defRPr>
      </a:lvl5pPr>
      <a:lvl6pPr marL="1606382" algn="l" defTabSz="642552" rtl="0" eaLnBrk="1" latinLnBrk="0" hangingPunct="1">
        <a:defRPr sz="1300" kern="1200">
          <a:solidFill>
            <a:schemeClr val="tx1"/>
          </a:solidFill>
          <a:latin typeface="+mn-lt"/>
          <a:ea typeface="+mn-ea"/>
          <a:cs typeface="+mn-cs"/>
        </a:defRPr>
      </a:lvl6pPr>
      <a:lvl7pPr marL="1927658" algn="l" defTabSz="642552" rtl="0" eaLnBrk="1" latinLnBrk="0" hangingPunct="1">
        <a:defRPr sz="1300" kern="1200">
          <a:solidFill>
            <a:schemeClr val="tx1"/>
          </a:solidFill>
          <a:latin typeface="+mn-lt"/>
          <a:ea typeface="+mn-ea"/>
          <a:cs typeface="+mn-cs"/>
        </a:defRPr>
      </a:lvl7pPr>
      <a:lvl8pPr marL="2248936" algn="l" defTabSz="642552" rtl="0" eaLnBrk="1" latinLnBrk="0" hangingPunct="1">
        <a:defRPr sz="1300" kern="1200">
          <a:solidFill>
            <a:schemeClr val="tx1"/>
          </a:solidFill>
          <a:latin typeface="+mn-lt"/>
          <a:ea typeface="+mn-ea"/>
          <a:cs typeface="+mn-cs"/>
        </a:defRPr>
      </a:lvl8pPr>
      <a:lvl9pPr marL="2570212" algn="l" defTabSz="642552"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678657" y="928688"/>
            <a:ext cx="7786688" cy="5000625"/>
          </a:xfrm>
          <a:prstGeom prst="rect">
            <a:avLst/>
          </a:prstGeom>
          <a:noFill/>
          <a:ln w="12700">
            <a:noFill/>
            <a:miter lim="800000"/>
            <a:headEnd/>
            <a:tailEnd/>
          </a:ln>
          <a:effectLst/>
        </p:spPr>
        <p:txBody>
          <a:bodyPr vert="horz" wrap="square" lIns="35693" tIns="35693" rIns="35693" bIns="35693" numCol="1" anchor="ctr"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258"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519"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3776"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039"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568"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1pPr>
      <a:lvl2pPr marL="562202"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2pPr>
      <a:lvl3pPr marL="874538"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3pPr>
      <a:lvl4pPr marL="1186874"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4pPr>
      <a:lvl5pPr marL="1499211"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5pPr>
      <a:lvl6pPr marL="1820472"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6pPr>
      <a:lvl7pPr marL="2141735"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7pPr>
      <a:lvl8pPr marL="2462994"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8pPr>
      <a:lvl9pPr marL="2784258" indent="-285568"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519" rtl="0" eaLnBrk="1" latinLnBrk="0" hangingPunct="1">
        <a:defRPr sz="1300" kern="1200">
          <a:solidFill>
            <a:schemeClr val="tx1"/>
          </a:solidFill>
          <a:latin typeface="+mn-lt"/>
          <a:ea typeface="+mn-ea"/>
          <a:cs typeface="+mn-cs"/>
        </a:defRPr>
      </a:lvl1pPr>
      <a:lvl2pPr marL="321258" algn="l" defTabSz="642519" rtl="0" eaLnBrk="1" latinLnBrk="0" hangingPunct="1">
        <a:defRPr sz="1300" kern="1200">
          <a:solidFill>
            <a:schemeClr val="tx1"/>
          </a:solidFill>
          <a:latin typeface="+mn-lt"/>
          <a:ea typeface="+mn-ea"/>
          <a:cs typeface="+mn-cs"/>
        </a:defRPr>
      </a:lvl2pPr>
      <a:lvl3pPr marL="642519" algn="l" defTabSz="642519" rtl="0" eaLnBrk="1" latinLnBrk="0" hangingPunct="1">
        <a:defRPr sz="1300" kern="1200">
          <a:solidFill>
            <a:schemeClr val="tx1"/>
          </a:solidFill>
          <a:latin typeface="+mn-lt"/>
          <a:ea typeface="+mn-ea"/>
          <a:cs typeface="+mn-cs"/>
        </a:defRPr>
      </a:lvl3pPr>
      <a:lvl4pPr marL="963776" algn="l" defTabSz="642519" rtl="0" eaLnBrk="1" latinLnBrk="0" hangingPunct="1">
        <a:defRPr sz="1300" kern="1200">
          <a:solidFill>
            <a:schemeClr val="tx1"/>
          </a:solidFill>
          <a:latin typeface="+mn-lt"/>
          <a:ea typeface="+mn-ea"/>
          <a:cs typeface="+mn-cs"/>
        </a:defRPr>
      </a:lvl4pPr>
      <a:lvl5pPr marL="1285039" algn="l" defTabSz="642519" rtl="0" eaLnBrk="1" latinLnBrk="0" hangingPunct="1">
        <a:defRPr sz="1300" kern="1200">
          <a:solidFill>
            <a:schemeClr val="tx1"/>
          </a:solidFill>
          <a:latin typeface="+mn-lt"/>
          <a:ea typeface="+mn-ea"/>
          <a:cs typeface="+mn-cs"/>
        </a:defRPr>
      </a:lvl5pPr>
      <a:lvl6pPr marL="1606299" algn="l" defTabSz="642519" rtl="0" eaLnBrk="1" latinLnBrk="0" hangingPunct="1">
        <a:defRPr sz="1300" kern="1200">
          <a:solidFill>
            <a:schemeClr val="tx1"/>
          </a:solidFill>
          <a:latin typeface="+mn-lt"/>
          <a:ea typeface="+mn-ea"/>
          <a:cs typeface="+mn-cs"/>
        </a:defRPr>
      </a:lvl6pPr>
      <a:lvl7pPr marL="1927559" algn="l" defTabSz="642519" rtl="0" eaLnBrk="1" latinLnBrk="0" hangingPunct="1">
        <a:defRPr sz="1300" kern="1200">
          <a:solidFill>
            <a:schemeClr val="tx1"/>
          </a:solidFill>
          <a:latin typeface="+mn-lt"/>
          <a:ea typeface="+mn-ea"/>
          <a:cs typeface="+mn-cs"/>
        </a:defRPr>
      </a:lvl7pPr>
      <a:lvl8pPr marL="2248821" algn="l" defTabSz="642519" rtl="0" eaLnBrk="1" latinLnBrk="0" hangingPunct="1">
        <a:defRPr sz="1300" kern="1200">
          <a:solidFill>
            <a:schemeClr val="tx1"/>
          </a:solidFill>
          <a:latin typeface="+mn-lt"/>
          <a:ea typeface="+mn-ea"/>
          <a:cs typeface="+mn-cs"/>
        </a:defRPr>
      </a:lvl8pPr>
      <a:lvl9pPr marL="2570081" algn="l" defTabSz="642519"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4" cstate="print"/>
          <a:srcRect/>
          <a:stretch>
            <a:fillRect/>
          </a:stretch>
        </p:blipFill>
        <p:spPr bwMode="auto">
          <a:xfrm>
            <a:off x="1" y="1496840"/>
            <a:ext cx="8249915" cy="469924"/>
          </a:xfrm>
          <a:prstGeom prst="rect">
            <a:avLst/>
          </a:prstGeom>
          <a:noFill/>
          <a:ln w="12700" cap="flat">
            <a:noFill/>
            <a:miter lim="800000"/>
            <a:headEnd/>
            <a:tailEnd/>
          </a:ln>
        </p:spPr>
      </p:pic>
      <p:sp>
        <p:nvSpPr>
          <p:cNvPr id="14338"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691" tIns="35691" rIns="35691" bIns="35691"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14339" name="Rectangle 3"/>
          <p:cNvSpPr>
            <a:spLocks noGrp="1" noChangeArrowheads="1"/>
          </p:cNvSpPr>
          <p:nvPr>
            <p:ph type="body" idx="1"/>
          </p:nvPr>
        </p:nvSpPr>
        <p:spPr bwMode="auto">
          <a:xfrm>
            <a:off x="678657" y="2178857"/>
            <a:ext cx="7786688" cy="4018359"/>
          </a:xfrm>
          <a:prstGeom prst="rect">
            <a:avLst/>
          </a:prstGeom>
          <a:noFill/>
          <a:ln w="12700">
            <a:noFill/>
            <a:miter lim="800000"/>
            <a:headEnd/>
            <a:tailEnd/>
          </a:ln>
          <a:effectLst/>
        </p:spPr>
        <p:txBody>
          <a:bodyPr vert="horz" wrap="square" lIns="35691" tIns="35691" rIns="35691" bIns="35691" numCol="1" anchor="t"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241"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486"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3727"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4973"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554"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62173"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874493"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186813"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499134"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20379"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41626"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62868"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784116" indent="-285554"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486" rtl="0" eaLnBrk="1" latinLnBrk="0" hangingPunct="1">
        <a:defRPr sz="1300" kern="1200">
          <a:solidFill>
            <a:schemeClr val="tx1"/>
          </a:solidFill>
          <a:latin typeface="+mn-lt"/>
          <a:ea typeface="+mn-ea"/>
          <a:cs typeface="+mn-cs"/>
        </a:defRPr>
      </a:lvl1pPr>
      <a:lvl2pPr marL="321241" algn="l" defTabSz="642486" rtl="0" eaLnBrk="1" latinLnBrk="0" hangingPunct="1">
        <a:defRPr sz="1300" kern="1200">
          <a:solidFill>
            <a:schemeClr val="tx1"/>
          </a:solidFill>
          <a:latin typeface="+mn-lt"/>
          <a:ea typeface="+mn-ea"/>
          <a:cs typeface="+mn-cs"/>
        </a:defRPr>
      </a:lvl2pPr>
      <a:lvl3pPr marL="642486" algn="l" defTabSz="642486" rtl="0" eaLnBrk="1" latinLnBrk="0" hangingPunct="1">
        <a:defRPr sz="1300" kern="1200">
          <a:solidFill>
            <a:schemeClr val="tx1"/>
          </a:solidFill>
          <a:latin typeface="+mn-lt"/>
          <a:ea typeface="+mn-ea"/>
          <a:cs typeface="+mn-cs"/>
        </a:defRPr>
      </a:lvl3pPr>
      <a:lvl4pPr marL="963727" algn="l" defTabSz="642486" rtl="0" eaLnBrk="1" latinLnBrk="0" hangingPunct="1">
        <a:defRPr sz="1300" kern="1200">
          <a:solidFill>
            <a:schemeClr val="tx1"/>
          </a:solidFill>
          <a:latin typeface="+mn-lt"/>
          <a:ea typeface="+mn-ea"/>
          <a:cs typeface="+mn-cs"/>
        </a:defRPr>
      </a:lvl4pPr>
      <a:lvl5pPr marL="1284973" algn="l" defTabSz="642486" rtl="0" eaLnBrk="1" latinLnBrk="0" hangingPunct="1">
        <a:defRPr sz="1300" kern="1200">
          <a:solidFill>
            <a:schemeClr val="tx1"/>
          </a:solidFill>
          <a:latin typeface="+mn-lt"/>
          <a:ea typeface="+mn-ea"/>
          <a:cs typeface="+mn-cs"/>
        </a:defRPr>
      </a:lvl5pPr>
      <a:lvl6pPr marL="1606216" algn="l" defTabSz="642486" rtl="0" eaLnBrk="1" latinLnBrk="0" hangingPunct="1">
        <a:defRPr sz="1300" kern="1200">
          <a:solidFill>
            <a:schemeClr val="tx1"/>
          </a:solidFill>
          <a:latin typeface="+mn-lt"/>
          <a:ea typeface="+mn-ea"/>
          <a:cs typeface="+mn-cs"/>
        </a:defRPr>
      </a:lvl6pPr>
      <a:lvl7pPr marL="1927460" algn="l" defTabSz="642486" rtl="0" eaLnBrk="1" latinLnBrk="0" hangingPunct="1">
        <a:defRPr sz="1300" kern="1200">
          <a:solidFill>
            <a:schemeClr val="tx1"/>
          </a:solidFill>
          <a:latin typeface="+mn-lt"/>
          <a:ea typeface="+mn-ea"/>
          <a:cs typeface="+mn-cs"/>
        </a:defRPr>
      </a:lvl7pPr>
      <a:lvl8pPr marL="2248706" algn="l" defTabSz="642486" rtl="0" eaLnBrk="1" latinLnBrk="0" hangingPunct="1">
        <a:defRPr sz="1300" kern="1200">
          <a:solidFill>
            <a:schemeClr val="tx1"/>
          </a:solidFill>
          <a:latin typeface="+mn-lt"/>
          <a:ea typeface="+mn-ea"/>
          <a:cs typeface="+mn-cs"/>
        </a:defRPr>
      </a:lvl8pPr>
      <a:lvl9pPr marL="2569949" algn="l" defTabSz="642486"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14" cstate="print"/>
          <a:srcRect/>
          <a:stretch>
            <a:fillRect/>
          </a:stretch>
        </p:blipFill>
        <p:spPr bwMode="auto">
          <a:xfrm>
            <a:off x="0" y="1"/>
            <a:ext cx="9144000" cy="1741289"/>
          </a:xfrm>
          <a:prstGeom prst="rect">
            <a:avLst/>
          </a:prstGeom>
          <a:noFill/>
          <a:ln w="12700" cap="flat">
            <a:noFill/>
            <a:miter lim="800000"/>
            <a:headEnd/>
            <a:tailEnd/>
          </a:ln>
        </p:spPr>
      </p:pic>
      <p:sp>
        <p:nvSpPr>
          <p:cNvPr id="15362"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689" tIns="35689" rIns="35689" bIns="35689"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15363" name="Rectangle 3"/>
          <p:cNvSpPr>
            <a:spLocks noGrp="1" noChangeArrowheads="1"/>
          </p:cNvSpPr>
          <p:nvPr>
            <p:ph type="body" idx="1"/>
          </p:nvPr>
        </p:nvSpPr>
        <p:spPr bwMode="auto">
          <a:xfrm>
            <a:off x="678656" y="2178858"/>
            <a:ext cx="3536156" cy="4018359"/>
          </a:xfrm>
          <a:prstGeom prst="rect">
            <a:avLst/>
          </a:prstGeom>
          <a:noFill/>
          <a:ln w="12700">
            <a:noFill/>
            <a:miter lim="800000"/>
            <a:headEnd/>
            <a:tailEnd/>
          </a:ln>
          <a:effectLst/>
        </p:spPr>
        <p:txBody>
          <a:bodyPr vert="horz" wrap="square" lIns="35689" tIns="35689" rIns="35689" bIns="35689" numCol="1" anchor="ctr"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225"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453"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3678"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4908"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539"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62144"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874448"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186752"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499057"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20286"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41516"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62742"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783974" indent="-285539"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453" rtl="0" eaLnBrk="1" latinLnBrk="0" hangingPunct="1">
        <a:defRPr sz="1300" kern="1200">
          <a:solidFill>
            <a:schemeClr val="tx1"/>
          </a:solidFill>
          <a:latin typeface="+mn-lt"/>
          <a:ea typeface="+mn-ea"/>
          <a:cs typeface="+mn-cs"/>
        </a:defRPr>
      </a:lvl1pPr>
      <a:lvl2pPr marL="321225" algn="l" defTabSz="642453" rtl="0" eaLnBrk="1" latinLnBrk="0" hangingPunct="1">
        <a:defRPr sz="1300" kern="1200">
          <a:solidFill>
            <a:schemeClr val="tx1"/>
          </a:solidFill>
          <a:latin typeface="+mn-lt"/>
          <a:ea typeface="+mn-ea"/>
          <a:cs typeface="+mn-cs"/>
        </a:defRPr>
      </a:lvl2pPr>
      <a:lvl3pPr marL="642453" algn="l" defTabSz="642453" rtl="0" eaLnBrk="1" latinLnBrk="0" hangingPunct="1">
        <a:defRPr sz="1300" kern="1200">
          <a:solidFill>
            <a:schemeClr val="tx1"/>
          </a:solidFill>
          <a:latin typeface="+mn-lt"/>
          <a:ea typeface="+mn-ea"/>
          <a:cs typeface="+mn-cs"/>
        </a:defRPr>
      </a:lvl3pPr>
      <a:lvl4pPr marL="963678" algn="l" defTabSz="642453" rtl="0" eaLnBrk="1" latinLnBrk="0" hangingPunct="1">
        <a:defRPr sz="1300" kern="1200">
          <a:solidFill>
            <a:schemeClr val="tx1"/>
          </a:solidFill>
          <a:latin typeface="+mn-lt"/>
          <a:ea typeface="+mn-ea"/>
          <a:cs typeface="+mn-cs"/>
        </a:defRPr>
      </a:lvl4pPr>
      <a:lvl5pPr marL="1284908" algn="l" defTabSz="642453" rtl="0" eaLnBrk="1" latinLnBrk="0" hangingPunct="1">
        <a:defRPr sz="1300" kern="1200">
          <a:solidFill>
            <a:schemeClr val="tx1"/>
          </a:solidFill>
          <a:latin typeface="+mn-lt"/>
          <a:ea typeface="+mn-ea"/>
          <a:cs typeface="+mn-cs"/>
        </a:defRPr>
      </a:lvl5pPr>
      <a:lvl6pPr marL="1606134" algn="l" defTabSz="642453" rtl="0" eaLnBrk="1" latinLnBrk="0" hangingPunct="1">
        <a:defRPr sz="1300" kern="1200">
          <a:solidFill>
            <a:schemeClr val="tx1"/>
          </a:solidFill>
          <a:latin typeface="+mn-lt"/>
          <a:ea typeface="+mn-ea"/>
          <a:cs typeface="+mn-cs"/>
        </a:defRPr>
      </a:lvl6pPr>
      <a:lvl7pPr marL="1927362" algn="l" defTabSz="642453" rtl="0" eaLnBrk="1" latinLnBrk="0" hangingPunct="1">
        <a:defRPr sz="1300" kern="1200">
          <a:solidFill>
            <a:schemeClr val="tx1"/>
          </a:solidFill>
          <a:latin typeface="+mn-lt"/>
          <a:ea typeface="+mn-ea"/>
          <a:cs typeface="+mn-cs"/>
        </a:defRPr>
      </a:lvl7pPr>
      <a:lvl8pPr marL="2248591" algn="l" defTabSz="642453" rtl="0" eaLnBrk="1" latinLnBrk="0" hangingPunct="1">
        <a:defRPr sz="1300" kern="1200">
          <a:solidFill>
            <a:schemeClr val="tx1"/>
          </a:solidFill>
          <a:latin typeface="+mn-lt"/>
          <a:ea typeface="+mn-ea"/>
          <a:cs typeface="+mn-cs"/>
        </a:defRPr>
      </a:lvl8pPr>
      <a:lvl9pPr marL="2569817" algn="l" defTabSz="642453"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cstate="print"/>
          <a:srcRect/>
          <a:stretch>
            <a:fillRect/>
          </a:stretch>
        </p:blipFill>
        <p:spPr bwMode="auto">
          <a:xfrm>
            <a:off x="1" y="1496840"/>
            <a:ext cx="8249915" cy="469924"/>
          </a:xfrm>
          <a:prstGeom prst="rect">
            <a:avLst/>
          </a:prstGeom>
          <a:noFill/>
          <a:ln w="12700" cap="flat">
            <a:noFill/>
            <a:miter lim="800000"/>
            <a:headEnd/>
            <a:tailEnd/>
          </a:ln>
        </p:spPr>
      </p:pic>
      <p:sp>
        <p:nvSpPr>
          <p:cNvPr id="2050"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715" tIns="35715" rIns="35715" bIns="35715"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2051" name="Rectangle 3"/>
          <p:cNvSpPr>
            <a:spLocks noGrp="1" noChangeArrowheads="1"/>
          </p:cNvSpPr>
          <p:nvPr>
            <p:ph type="body" idx="1"/>
          </p:nvPr>
        </p:nvSpPr>
        <p:spPr bwMode="auto">
          <a:xfrm>
            <a:off x="678657" y="2178845"/>
            <a:ext cx="7786688" cy="4018359"/>
          </a:xfrm>
          <a:prstGeom prst="rect">
            <a:avLst/>
          </a:prstGeom>
          <a:noFill/>
          <a:ln w="12700">
            <a:noFill/>
            <a:miter lim="800000"/>
            <a:headEnd/>
            <a:tailEnd/>
          </a:ln>
          <a:effectLst/>
        </p:spPr>
        <p:txBody>
          <a:bodyPr vert="horz" wrap="square" lIns="35715" tIns="35715" rIns="35715" bIns="35715" numCol="1" anchor="ctr"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440"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882"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4323"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763"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725"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62521"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875033"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187545"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500058"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21498"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42939"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64380"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785821" indent="-285725"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6" cstate="print"/>
          <a:srcRect/>
          <a:stretch>
            <a:fillRect/>
          </a:stretch>
        </p:blipFill>
        <p:spPr bwMode="auto">
          <a:xfrm>
            <a:off x="1" y="1496840"/>
            <a:ext cx="8249915" cy="469924"/>
          </a:xfrm>
          <a:prstGeom prst="rect">
            <a:avLst/>
          </a:prstGeom>
          <a:noFill/>
          <a:ln w="12700" cap="flat">
            <a:noFill/>
            <a:miter lim="800000"/>
            <a:headEnd/>
            <a:tailEnd/>
          </a:ln>
        </p:spPr>
      </p:pic>
      <p:sp>
        <p:nvSpPr>
          <p:cNvPr id="3074"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713" tIns="35713" rIns="35713" bIns="35713"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855" r:id="rId12"/>
    <p:sldLayoutId id="2147483856" r:id="rId13"/>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42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849"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427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697"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710"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98207"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910702"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223199"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535696"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57119"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78543"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99968"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821393" indent="-285710"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4" cstate="print"/>
          <a:srcRect/>
          <a:stretch>
            <a:fillRect/>
          </a:stretch>
        </p:blipFill>
        <p:spPr bwMode="auto">
          <a:xfrm>
            <a:off x="1117" y="4722690"/>
            <a:ext cx="8235404" cy="482203"/>
          </a:xfrm>
          <a:prstGeom prst="rect">
            <a:avLst/>
          </a:prstGeom>
          <a:noFill/>
          <a:ln w="12700" cap="flat">
            <a:noFill/>
            <a:miter lim="800000"/>
            <a:headEnd/>
            <a:tailEnd/>
          </a:ln>
        </p:spPr>
      </p:pic>
      <p:sp>
        <p:nvSpPr>
          <p:cNvPr id="4098" name="Rectangle 2"/>
          <p:cNvSpPr>
            <a:spLocks noGrp="1" noChangeArrowheads="1"/>
          </p:cNvSpPr>
          <p:nvPr>
            <p:ph type="title"/>
          </p:nvPr>
        </p:nvSpPr>
        <p:spPr bwMode="auto">
          <a:xfrm>
            <a:off x="678657" y="4554141"/>
            <a:ext cx="7786688" cy="1285875"/>
          </a:xfrm>
          <a:prstGeom prst="rect">
            <a:avLst/>
          </a:prstGeom>
          <a:noFill/>
          <a:ln w="12700">
            <a:noFill/>
            <a:miter lim="800000"/>
            <a:headEnd/>
            <a:tailEnd/>
          </a:ln>
          <a:effectLst/>
        </p:spPr>
        <p:txBody>
          <a:bodyPr vert="horz" wrap="square" lIns="35711" tIns="35711" rIns="35711" bIns="35711" numCol="1" anchor="b"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4099" name="Rectangle 3"/>
          <p:cNvSpPr>
            <a:spLocks noGrp="1" noChangeArrowheads="1"/>
          </p:cNvSpPr>
          <p:nvPr>
            <p:ph type="body" idx="1"/>
          </p:nvPr>
        </p:nvSpPr>
        <p:spPr bwMode="auto">
          <a:xfrm>
            <a:off x="678657" y="5831088"/>
            <a:ext cx="7786688" cy="705445"/>
          </a:xfrm>
          <a:prstGeom prst="rect">
            <a:avLst/>
          </a:prstGeom>
          <a:noFill/>
          <a:ln w="12700">
            <a:noFill/>
            <a:miter lim="800000"/>
            <a:headEnd/>
            <a:tailEnd/>
          </a:ln>
          <a:effectLst/>
        </p:spPr>
        <p:txBody>
          <a:bodyPr vert="horz" wrap="square" lIns="35711" tIns="35711" rIns="35711" bIns="35711" numCol="1" anchor="t"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407"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816"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422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631"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algn="ctr" rtl="0" eaLnBrk="1" fontAlgn="base" hangingPunct="1">
        <a:spcBef>
          <a:spcPct val="0"/>
        </a:spcBef>
        <a:spcAft>
          <a:spcPct val="0"/>
        </a:spcAft>
        <a:defRPr sz="2200">
          <a:solidFill>
            <a:schemeClr val="tx1"/>
          </a:solidFill>
          <a:latin typeface="+mn-lt"/>
          <a:ea typeface="+mn-ea"/>
          <a:cs typeface="+mn-cs"/>
          <a:sym typeface="Gill Sans" charset="0"/>
        </a:defRPr>
      </a:lvl1pPr>
      <a:lvl2pPr algn="ctr" rtl="0" eaLnBrk="1" fontAlgn="base" hangingPunct="1">
        <a:spcBef>
          <a:spcPct val="0"/>
        </a:spcBef>
        <a:spcAft>
          <a:spcPct val="0"/>
        </a:spcAft>
        <a:defRPr sz="2200">
          <a:solidFill>
            <a:schemeClr val="tx1"/>
          </a:solidFill>
          <a:latin typeface="+mn-lt"/>
          <a:ea typeface="+mn-ea"/>
          <a:cs typeface="+mn-cs"/>
          <a:sym typeface="Gill Sans" charset="0"/>
        </a:defRPr>
      </a:lvl2pPr>
      <a:lvl3pPr algn="ctr" rtl="0" eaLnBrk="1" fontAlgn="base" hangingPunct="1">
        <a:spcBef>
          <a:spcPct val="0"/>
        </a:spcBef>
        <a:spcAft>
          <a:spcPct val="0"/>
        </a:spcAft>
        <a:defRPr sz="2200">
          <a:solidFill>
            <a:schemeClr val="tx1"/>
          </a:solidFill>
          <a:latin typeface="+mn-lt"/>
          <a:ea typeface="+mn-ea"/>
          <a:cs typeface="+mn-cs"/>
          <a:sym typeface="Gill Sans" charset="0"/>
        </a:defRPr>
      </a:lvl3pPr>
      <a:lvl4pPr algn="ctr" rtl="0" eaLnBrk="1" fontAlgn="base" hangingPunct="1">
        <a:spcBef>
          <a:spcPct val="0"/>
        </a:spcBef>
        <a:spcAft>
          <a:spcPct val="0"/>
        </a:spcAft>
        <a:defRPr sz="2200">
          <a:solidFill>
            <a:schemeClr val="tx1"/>
          </a:solidFill>
          <a:latin typeface="+mn-lt"/>
          <a:ea typeface="+mn-ea"/>
          <a:cs typeface="+mn-cs"/>
          <a:sym typeface="Gill Sans" charset="0"/>
        </a:defRPr>
      </a:lvl4pPr>
      <a:lvl5pPr algn="ctr" rtl="0" eaLnBrk="1" fontAlgn="base" hangingPunct="1">
        <a:spcBef>
          <a:spcPct val="0"/>
        </a:spcBef>
        <a:spcAft>
          <a:spcPct val="0"/>
        </a:spcAft>
        <a:defRPr sz="2200">
          <a:solidFill>
            <a:schemeClr val="tx1"/>
          </a:solidFill>
          <a:latin typeface="+mn-lt"/>
          <a:ea typeface="+mn-ea"/>
          <a:cs typeface="+mn-cs"/>
          <a:sym typeface="Gill Sans" charset="0"/>
        </a:defRPr>
      </a:lvl5pPr>
      <a:lvl6pPr marL="321407" algn="ctr" rtl="0" eaLnBrk="1" fontAlgn="base" hangingPunct="1">
        <a:spcBef>
          <a:spcPct val="0"/>
        </a:spcBef>
        <a:spcAft>
          <a:spcPct val="0"/>
        </a:spcAft>
        <a:defRPr sz="2200">
          <a:solidFill>
            <a:schemeClr val="tx1"/>
          </a:solidFill>
          <a:latin typeface="+mn-lt"/>
          <a:ea typeface="+mn-ea"/>
          <a:cs typeface="+mn-cs"/>
          <a:sym typeface="Gill Sans" charset="0"/>
        </a:defRPr>
      </a:lvl6pPr>
      <a:lvl7pPr marL="642816" algn="ctr" rtl="0" eaLnBrk="1" fontAlgn="base" hangingPunct="1">
        <a:spcBef>
          <a:spcPct val="0"/>
        </a:spcBef>
        <a:spcAft>
          <a:spcPct val="0"/>
        </a:spcAft>
        <a:defRPr sz="2200">
          <a:solidFill>
            <a:schemeClr val="tx1"/>
          </a:solidFill>
          <a:latin typeface="+mn-lt"/>
          <a:ea typeface="+mn-ea"/>
          <a:cs typeface="+mn-cs"/>
          <a:sym typeface="Gill Sans" charset="0"/>
        </a:defRPr>
      </a:lvl7pPr>
      <a:lvl8pPr marL="964224" algn="ctr" rtl="0" eaLnBrk="1" fontAlgn="base" hangingPunct="1">
        <a:spcBef>
          <a:spcPct val="0"/>
        </a:spcBef>
        <a:spcAft>
          <a:spcPct val="0"/>
        </a:spcAft>
        <a:defRPr sz="2200">
          <a:solidFill>
            <a:schemeClr val="tx1"/>
          </a:solidFill>
          <a:latin typeface="+mn-lt"/>
          <a:ea typeface="+mn-ea"/>
          <a:cs typeface="+mn-cs"/>
          <a:sym typeface="Gill Sans" charset="0"/>
        </a:defRPr>
      </a:lvl8pPr>
      <a:lvl9pPr marL="1285631" algn="ctr" rtl="0" eaLnBrk="1" fontAlgn="base" hangingPunct="1">
        <a:spcBef>
          <a:spcPct val="0"/>
        </a:spcBef>
        <a:spcAft>
          <a:spcPct val="0"/>
        </a:spcAft>
        <a:defRPr sz="2200">
          <a:solidFill>
            <a:schemeClr val="tx1"/>
          </a:solidFill>
          <a:latin typeface="+mn-lt"/>
          <a:ea typeface="+mn-ea"/>
          <a:cs typeface="+mn-cs"/>
          <a:sym typeface="Gill Sans" charset="0"/>
        </a:defRPr>
      </a:lvl9pPr>
    </p:bodyStyle>
    <p:otherStyle>
      <a:defPPr>
        <a:defRPr lang="cs-CZ"/>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6535" y="91534"/>
            <a:ext cx="8229823" cy="1508001"/>
          </a:xfrm>
          <a:prstGeom prst="rect">
            <a:avLst/>
          </a:prstGeom>
          <a:noFill/>
          <a:ln w="12700">
            <a:noFill/>
            <a:miter lim="800000"/>
            <a:headEnd/>
            <a:tailEnd/>
          </a:ln>
          <a:effectLst/>
        </p:spPr>
        <p:txBody>
          <a:bodyPr vert="horz" wrap="square" lIns="44638" tIns="44638" rIns="90698" bIns="44638" numCol="1" anchor="ctr" anchorCtr="0" compatLnSpc="1">
            <a:prstTxWarp prst="textNoShape">
              <a:avLst/>
            </a:prstTxWarp>
          </a:bodyPr>
          <a:lstStyle/>
          <a:p>
            <a:pPr lvl="0"/>
            <a:r>
              <a:rPr lang="cs-CZ">
                <a:sym typeface="Arial" pitchFamily="34" charset="0"/>
              </a:rPr>
              <a:t>Klepnutím lze upravit styl předlohy nadpisů.</a:t>
            </a:r>
            <a:endParaRPr lang="en-US">
              <a:sym typeface="Arial" pitchFamily="34" charset="0"/>
            </a:endParaRPr>
          </a:p>
        </p:txBody>
      </p:sp>
      <p:sp>
        <p:nvSpPr>
          <p:cNvPr id="5122" name="Rectangle 2"/>
          <p:cNvSpPr>
            <a:spLocks noGrp="1" noChangeArrowheads="1"/>
          </p:cNvSpPr>
          <p:nvPr>
            <p:ph type="body" idx="1"/>
          </p:nvPr>
        </p:nvSpPr>
        <p:spPr bwMode="auto">
          <a:xfrm>
            <a:off x="456535" y="1599535"/>
            <a:ext cx="8229823" cy="5258469"/>
          </a:xfrm>
          <a:prstGeom prst="rect">
            <a:avLst/>
          </a:prstGeom>
          <a:noFill/>
          <a:ln w="12700">
            <a:noFill/>
            <a:miter lim="800000"/>
            <a:headEnd/>
            <a:tailEnd/>
          </a:ln>
          <a:effectLst/>
        </p:spPr>
        <p:txBody>
          <a:bodyPr vert="horz" wrap="square" lIns="44638" tIns="44638" rIns="90698" bIns="44638" numCol="1" anchor="t" anchorCtr="0" compatLnSpc="1">
            <a:prstTxWarp prst="textNoShape">
              <a:avLst/>
            </a:prstTxWarp>
          </a:bodyPr>
          <a:lstStyle/>
          <a:p>
            <a:pPr lvl="0"/>
            <a:r>
              <a:rPr lang="cs-CZ">
                <a:sym typeface="Arial" pitchFamily="34" charset="0"/>
              </a:rPr>
              <a:t>Klepnutím lze upravit styly předlohy textu.</a:t>
            </a:r>
          </a:p>
          <a:p>
            <a:pPr lvl="1"/>
            <a:r>
              <a:rPr lang="cs-CZ">
                <a:sym typeface="Arial" pitchFamily="34" charset="0"/>
              </a:rPr>
              <a:t>Druhá úroveň</a:t>
            </a:r>
          </a:p>
          <a:p>
            <a:pPr lvl="2"/>
            <a:r>
              <a:rPr lang="cs-CZ">
                <a:sym typeface="Arial" pitchFamily="34" charset="0"/>
              </a:rPr>
              <a:t>Třetí úroveň</a:t>
            </a:r>
          </a:p>
          <a:p>
            <a:pPr lvl="3"/>
            <a:r>
              <a:rPr lang="cs-CZ">
                <a:sym typeface="Arial" pitchFamily="34" charset="0"/>
              </a:rPr>
              <a:t>Čtvrtá úroveň</a:t>
            </a:r>
          </a:p>
          <a:p>
            <a:pPr lvl="4"/>
            <a:r>
              <a:rPr lang="cs-CZ">
                <a:sym typeface="Arial" pitchFamily="34" charset="0"/>
              </a:rPr>
              <a:t>Pátá úroveň</a:t>
            </a:r>
            <a:endParaRPr lang="en-US">
              <a:sym typeface="Arial" pitchFamily="34" charset="0"/>
            </a:endParaRPr>
          </a:p>
        </p:txBody>
      </p:sp>
      <p:sp>
        <p:nvSpPr>
          <p:cNvPr id="5123" name="Text Box 3"/>
          <p:cNvSpPr txBox="1">
            <a:spLocks noGrp="1" noChangeArrowheads="1"/>
          </p:cNvSpPr>
          <p:nvPr>
            <p:ph type="sldNum" sz="quarter" idx="4"/>
          </p:nvPr>
        </p:nvSpPr>
        <p:spPr bwMode="auto">
          <a:xfrm>
            <a:off x="7480846" y="6245204"/>
            <a:ext cx="276820" cy="267891"/>
          </a:xfrm>
          <a:prstGeom prst="rect">
            <a:avLst/>
          </a:prstGeom>
          <a:noFill/>
          <a:ln w="12700">
            <a:noFill/>
            <a:miter lim="800000"/>
            <a:headEnd/>
            <a:tailEnd/>
          </a:ln>
          <a:effectLst/>
        </p:spPr>
        <p:txBody>
          <a:bodyPr vert="horz" wrap="none" lIns="64277" tIns="32139" rIns="64277" bIns="32139" numCol="1" anchor="t" anchorCtr="0" compatLnSpc="1">
            <a:prstTxWarp prst="textNoShape">
              <a:avLst/>
            </a:prstTxWarp>
          </a:bodyPr>
          <a:lstStyle>
            <a:lvl1pPr>
              <a:defRPr sz="1300">
                <a:solidFill>
                  <a:schemeClr val="tx1"/>
                </a:solidFill>
                <a:latin typeface="+mn-lt"/>
                <a:cs typeface="Arial" pitchFamily="34" charset="0"/>
                <a:sym typeface="Arial" pitchFamily="34" charset="0"/>
              </a:defRPr>
            </a:lvl1pPr>
          </a:lstStyle>
          <a:p>
            <a:fld id="{2CE1772D-5196-4305-94B1-16A2613D8AE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hf hdr="0" ftr="0" dt="0"/>
  <p:txStyles>
    <p:titleStyle>
      <a:lvl1pPr marL="1117" algn="ctr" rtl="0" eaLnBrk="1" fontAlgn="base" hangingPunct="1">
        <a:spcBef>
          <a:spcPct val="0"/>
        </a:spcBef>
        <a:spcAft>
          <a:spcPct val="0"/>
        </a:spcAft>
        <a:defRPr sz="4400">
          <a:solidFill>
            <a:schemeClr val="tx1"/>
          </a:solidFill>
          <a:latin typeface="+mj-lt"/>
          <a:ea typeface="+mj-ea"/>
          <a:cs typeface="+mj-cs"/>
          <a:sym typeface="Arial" pitchFamily="34" charset="0"/>
        </a:defRPr>
      </a:lvl1pPr>
      <a:lvl2pPr marL="1117"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2pPr>
      <a:lvl3pPr marL="1117"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3pPr>
      <a:lvl4pPr marL="1117"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4pPr>
      <a:lvl5pPr marL="1117"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5pPr>
      <a:lvl6pPr marL="322508"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6pPr>
      <a:lvl7pPr marL="643899"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7pPr>
      <a:lvl8pPr marL="965290"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8pPr>
      <a:lvl9pPr marL="1286682" algn="ctr" rtl="0" eaLnBrk="1" fontAlgn="base" hangingPunct="1">
        <a:spcBef>
          <a:spcPct val="0"/>
        </a:spcBef>
        <a:spcAft>
          <a:spcPct val="0"/>
        </a:spcAft>
        <a:defRPr sz="4400">
          <a:solidFill>
            <a:schemeClr val="tx1"/>
          </a:solidFill>
          <a:latin typeface="Arial" pitchFamily="34" charset="0"/>
          <a:ea typeface="ヒラギノ角ゴ ProN W3" charset="0"/>
          <a:cs typeface="ヒラギノ角ゴ ProN W3" charset="0"/>
          <a:sym typeface="Arial" pitchFamily="34" charset="0"/>
        </a:defRPr>
      </a:lvl9pPr>
    </p:titleStyle>
    <p:bodyStyle>
      <a:lvl1pPr marL="337016" indent="-337016" algn="l" rtl="0" eaLnBrk="1" fontAlgn="base" hangingPunct="1">
        <a:spcBef>
          <a:spcPts val="773"/>
        </a:spcBef>
        <a:spcAft>
          <a:spcPct val="0"/>
        </a:spcAft>
        <a:buSzPct val="100000"/>
        <a:buFont typeface="Arial" pitchFamily="34" charset="0"/>
        <a:buChar char="•"/>
        <a:defRPr sz="3100">
          <a:solidFill>
            <a:schemeClr val="tx1"/>
          </a:solidFill>
          <a:latin typeface="+mn-lt"/>
          <a:ea typeface="+mn-ea"/>
          <a:cs typeface="+mn-cs"/>
          <a:sym typeface="Arial" pitchFamily="34" charset="0"/>
        </a:defRPr>
      </a:lvl1pPr>
      <a:lvl2pPr marL="730941" indent="-281218" algn="l" rtl="0" eaLnBrk="1" fontAlgn="base" hangingPunct="1">
        <a:spcBef>
          <a:spcPts val="633"/>
        </a:spcBef>
        <a:spcAft>
          <a:spcPct val="0"/>
        </a:spcAft>
        <a:buSzPct val="100000"/>
        <a:buFont typeface="Arial" pitchFamily="34" charset="0"/>
        <a:buChar char="–"/>
        <a:defRPr sz="2500">
          <a:solidFill>
            <a:schemeClr val="tx1"/>
          </a:solidFill>
          <a:latin typeface="+mn-lt"/>
          <a:ea typeface="+mn-ea"/>
          <a:cs typeface="+mn-cs"/>
          <a:sym typeface="Arial" pitchFamily="34" charset="0"/>
        </a:defRPr>
      </a:lvl2pPr>
      <a:lvl3pPr marL="1124872" indent="-225419" algn="l" rtl="0" eaLnBrk="1" fontAlgn="base" hangingPunct="1">
        <a:spcBef>
          <a:spcPts val="562"/>
        </a:spcBef>
        <a:spcAft>
          <a:spcPct val="0"/>
        </a:spcAft>
        <a:buSzPct val="100000"/>
        <a:buFont typeface="Arial" pitchFamily="34" charset="0"/>
        <a:buChar char="•"/>
        <a:defRPr sz="2400">
          <a:solidFill>
            <a:schemeClr val="tx1"/>
          </a:solidFill>
          <a:latin typeface="+mn-lt"/>
          <a:ea typeface="+mn-ea"/>
          <a:cs typeface="+mn-cs"/>
          <a:sym typeface="Arial" pitchFamily="34" charset="0"/>
        </a:defRPr>
      </a:lvl3pPr>
      <a:lvl4pPr marL="1574595" indent="-224304" algn="l" rtl="0" eaLnBrk="1" fontAlgn="base" hangingPunct="1">
        <a:spcBef>
          <a:spcPts val="492"/>
        </a:spcBef>
        <a:spcAft>
          <a:spcPct val="0"/>
        </a:spcAft>
        <a:buSzPct val="100000"/>
        <a:buFont typeface="Arial" pitchFamily="34" charset="0"/>
        <a:buChar char="–"/>
        <a:defRPr sz="2000">
          <a:solidFill>
            <a:schemeClr val="tx1"/>
          </a:solidFill>
          <a:latin typeface="+mn-lt"/>
          <a:ea typeface="+mn-ea"/>
          <a:cs typeface="+mn-cs"/>
          <a:sym typeface="Arial" pitchFamily="34" charset="0"/>
        </a:defRPr>
      </a:lvl4pPr>
      <a:lvl5pPr marL="2024319" indent="-224304" algn="l" rtl="0" eaLnBrk="1" fontAlgn="base" hangingPunct="1">
        <a:spcBef>
          <a:spcPts val="492"/>
        </a:spcBef>
        <a:spcAft>
          <a:spcPct val="0"/>
        </a:spcAft>
        <a:buSzPct val="100000"/>
        <a:buFont typeface="Arial" pitchFamily="34" charset="0"/>
        <a:buChar char="»"/>
        <a:defRPr sz="2000">
          <a:solidFill>
            <a:schemeClr val="tx1"/>
          </a:solidFill>
          <a:latin typeface="+mn-lt"/>
          <a:ea typeface="+mn-ea"/>
          <a:cs typeface="+mn-cs"/>
          <a:sym typeface="Arial" pitchFamily="34" charset="0"/>
        </a:defRPr>
      </a:lvl5pPr>
      <a:lvl6pPr marL="2345712" indent="-224304" algn="l" rtl="0" eaLnBrk="1" fontAlgn="base" hangingPunct="1">
        <a:spcBef>
          <a:spcPts val="492"/>
        </a:spcBef>
        <a:spcAft>
          <a:spcPct val="0"/>
        </a:spcAft>
        <a:buSzPct val="100000"/>
        <a:buFont typeface="Arial" pitchFamily="34" charset="0"/>
        <a:buChar char="»"/>
        <a:defRPr sz="2000">
          <a:solidFill>
            <a:schemeClr val="tx1"/>
          </a:solidFill>
          <a:latin typeface="+mn-lt"/>
          <a:ea typeface="+mn-ea"/>
          <a:cs typeface="+mn-cs"/>
          <a:sym typeface="Arial" pitchFamily="34" charset="0"/>
        </a:defRPr>
      </a:lvl6pPr>
      <a:lvl7pPr marL="2667102" indent="-224304" algn="l" rtl="0" eaLnBrk="1" fontAlgn="base" hangingPunct="1">
        <a:spcBef>
          <a:spcPts val="492"/>
        </a:spcBef>
        <a:spcAft>
          <a:spcPct val="0"/>
        </a:spcAft>
        <a:buSzPct val="100000"/>
        <a:buFont typeface="Arial" pitchFamily="34" charset="0"/>
        <a:buChar char="»"/>
        <a:defRPr sz="2000">
          <a:solidFill>
            <a:schemeClr val="tx1"/>
          </a:solidFill>
          <a:latin typeface="+mn-lt"/>
          <a:ea typeface="+mn-ea"/>
          <a:cs typeface="+mn-cs"/>
          <a:sym typeface="Arial" pitchFamily="34" charset="0"/>
        </a:defRPr>
      </a:lvl7pPr>
      <a:lvl8pPr marL="2988495" indent="-224304" algn="l" rtl="0" eaLnBrk="1" fontAlgn="base" hangingPunct="1">
        <a:spcBef>
          <a:spcPts val="492"/>
        </a:spcBef>
        <a:spcAft>
          <a:spcPct val="0"/>
        </a:spcAft>
        <a:buSzPct val="100000"/>
        <a:buFont typeface="Arial" pitchFamily="34" charset="0"/>
        <a:buChar char="»"/>
        <a:defRPr sz="2000">
          <a:solidFill>
            <a:schemeClr val="tx1"/>
          </a:solidFill>
          <a:latin typeface="+mn-lt"/>
          <a:ea typeface="+mn-ea"/>
          <a:cs typeface="+mn-cs"/>
          <a:sym typeface="Arial" pitchFamily="34" charset="0"/>
        </a:defRPr>
      </a:lvl8pPr>
      <a:lvl9pPr marL="3309885" indent="-224304" algn="l" rtl="0" eaLnBrk="1" fontAlgn="base" hangingPunct="1">
        <a:spcBef>
          <a:spcPts val="492"/>
        </a:spcBef>
        <a:spcAft>
          <a:spcPct val="0"/>
        </a:spcAft>
        <a:buSzPct val="100000"/>
        <a:buFont typeface="Arial" pitchFamily="34" charset="0"/>
        <a:buChar char="»"/>
        <a:defRPr sz="2000">
          <a:solidFill>
            <a:schemeClr val="tx1"/>
          </a:solidFill>
          <a:latin typeface="+mn-lt"/>
          <a:ea typeface="+mn-ea"/>
          <a:cs typeface="+mn-cs"/>
          <a:sym typeface="Arial" pitchFamily="34" charset="0"/>
        </a:defRPr>
      </a:lvl9pPr>
    </p:bodyStyle>
    <p:otherStyle>
      <a:defPPr>
        <a:defRPr lang="cs-CZ"/>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14" cstate="print"/>
          <a:srcRect/>
          <a:stretch>
            <a:fillRect/>
          </a:stretch>
        </p:blipFill>
        <p:spPr bwMode="auto">
          <a:xfrm>
            <a:off x="0" y="1"/>
            <a:ext cx="9144000" cy="1741289"/>
          </a:xfrm>
          <a:prstGeom prst="rect">
            <a:avLst/>
          </a:prstGeom>
          <a:noFill/>
          <a:ln w="12700" cap="flat">
            <a:noFill/>
            <a:miter lim="800000"/>
            <a:headEnd/>
            <a:tailEnd/>
          </a:ln>
        </p:spPr>
      </p:pic>
      <p:sp>
        <p:nvSpPr>
          <p:cNvPr id="6146"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707" tIns="35707" rIns="35707" bIns="35707"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6147" name="Rectangle 3"/>
          <p:cNvSpPr>
            <a:spLocks noGrp="1" noChangeArrowheads="1"/>
          </p:cNvSpPr>
          <p:nvPr>
            <p:ph type="body" idx="1"/>
          </p:nvPr>
        </p:nvSpPr>
        <p:spPr bwMode="auto">
          <a:xfrm>
            <a:off x="4929188" y="2178849"/>
            <a:ext cx="3536156" cy="4018359"/>
          </a:xfrm>
          <a:prstGeom prst="rect">
            <a:avLst/>
          </a:prstGeom>
          <a:noFill/>
          <a:ln w="12700">
            <a:noFill/>
            <a:miter lim="800000"/>
            <a:headEnd/>
            <a:tailEnd/>
          </a:ln>
          <a:effectLst/>
        </p:spPr>
        <p:txBody>
          <a:bodyPr vert="horz" wrap="square" lIns="35707" tIns="35707" rIns="35707" bIns="35707" numCol="1" anchor="ctr"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37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750"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412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500"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667"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62405"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874853"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187301"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499750"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21125"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42500"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63876"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785253" indent="-285667"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14" cstate="print"/>
          <a:srcRect/>
          <a:stretch>
            <a:fillRect/>
          </a:stretch>
        </p:blipFill>
        <p:spPr bwMode="auto">
          <a:xfrm>
            <a:off x="0" y="1"/>
            <a:ext cx="9144000" cy="1741289"/>
          </a:xfrm>
          <a:prstGeom prst="rect">
            <a:avLst/>
          </a:prstGeom>
          <a:noFill/>
          <a:ln w="12700" cap="flat">
            <a:noFill/>
            <a:miter lim="800000"/>
            <a:headEnd/>
            <a:tailEnd/>
          </a:ln>
        </p:spPr>
      </p:pic>
      <p:sp>
        <p:nvSpPr>
          <p:cNvPr id="7170" name="Rectangle 2"/>
          <p:cNvSpPr>
            <a:spLocks noGrp="1" noChangeArrowheads="1"/>
          </p:cNvSpPr>
          <p:nvPr>
            <p:ph type="title"/>
          </p:nvPr>
        </p:nvSpPr>
        <p:spPr bwMode="auto">
          <a:xfrm>
            <a:off x="678657" y="214312"/>
            <a:ext cx="7786688" cy="1464469"/>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7171" name="Rectangle 3"/>
          <p:cNvSpPr>
            <a:spLocks noGrp="1" noChangeArrowheads="1"/>
          </p:cNvSpPr>
          <p:nvPr>
            <p:ph type="body" idx="1"/>
          </p:nvPr>
        </p:nvSpPr>
        <p:spPr bwMode="auto">
          <a:xfrm>
            <a:off x="678657" y="2178850"/>
            <a:ext cx="7786688" cy="4018359"/>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357"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717"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4075"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43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653"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1pPr>
      <a:lvl2pPr marL="562376"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2pPr>
      <a:lvl3pPr marL="874808"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3pPr>
      <a:lvl4pPr marL="1187240"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4pPr>
      <a:lvl5pPr marL="1499673"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5pPr>
      <a:lvl6pPr marL="1821032"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6pPr>
      <a:lvl7pPr marL="2142391"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7pPr>
      <a:lvl8pPr marL="2463750"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8pPr>
      <a:lvl9pPr marL="2785111" indent="-285653" algn="l" rtl="0" eaLnBrk="1" fontAlgn="base" hangingPunct="1">
        <a:spcBef>
          <a:spcPts val="2250"/>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78657" y="2402086"/>
            <a:ext cx="7786688" cy="2053828"/>
          </a:xfrm>
          <a:prstGeom prst="rect">
            <a:avLst/>
          </a:prstGeom>
          <a:noFill/>
          <a:ln w="12700">
            <a:noFill/>
            <a:miter lim="800000"/>
            <a:headEnd/>
            <a:tailEnd/>
          </a:ln>
          <a:effectLst/>
        </p:spPr>
        <p:txBody>
          <a:bodyPr vert="horz" wrap="square" lIns="35703" tIns="35703" rIns="35703" bIns="35703" numCol="1" anchor="ctr"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341"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68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4025"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368"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marL="285639"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1pPr>
      <a:lvl2pPr marL="598053"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2pPr>
      <a:lvl3pPr marL="910468"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3pPr>
      <a:lvl4pPr marL="1222887"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4pPr>
      <a:lvl5pPr marL="1535305"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5pPr>
      <a:lvl6pPr marL="1856644"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6pPr>
      <a:lvl7pPr marL="2177987"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7pPr>
      <a:lvl8pPr marL="2499328"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8pPr>
      <a:lvl9pPr marL="2820671" indent="-285639" algn="l" rtl="0" eaLnBrk="1" fontAlgn="base" hangingPunct="1">
        <a:spcBef>
          <a:spcPts val="3375"/>
        </a:spcBef>
        <a:spcAft>
          <a:spcPct val="0"/>
        </a:spcAft>
        <a:buSzPct val="56000"/>
        <a:buChar char="•"/>
        <a:defRPr sz="2700">
          <a:solidFill>
            <a:schemeClr val="tx1"/>
          </a:solidFill>
          <a:latin typeface="+mn-lt"/>
          <a:ea typeface="+mn-ea"/>
          <a:cs typeface="+mn-cs"/>
          <a:sym typeface="Gill Sans" charset="0"/>
        </a:defRPr>
      </a:lvl9pPr>
    </p:bodyStyle>
    <p:otherStyle>
      <a:defPPr>
        <a:defRPr lang="cs-CZ"/>
      </a:defPPr>
      <a:lvl1pPr marL="0" algn="l" defTabSz="642684" rtl="0" eaLnBrk="1" latinLnBrk="0" hangingPunct="1">
        <a:defRPr sz="1300" kern="1200">
          <a:solidFill>
            <a:schemeClr val="tx1"/>
          </a:solidFill>
          <a:latin typeface="+mn-lt"/>
          <a:ea typeface="+mn-ea"/>
          <a:cs typeface="+mn-cs"/>
        </a:defRPr>
      </a:lvl1pPr>
      <a:lvl2pPr marL="321341" algn="l" defTabSz="642684" rtl="0" eaLnBrk="1" latinLnBrk="0" hangingPunct="1">
        <a:defRPr sz="1300" kern="1200">
          <a:solidFill>
            <a:schemeClr val="tx1"/>
          </a:solidFill>
          <a:latin typeface="+mn-lt"/>
          <a:ea typeface="+mn-ea"/>
          <a:cs typeface="+mn-cs"/>
        </a:defRPr>
      </a:lvl2pPr>
      <a:lvl3pPr marL="642684" algn="l" defTabSz="642684" rtl="0" eaLnBrk="1" latinLnBrk="0" hangingPunct="1">
        <a:defRPr sz="1300" kern="1200">
          <a:solidFill>
            <a:schemeClr val="tx1"/>
          </a:solidFill>
          <a:latin typeface="+mn-lt"/>
          <a:ea typeface="+mn-ea"/>
          <a:cs typeface="+mn-cs"/>
        </a:defRPr>
      </a:lvl3pPr>
      <a:lvl4pPr marL="964025" algn="l" defTabSz="642684" rtl="0" eaLnBrk="1" latinLnBrk="0" hangingPunct="1">
        <a:defRPr sz="1300" kern="1200">
          <a:solidFill>
            <a:schemeClr val="tx1"/>
          </a:solidFill>
          <a:latin typeface="+mn-lt"/>
          <a:ea typeface="+mn-ea"/>
          <a:cs typeface="+mn-cs"/>
        </a:defRPr>
      </a:lvl4pPr>
      <a:lvl5pPr marL="1285368" algn="l" defTabSz="642684" rtl="0" eaLnBrk="1" latinLnBrk="0" hangingPunct="1">
        <a:defRPr sz="1300" kern="1200">
          <a:solidFill>
            <a:schemeClr val="tx1"/>
          </a:solidFill>
          <a:latin typeface="+mn-lt"/>
          <a:ea typeface="+mn-ea"/>
          <a:cs typeface="+mn-cs"/>
        </a:defRPr>
      </a:lvl5pPr>
      <a:lvl6pPr marL="1606711" algn="l" defTabSz="642684" rtl="0" eaLnBrk="1" latinLnBrk="0" hangingPunct="1">
        <a:defRPr sz="1300" kern="1200">
          <a:solidFill>
            <a:schemeClr val="tx1"/>
          </a:solidFill>
          <a:latin typeface="+mn-lt"/>
          <a:ea typeface="+mn-ea"/>
          <a:cs typeface="+mn-cs"/>
        </a:defRPr>
      </a:lvl6pPr>
      <a:lvl7pPr marL="1928052" algn="l" defTabSz="642684" rtl="0" eaLnBrk="1" latinLnBrk="0" hangingPunct="1">
        <a:defRPr sz="1300" kern="1200">
          <a:solidFill>
            <a:schemeClr val="tx1"/>
          </a:solidFill>
          <a:latin typeface="+mn-lt"/>
          <a:ea typeface="+mn-ea"/>
          <a:cs typeface="+mn-cs"/>
        </a:defRPr>
      </a:lvl7pPr>
      <a:lvl8pPr marL="2249396" algn="l" defTabSz="642684" rtl="0" eaLnBrk="1" latinLnBrk="0" hangingPunct="1">
        <a:defRPr sz="1300" kern="1200">
          <a:solidFill>
            <a:schemeClr val="tx1"/>
          </a:solidFill>
          <a:latin typeface="+mn-lt"/>
          <a:ea typeface="+mn-ea"/>
          <a:cs typeface="+mn-cs"/>
        </a:defRPr>
      </a:lvl8pPr>
      <a:lvl9pPr marL="2570738" algn="l" defTabSz="642684"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678657" y="1741289"/>
            <a:ext cx="7786688" cy="2053828"/>
          </a:xfrm>
          <a:prstGeom prst="rect">
            <a:avLst/>
          </a:prstGeom>
          <a:noFill/>
          <a:ln w="12700">
            <a:noFill/>
            <a:miter lim="800000"/>
            <a:headEnd/>
            <a:tailEnd/>
          </a:ln>
          <a:effectLst/>
        </p:spPr>
        <p:txBody>
          <a:bodyPr vert="horz" wrap="square" lIns="35701" tIns="35701" rIns="35701" bIns="35701" numCol="1" anchor="b" anchorCtr="0" compatLnSpc="1">
            <a:prstTxWarp prst="textNoShape">
              <a:avLst/>
            </a:prstTxWarp>
          </a:bodyPr>
          <a:lstStyle/>
          <a:p>
            <a:pPr lvl="0"/>
            <a:r>
              <a:rPr lang="cs-CZ">
                <a:sym typeface="Gill Sans" charset="0"/>
              </a:rPr>
              <a:t>Klepnutím lze upravit styl předlohy nadpisů.</a:t>
            </a:r>
            <a:endParaRPr lang="en-US">
              <a:sym typeface="Gill Sans" charset="0"/>
            </a:endParaRPr>
          </a:p>
        </p:txBody>
      </p:sp>
      <p:sp>
        <p:nvSpPr>
          <p:cNvPr id="9218" name="Rectangle 2"/>
          <p:cNvSpPr>
            <a:spLocks noGrp="1" noChangeArrowheads="1"/>
          </p:cNvSpPr>
          <p:nvPr>
            <p:ph type="body" idx="1"/>
          </p:nvPr>
        </p:nvSpPr>
        <p:spPr bwMode="auto">
          <a:xfrm>
            <a:off x="678657" y="3786188"/>
            <a:ext cx="7786688" cy="991195"/>
          </a:xfrm>
          <a:prstGeom prst="rect">
            <a:avLst/>
          </a:prstGeom>
          <a:noFill/>
          <a:ln w="12700">
            <a:noFill/>
            <a:miter lim="800000"/>
            <a:headEnd/>
            <a:tailEnd/>
          </a:ln>
          <a:effectLst/>
        </p:spPr>
        <p:txBody>
          <a:bodyPr vert="horz" wrap="square" lIns="35701" tIns="35701" rIns="35701" bIns="35701" numCol="1" anchor="t" anchorCtr="0" compatLnSpc="1">
            <a:prstTxWarp prst="textNoShape">
              <a:avLst/>
            </a:prstTxWarp>
          </a:bodyPr>
          <a:lstStyle/>
          <a:p>
            <a:pPr lvl="0"/>
            <a:r>
              <a:rPr lang="cs-CZ">
                <a:sym typeface="Gill Sans" charset="0"/>
              </a:rPr>
              <a:t>Klepnutím lze upravit styly předlohy textu.</a:t>
            </a:r>
          </a:p>
          <a:p>
            <a:pPr lvl="1"/>
            <a:r>
              <a:rPr lang="cs-CZ">
                <a:sym typeface="Gill Sans" charset="0"/>
              </a:rPr>
              <a:t>Druhá úroveň</a:t>
            </a:r>
          </a:p>
          <a:p>
            <a:pPr lvl="2"/>
            <a:r>
              <a:rPr lang="cs-CZ">
                <a:sym typeface="Gill Sans" charset="0"/>
              </a:rPr>
              <a:t>Třetí úroveň</a:t>
            </a:r>
          </a:p>
          <a:p>
            <a:pPr lvl="3"/>
            <a:r>
              <a:rPr lang="cs-CZ">
                <a:sym typeface="Gill Sans" charset="0"/>
              </a:rPr>
              <a:t>Čtvrtá úroveň</a:t>
            </a:r>
          </a:p>
          <a:p>
            <a:pPr lvl="4"/>
            <a:r>
              <a:rPr lang="cs-CZ">
                <a:sym typeface="Gill Sans" charset="0"/>
              </a:rPr>
              <a:t>Pátá úroveň</a:t>
            </a:r>
            <a:endParaRPr lang="en-US">
              <a:sym typeface="Gill Sans" charset="0"/>
            </a:endParaRP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1" fontAlgn="base" hangingPunct="1">
        <a:spcBef>
          <a:spcPct val="0"/>
        </a:spcBef>
        <a:spcAft>
          <a:spcPct val="0"/>
        </a:spcAft>
        <a:defRPr sz="4500">
          <a:solidFill>
            <a:srgbClr val="ECECEC"/>
          </a:solidFill>
          <a:latin typeface="+mj-lt"/>
          <a:ea typeface="+mj-ea"/>
          <a:cs typeface="+mj-cs"/>
          <a:sym typeface="Gill Sans" charset="0"/>
        </a:defRPr>
      </a:lvl1pPr>
      <a:lvl2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5pPr>
      <a:lvl6pPr marL="321324"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6pPr>
      <a:lvl7pPr marL="642651"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7pPr>
      <a:lvl8pPr marL="963975"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8pPr>
      <a:lvl9pPr marL="1285302" algn="ctr" rtl="0" eaLnBrk="1" fontAlgn="base" hangingPunct="1">
        <a:spcBef>
          <a:spcPct val="0"/>
        </a:spcBef>
        <a:spcAft>
          <a:spcPct val="0"/>
        </a:spcAft>
        <a:defRPr sz="4500">
          <a:solidFill>
            <a:srgbClr val="ECECEC"/>
          </a:solidFill>
          <a:latin typeface="Gill Sans" charset="0"/>
          <a:ea typeface="ヒラギノ角ゴ ProN W3" charset="0"/>
          <a:cs typeface="ヒラギノ角ゴ ProN W3" charset="0"/>
          <a:sym typeface="Gill Sans" charset="0"/>
        </a:defRPr>
      </a:lvl9pPr>
    </p:titleStyle>
    <p:bodyStyle>
      <a:lvl1pPr algn="ctr" rtl="0" eaLnBrk="1" fontAlgn="base" hangingPunct="1">
        <a:spcBef>
          <a:spcPct val="0"/>
        </a:spcBef>
        <a:spcAft>
          <a:spcPct val="0"/>
        </a:spcAft>
        <a:defRPr sz="2700">
          <a:solidFill>
            <a:schemeClr val="tx1"/>
          </a:solidFill>
          <a:latin typeface="+mn-lt"/>
          <a:ea typeface="+mn-ea"/>
          <a:cs typeface="+mn-cs"/>
          <a:sym typeface="Gill Sans" charset="0"/>
        </a:defRPr>
      </a:lvl1pPr>
      <a:lvl2pPr algn="ctr" rtl="0" eaLnBrk="1" fontAlgn="base" hangingPunct="1">
        <a:spcBef>
          <a:spcPct val="0"/>
        </a:spcBef>
        <a:spcAft>
          <a:spcPct val="0"/>
        </a:spcAft>
        <a:defRPr sz="2700">
          <a:solidFill>
            <a:schemeClr val="tx1"/>
          </a:solidFill>
          <a:latin typeface="+mn-lt"/>
          <a:ea typeface="+mn-ea"/>
          <a:cs typeface="+mn-cs"/>
          <a:sym typeface="Gill Sans" charset="0"/>
        </a:defRPr>
      </a:lvl2pPr>
      <a:lvl3pPr algn="ctr" rtl="0" eaLnBrk="1" fontAlgn="base" hangingPunct="1">
        <a:spcBef>
          <a:spcPct val="0"/>
        </a:spcBef>
        <a:spcAft>
          <a:spcPct val="0"/>
        </a:spcAft>
        <a:defRPr sz="2700">
          <a:solidFill>
            <a:schemeClr val="tx1"/>
          </a:solidFill>
          <a:latin typeface="+mn-lt"/>
          <a:ea typeface="+mn-ea"/>
          <a:cs typeface="+mn-cs"/>
          <a:sym typeface="Gill Sans" charset="0"/>
        </a:defRPr>
      </a:lvl3pPr>
      <a:lvl4pPr algn="ctr" rtl="0" eaLnBrk="1" fontAlgn="base" hangingPunct="1">
        <a:spcBef>
          <a:spcPct val="0"/>
        </a:spcBef>
        <a:spcAft>
          <a:spcPct val="0"/>
        </a:spcAft>
        <a:defRPr sz="2700">
          <a:solidFill>
            <a:schemeClr val="tx1"/>
          </a:solidFill>
          <a:latin typeface="+mn-lt"/>
          <a:ea typeface="+mn-ea"/>
          <a:cs typeface="+mn-cs"/>
          <a:sym typeface="Gill Sans" charset="0"/>
        </a:defRPr>
      </a:lvl4pPr>
      <a:lvl5pPr algn="ctr" rtl="0" eaLnBrk="1" fontAlgn="base" hangingPunct="1">
        <a:spcBef>
          <a:spcPct val="0"/>
        </a:spcBef>
        <a:spcAft>
          <a:spcPct val="0"/>
        </a:spcAft>
        <a:defRPr sz="2700">
          <a:solidFill>
            <a:schemeClr val="tx1"/>
          </a:solidFill>
          <a:latin typeface="+mn-lt"/>
          <a:ea typeface="+mn-ea"/>
          <a:cs typeface="+mn-cs"/>
          <a:sym typeface="Gill Sans" charset="0"/>
        </a:defRPr>
      </a:lvl5pPr>
      <a:lvl6pPr marL="321324" algn="ctr" rtl="0" eaLnBrk="1" fontAlgn="base" hangingPunct="1">
        <a:spcBef>
          <a:spcPct val="0"/>
        </a:spcBef>
        <a:spcAft>
          <a:spcPct val="0"/>
        </a:spcAft>
        <a:defRPr sz="2700">
          <a:solidFill>
            <a:schemeClr val="tx1"/>
          </a:solidFill>
          <a:latin typeface="+mn-lt"/>
          <a:ea typeface="+mn-ea"/>
          <a:cs typeface="+mn-cs"/>
          <a:sym typeface="Gill Sans" charset="0"/>
        </a:defRPr>
      </a:lvl6pPr>
      <a:lvl7pPr marL="642651" algn="ctr" rtl="0" eaLnBrk="1" fontAlgn="base" hangingPunct="1">
        <a:spcBef>
          <a:spcPct val="0"/>
        </a:spcBef>
        <a:spcAft>
          <a:spcPct val="0"/>
        </a:spcAft>
        <a:defRPr sz="2700">
          <a:solidFill>
            <a:schemeClr val="tx1"/>
          </a:solidFill>
          <a:latin typeface="+mn-lt"/>
          <a:ea typeface="+mn-ea"/>
          <a:cs typeface="+mn-cs"/>
          <a:sym typeface="Gill Sans" charset="0"/>
        </a:defRPr>
      </a:lvl7pPr>
      <a:lvl8pPr marL="963975" algn="ctr" rtl="0" eaLnBrk="1" fontAlgn="base" hangingPunct="1">
        <a:spcBef>
          <a:spcPct val="0"/>
        </a:spcBef>
        <a:spcAft>
          <a:spcPct val="0"/>
        </a:spcAft>
        <a:defRPr sz="2700">
          <a:solidFill>
            <a:schemeClr val="tx1"/>
          </a:solidFill>
          <a:latin typeface="+mn-lt"/>
          <a:ea typeface="+mn-ea"/>
          <a:cs typeface="+mn-cs"/>
          <a:sym typeface="Gill Sans" charset="0"/>
        </a:defRPr>
      </a:lvl8pPr>
      <a:lvl9pPr marL="1285302" algn="ctr" rtl="0" eaLnBrk="1" fontAlgn="base" hangingPunct="1">
        <a:spcBef>
          <a:spcPct val="0"/>
        </a:spcBef>
        <a:spcAft>
          <a:spcPct val="0"/>
        </a:spcAft>
        <a:defRPr sz="2700">
          <a:solidFill>
            <a:schemeClr val="tx1"/>
          </a:solidFill>
          <a:latin typeface="+mn-lt"/>
          <a:ea typeface="+mn-ea"/>
          <a:cs typeface="+mn-cs"/>
          <a:sym typeface="Gill Sans" charset="0"/>
        </a:defRPr>
      </a:lvl9pPr>
    </p:bodyStyle>
    <p:otherStyle>
      <a:defPPr>
        <a:defRPr lang="cs-CZ"/>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b="1" dirty="0"/>
              <a:t>Nuclear </a:t>
            </a:r>
            <a:r>
              <a:rPr lang="cs-CZ" b="1" dirty="0"/>
              <a:t>A</a:t>
            </a:r>
            <a:r>
              <a:rPr lang="en-US" b="1" dirty="0"/>
              <a:t>rms </a:t>
            </a:r>
            <a:r>
              <a:rPr lang="cs-CZ" b="1" dirty="0"/>
              <a:t>R</a:t>
            </a:r>
            <a:r>
              <a:rPr lang="en-US" b="1" dirty="0"/>
              <a:t>ace in the </a:t>
            </a:r>
            <a:r>
              <a:rPr lang="cs-CZ" b="1" dirty="0"/>
              <a:t>F</a:t>
            </a:r>
            <a:r>
              <a:rPr lang="en-US" b="1" dirty="0" err="1"/>
              <a:t>irst</a:t>
            </a:r>
            <a:r>
              <a:rPr lang="en-US" b="1" dirty="0"/>
              <a:t> </a:t>
            </a:r>
            <a:r>
              <a:rPr lang="cs-CZ" b="1" dirty="0"/>
              <a:t>N</a:t>
            </a:r>
            <a:r>
              <a:rPr lang="en-US" b="1" dirty="0" err="1"/>
              <a:t>uclear</a:t>
            </a:r>
            <a:r>
              <a:rPr lang="en-US" b="1" dirty="0"/>
              <a:t> </a:t>
            </a:r>
            <a:r>
              <a:rPr lang="cs-CZ" b="1" dirty="0"/>
              <a:t>A</a:t>
            </a:r>
            <a:r>
              <a:rPr lang="en-US" b="1" dirty="0" err="1"/>
              <a:t>ge</a:t>
            </a:r>
            <a:endParaRPr lang="en-US" b="1" dirty="0"/>
          </a:p>
        </p:txBody>
      </p:sp>
      <p:sp>
        <p:nvSpPr>
          <p:cNvPr id="3" name="Podnadpis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8657" y="214313"/>
            <a:ext cx="5117479" cy="934334"/>
          </a:xfrm>
        </p:spPr>
        <p:txBody>
          <a:bodyPr/>
          <a:lstStyle/>
          <a:p>
            <a:r>
              <a:rPr lang="cs-CZ" dirty="0"/>
              <a:t>MAD</a:t>
            </a:r>
          </a:p>
        </p:txBody>
      </p:sp>
      <p:sp>
        <p:nvSpPr>
          <p:cNvPr id="3" name="Zástupný symbol pro obsah 2"/>
          <p:cNvSpPr>
            <a:spLocks noGrp="1"/>
          </p:cNvSpPr>
          <p:nvPr>
            <p:ph idx="1"/>
          </p:nvPr>
        </p:nvSpPr>
        <p:spPr>
          <a:xfrm>
            <a:off x="457647" y="1844824"/>
            <a:ext cx="8228707" cy="4280945"/>
          </a:xfrm>
        </p:spPr>
        <p:txBody>
          <a:bodyPr/>
          <a:lstStyle/>
          <a:p>
            <a:r>
              <a:rPr lang="cs-CZ" dirty="0" err="1"/>
              <a:t>Declaratory</a:t>
            </a:r>
            <a:r>
              <a:rPr lang="cs-CZ" dirty="0"/>
              <a:t> </a:t>
            </a:r>
            <a:r>
              <a:rPr lang="cs-CZ" dirty="0" err="1"/>
              <a:t>doctrine</a:t>
            </a:r>
            <a:endParaRPr lang="cs-CZ" dirty="0"/>
          </a:p>
          <a:p>
            <a:endParaRPr lang="cs-CZ" dirty="0"/>
          </a:p>
        </p:txBody>
      </p:sp>
      <p:pic>
        <p:nvPicPr>
          <p:cNvPr id="4" name="Obrázek 3"/>
          <p:cNvPicPr>
            <a:picLocks noChangeAspect="1"/>
          </p:cNvPicPr>
          <p:nvPr/>
        </p:nvPicPr>
        <p:blipFill>
          <a:blip r:embed="rId2"/>
          <a:stretch>
            <a:fillRect/>
          </a:stretch>
        </p:blipFill>
        <p:spPr>
          <a:xfrm>
            <a:off x="827584" y="2365376"/>
            <a:ext cx="2994614" cy="3955428"/>
          </a:xfrm>
          <a:prstGeom prst="rect">
            <a:avLst/>
          </a:prstGeom>
        </p:spPr>
      </p:pic>
      <p:pic>
        <p:nvPicPr>
          <p:cNvPr id="5" name="Obrázek 4"/>
          <p:cNvPicPr>
            <a:picLocks noChangeAspect="1"/>
          </p:cNvPicPr>
          <p:nvPr/>
        </p:nvPicPr>
        <p:blipFill>
          <a:blip r:embed="rId3"/>
          <a:stretch>
            <a:fillRect/>
          </a:stretch>
        </p:blipFill>
        <p:spPr>
          <a:xfrm>
            <a:off x="4589664" y="430361"/>
            <a:ext cx="3771900" cy="2828925"/>
          </a:xfrm>
          <a:prstGeom prst="rect">
            <a:avLst/>
          </a:prstGeom>
        </p:spPr>
      </p:pic>
      <p:pic>
        <p:nvPicPr>
          <p:cNvPr id="6" name="Obrázek 5"/>
          <p:cNvPicPr>
            <a:picLocks noChangeAspect="1"/>
          </p:cNvPicPr>
          <p:nvPr/>
        </p:nvPicPr>
        <p:blipFill>
          <a:blip r:embed="rId4"/>
          <a:stretch>
            <a:fillRect/>
          </a:stretch>
        </p:blipFill>
        <p:spPr>
          <a:xfrm>
            <a:off x="4596808" y="3423834"/>
            <a:ext cx="3764756" cy="3153537"/>
          </a:xfrm>
          <a:prstGeom prst="rect">
            <a:avLst/>
          </a:prstGeom>
        </p:spPr>
      </p:pic>
    </p:spTree>
    <p:extLst>
      <p:ext uri="{BB962C8B-B14F-4D97-AF65-F5344CB8AC3E}">
        <p14:creationId xmlns:p14="http://schemas.microsoft.com/office/powerpoint/2010/main" val="34808048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Strategic</a:t>
            </a:r>
            <a:r>
              <a:rPr lang="cs-CZ" dirty="0"/>
              <a:t> </a:t>
            </a:r>
            <a:r>
              <a:rPr lang="cs-CZ" dirty="0" err="1"/>
              <a:t>Triad</a:t>
            </a:r>
            <a:endParaRPr lang="cs-CZ" dirty="0"/>
          </a:p>
        </p:txBody>
      </p:sp>
      <p:pic>
        <p:nvPicPr>
          <p:cNvPr id="4" name="Zástupný symbol pro obsah 3"/>
          <p:cNvPicPr>
            <a:picLocks noGrp="1" noChangeAspect="1"/>
          </p:cNvPicPr>
          <p:nvPr>
            <p:ph idx="1"/>
          </p:nvPr>
        </p:nvPicPr>
        <p:blipFill>
          <a:blip r:embed="rId2"/>
          <a:stretch>
            <a:fillRect/>
          </a:stretch>
        </p:blipFill>
        <p:spPr>
          <a:xfrm>
            <a:off x="5708199" y="2708920"/>
            <a:ext cx="3278957" cy="2156342"/>
          </a:xfrm>
          <a:prstGeom prst="rect">
            <a:avLst/>
          </a:prstGeom>
        </p:spPr>
      </p:pic>
      <p:pic>
        <p:nvPicPr>
          <p:cNvPr id="5" name="Obrázek 4"/>
          <p:cNvPicPr>
            <a:picLocks noChangeAspect="1"/>
          </p:cNvPicPr>
          <p:nvPr/>
        </p:nvPicPr>
        <p:blipFill>
          <a:blip r:embed="rId3"/>
          <a:stretch>
            <a:fillRect/>
          </a:stretch>
        </p:blipFill>
        <p:spPr>
          <a:xfrm>
            <a:off x="165443" y="2060848"/>
            <a:ext cx="2508051" cy="3629568"/>
          </a:xfrm>
          <a:prstGeom prst="rect">
            <a:avLst/>
          </a:prstGeom>
        </p:spPr>
      </p:pic>
      <p:pic>
        <p:nvPicPr>
          <p:cNvPr id="6" name="Obrázek 5"/>
          <p:cNvPicPr>
            <a:picLocks noChangeAspect="1"/>
          </p:cNvPicPr>
          <p:nvPr/>
        </p:nvPicPr>
        <p:blipFill>
          <a:blip r:embed="rId4"/>
          <a:stretch>
            <a:fillRect/>
          </a:stretch>
        </p:blipFill>
        <p:spPr>
          <a:xfrm>
            <a:off x="2809802" y="2060848"/>
            <a:ext cx="2843421" cy="3604267"/>
          </a:xfrm>
          <a:prstGeom prst="rect">
            <a:avLst/>
          </a:prstGeom>
        </p:spPr>
      </p:pic>
    </p:spTree>
    <p:extLst>
      <p:ext uri="{BB962C8B-B14F-4D97-AF65-F5344CB8AC3E}">
        <p14:creationId xmlns:p14="http://schemas.microsoft.com/office/powerpoint/2010/main" val="3864975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60648"/>
            <a:ext cx="9144000" cy="792088"/>
          </a:xfrm>
        </p:spPr>
        <p:txBody>
          <a:bodyPr/>
          <a:lstStyle/>
          <a:p>
            <a:r>
              <a:rPr lang="ca-ES" altLang="cs-CZ" dirty="0"/>
              <a:t>SS-11 Sego</a:t>
            </a:r>
            <a:endParaRPr lang="cs-CZ" altLang="cs-CZ" dirty="0"/>
          </a:p>
        </p:txBody>
      </p:sp>
      <p:sp>
        <p:nvSpPr>
          <p:cNvPr id="59395" name="Rectangle 3"/>
          <p:cNvSpPr>
            <a:spLocks noGrp="1" noChangeArrowheads="1"/>
          </p:cNvSpPr>
          <p:nvPr>
            <p:ph type="body" sz="half" idx="1"/>
          </p:nvPr>
        </p:nvSpPr>
        <p:spPr>
          <a:xfrm>
            <a:off x="323528" y="981075"/>
            <a:ext cx="8496944" cy="719733"/>
          </a:xfrm>
        </p:spPr>
        <p:txBody>
          <a:bodyPr/>
          <a:lstStyle/>
          <a:p>
            <a:r>
              <a:rPr lang="ca-ES" altLang="cs-CZ" dirty="0"/>
              <a:t>990</a:t>
            </a:r>
            <a:r>
              <a:rPr lang="cs-CZ" altLang="cs-CZ" dirty="0"/>
              <a:t> </a:t>
            </a:r>
            <a:r>
              <a:rPr lang="cs-CZ" altLang="cs-CZ" dirty="0" err="1"/>
              <a:t>missiles</a:t>
            </a:r>
            <a:r>
              <a:rPr lang="cs-CZ" altLang="cs-CZ" dirty="0"/>
              <a:t> </a:t>
            </a:r>
            <a:r>
              <a:rPr lang="cs-CZ" altLang="cs-CZ" dirty="0" err="1"/>
              <a:t>deployed</a:t>
            </a:r>
            <a:r>
              <a:rPr lang="cs-CZ" altLang="cs-CZ" dirty="0"/>
              <a:t> </a:t>
            </a:r>
            <a:r>
              <a:rPr lang="cs-CZ" altLang="cs-CZ" dirty="0" err="1"/>
              <a:t>between</a:t>
            </a:r>
            <a:r>
              <a:rPr lang="cs-CZ" altLang="cs-CZ" dirty="0"/>
              <a:t> </a:t>
            </a:r>
            <a:r>
              <a:rPr lang="ca-ES" altLang="cs-CZ" dirty="0"/>
              <a:t>1966-1972</a:t>
            </a:r>
            <a:endParaRPr lang="cs-CZ" altLang="cs-CZ" dirty="0"/>
          </a:p>
        </p:txBody>
      </p:sp>
      <p:pic>
        <p:nvPicPr>
          <p:cNvPr id="62468" name="Picture 5" descr="SS-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76375" y="4329906"/>
            <a:ext cx="6191250" cy="2019300"/>
          </a:xfrm>
        </p:spPr>
      </p:pic>
      <p:pic>
        <p:nvPicPr>
          <p:cNvPr id="5" name="Picture 5" descr="S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28775" y="4481513"/>
            <a:ext cx="6191250" cy="2019300"/>
          </a:xfrm>
          <a:noFill/>
        </p:spPr>
      </p:pic>
      <p:pic>
        <p:nvPicPr>
          <p:cNvPr id="6" name="Picture 5" descr="S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81175" y="4633913"/>
            <a:ext cx="6191250" cy="2019300"/>
          </a:xfrm>
          <a:noFill/>
        </p:spPr>
      </p:pic>
      <p:pic>
        <p:nvPicPr>
          <p:cNvPr id="7" name="Obrázek 6"/>
          <p:cNvPicPr>
            <a:picLocks noChangeAspect="1"/>
          </p:cNvPicPr>
          <p:nvPr/>
        </p:nvPicPr>
        <p:blipFill>
          <a:blip r:embed="rId4"/>
          <a:stretch>
            <a:fillRect/>
          </a:stretch>
        </p:blipFill>
        <p:spPr>
          <a:xfrm>
            <a:off x="1457076" y="2976865"/>
            <a:ext cx="6194073" cy="2017951"/>
          </a:xfrm>
          <a:prstGeom prst="rect">
            <a:avLst/>
          </a:prstGeom>
        </p:spPr>
      </p:pic>
    </p:spTree>
    <p:extLst>
      <p:ext uri="{BB962C8B-B14F-4D97-AF65-F5344CB8AC3E}">
        <p14:creationId xmlns:p14="http://schemas.microsoft.com/office/powerpoint/2010/main" val="1936579409"/>
      </p:ext>
    </p:extLst>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2656"/>
            <a:ext cx="9144000" cy="936104"/>
          </a:xfrm>
        </p:spPr>
        <p:txBody>
          <a:bodyPr/>
          <a:lstStyle/>
          <a:p>
            <a:r>
              <a:rPr lang="cs-CZ" dirty="0" err="1"/>
              <a:t>Strategic</a:t>
            </a:r>
            <a:r>
              <a:rPr lang="cs-CZ" dirty="0"/>
              <a:t> </a:t>
            </a:r>
            <a:r>
              <a:rPr lang="cs-CZ" dirty="0" err="1"/>
              <a:t>Weapons</a:t>
            </a:r>
            <a:endParaRPr lang="cs-CZ" dirty="0"/>
          </a:p>
        </p:txBody>
      </p:sp>
      <p:pic>
        <p:nvPicPr>
          <p:cNvPr id="4" name="Picture 7" descr="tabulka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971600" y="1844824"/>
            <a:ext cx="7274966" cy="3851453"/>
          </a:xfrm>
          <a:noFill/>
        </p:spPr>
      </p:pic>
    </p:spTree>
    <p:extLst>
      <p:ext uri="{BB962C8B-B14F-4D97-AF65-F5344CB8AC3E}">
        <p14:creationId xmlns:p14="http://schemas.microsoft.com/office/powerpoint/2010/main" val="3272944951"/>
      </p:ext>
    </p:extLst>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a:xfrm>
            <a:off x="179512" y="188640"/>
            <a:ext cx="8784976" cy="1152798"/>
          </a:xfrm>
        </p:spPr>
        <p:txBody>
          <a:bodyPr>
            <a:normAutofit/>
          </a:bodyPr>
          <a:lstStyle/>
          <a:p>
            <a:r>
              <a:rPr lang="cs-CZ" dirty="0" err="1"/>
              <a:t>Strategic</a:t>
            </a:r>
            <a:r>
              <a:rPr lang="cs-CZ" dirty="0"/>
              <a:t> </a:t>
            </a:r>
            <a:r>
              <a:rPr lang="cs-CZ" dirty="0" err="1"/>
              <a:t>Weapons</a:t>
            </a:r>
            <a:endParaRPr lang="cs-CZ" dirty="0"/>
          </a:p>
        </p:txBody>
      </p:sp>
      <p:pic>
        <p:nvPicPr>
          <p:cNvPr id="13315" name="Picture 7" descr="tabulka3"/>
          <p:cNvPicPr>
            <a:picLocks noGrp="1" noChangeAspect="1" noChangeArrowheads="1"/>
          </p:cNvPicPr>
          <p:nvPr>
            <p:ph idx="1"/>
          </p:nvPr>
        </p:nvPicPr>
        <p:blipFill>
          <a:blip r:embed="rId3" cstate="print"/>
          <a:stretch>
            <a:fillRect/>
          </a:stretch>
        </p:blipFill>
        <p:spPr>
          <a:xfrm>
            <a:off x="395536" y="1628800"/>
            <a:ext cx="8300314" cy="5029810"/>
          </a:xfr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MIRVs</a:t>
            </a:r>
            <a:endParaRPr lang="cs-CZ" dirty="0"/>
          </a:p>
        </p:txBody>
      </p:sp>
      <p:pic>
        <p:nvPicPr>
          <p:cNvPr id="5" name="Zástupný symbol pro obsah 4"/>
          <p:cNvPicPr>
            <a:picLocks noGrp="1" noChangeAspect="1"/>
          </p:cNvPicPr>
          <p:nvPr>
            <p:ph idx="1"/>
          </p:nvPr>
        </p:nvPicPr>
        <p:blipFill>
          <a:blip r:embed="rId2"/>
          <a:stretch>
            <a:fillRect/>
          </a:stretch>
        </p:blipFill>
        <p:spPr>
          <a:xfrm>
            <a:off x="467544" y="2361559"/>
            <a:ext cx="3200677" cy="2827570"/>
          </a:xfrm>
          <a:prstGeom prst="rect">
            <a:avLst/>
          </a:prstGeom>
        </p:spPr>
      </p:pic>
      <p:pic>
        <p:nvPicPr>
          <p:cNvPr id="6" name="Picture 7" descr="lgm118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518" y="2348880"/>
            <a:ext cx="2249424" cy="285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p:cNvPicPr>
            <a:picLocks noChangeAspect="1"/>
          </p:cNvPicPr>
          <p:nvPr/>
        </p:nvPicPr>
        <p:blipFill>
          <a:blip r:embed="rId4"/>
          <a:stretch>
            <a:fillRect/>
          </a:stretch>
        </p:blipFill>
        <p:spPr>
          <a:xfrm>
            <a:off x="6732239" y="2361559"/>
            <a:ext cx="1867001" cy="2872928"/>
          </a:xfrm>
          <a:prstGeom prst="rect">
            <a:avLst/>
          </a:prstGeom>
        </p:spPr>
      </p:pic>
    </p:spTree>
    <p:extLst>
      <p:ext uri="{BB962C8B-B14F-4D97-AF65-F5344CB8AC3E}">
        <p14:creationId xmlns:p14="http://schemas.microsoft.com/office/powerpoint/2010/main" val="29456541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512" y="116632"/>
            <a:ext cx="8784976" cy="1080343"/>
          </a:xfrm>
        </p:spPr>
        <p:txBody>
          <a:bodyPr/>
          <a:lstStyle/>
          <a:p>
            <a:r>
              <a:rPr lang="cs-CZ" sz="3600" dirty="0" err="1"/>
              <a:t>Strategic</a:t>
            </a:r>
            <a:r>
              <a:rPr lang="cs-CZ" sz="3600" dirty="0"/>
              <a:t> </a:t>
            </a:r>
            <a:r>
              <a:rPr lang="cs-CZ" sz="3600" dirty="0" err="1"/>
              <a:t>Weapons</a:t>
            </a:r>
            <a:endParaRPr lang="cs-CZ" sz="3600" dirty="0"/>
          </a:p>
        </p:txBody>
      </p:sp>
      <p:pic>
        <p:nvPicPr>
          <p:cNvPr id="14339" name="Picture 5" descr="tab25"/>
          <p:cNvPicPr>
            <a:picLocks noGrp="1" noChangeAspect="1" noChangeArrowheads="1"/>
          </p:cNvPicPr>
          <p:nvPr>
            <p:ph idx="1"/>
          </p:nvPr>
        </p:nvPicPr>
        <p:blipFill>
          <a:blip r:embed="rId3" cstate="print"/>
          <a:srcRect/>
          <a:stretch>
            <a:fillRect/>
          </a:stretch>
        </p:blipFill>
        <p:spPr>
          <a:xfrm>
            <a:off x="323528" y="1844824"/>
            <a:ext cx="8534400" cy="4363212"/>
          </a:xfr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78657" y="332655"/>
            <a:ext cx="7786688" cy="1008113"/>
          </a:xfrm>
        </p:spPr>
        <p:txBody>
          <a:bodyPr>
            <a:normAutofit/>
          </a:bodyPr>
          <a:lstStyle/>
          <a:p>
            <a:r>
              <a:rPr lang="cs-CZ" sz="4000" dirty="0" err="1"/>
              <a:t>Strategic</a:t>
            </a:r>
            <a:r>
              <a:rPr lang="cs-CZ" sz="4000" dirty="0"/>
              <a:t> </a:t>
            </a:r>
            <a:r>
              <a:rPr lang="cs-CZ" sz="4000" dirty="0" err="1"/>
              <a:t>Weapons</a:t>
            </a:r>
            <a:endParaRPr lang="cs-CZ" sz="3800" dirty="0"/>
          </a:p>
        </p:txBody>
      </p:sp>
      <p:pic>
        <p:nvPicPr>
          <p:cNvPr id="9" name="Picture 4" descr="tabulka 4"/>
          <p:cNvPicPr>
            <a:picLocks noGrp="1" noChangeAspect="1" noChangeArrowheads="1"/>
          </p:cNvPicPr>
          <p:nvPr>
            <p:ph idx="1"/>
          </p:nvPr>
        </p:nvPicPr>
        <p:blipFill>
          <a:blip r:embed="rId3" cstate="print"/>
          <a:stretch>
            <a:fillRect/>
          </a:stretch>
        </p:blipFill>
        <p:spPr>
          <a:xfrm>
            <a:off x="539552" y="2348880"/>
            <a:ext cx="8058150" cy="3105150"/>
          </a:xfr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err="1"/>
              <a:t>Nuclear</a:t>
            </a:r>
            <a:r>
              <a:rPr lang="cs-CZ" sz="4400" dirty="0"/>
              <a:t> </a:t>
            </a:r>
            <a:r>
              <a:rPr lang="cs-CZ" sz="4400" dirty="0" err="1"/>
              <a:t>Weapons</a:t>
            </a:r>
            <a:r>
              <a:rPr lang="cs-CZ" sz="4400" dirty="0"/>
              <a:t> </a:t>
            </a:r>
            <a:r>
              <a:rPr lang="cs-CZ" sz="4400" dirty="0" err="1"/>
              <a:t>Proliferation</a:t>
            </a:r>
            <a:endParaRPr lang="en-US" sz="4400" dirty="0"/>
          </a:p>
        </p:txBody>
      </p:sp>
      <p:sp>
        <p:nvSpPr>
          <p:cNvPr id="3" name="Zástupný symbol pro obsah 2"/>
          <p:cNvSpPr>
            <a:spLocks noGrp="1"/>
          </p:cNvSpPr>
          <p:nvPr>
            <p:ph idx="1"/>
          </p:nvPr>
        </p:nvSpPr>
        <p:spPr>
          <a:xfrm>
            <a:off x="457647" y="1988840"/>
            <a:ext cx="8228707" cy="4136929"/>
          </a:xfrm>
        </p:spPr>
        <p:txBody>
          <a:bodyPr/>
          <a:lstStyle/>
          <a:p>
            <a:r>
              <a:rPr lang="cs-CZ" dirty="0"/>
              <a:t>1st </a:t>
            </a:r>
            <a:r>
              <a:rPr lang="cs-CZ" dirty="0" err="1"/>
              <a:t>Nuclear</a:t>
            </a:r>
            <a:r>
              <a:rPr lang="cs-CZ" dirty="0"/>
              <a:t> Age – 1945 – 1989</a:t>
            </a:r>
          </a:p>
          <a:p>
            <a:pPr lvl="2"/>
            <a:r>
              <a:rPr lang="cs-CZ" dirty="0" err="1"/>
              <a:t>Vertical</a:t>
            </a:r>
            <a:r>
              <a:rPr lang="cs-CZ" dirty="0"/>
              <a:t> </a:t>
            </a:r>
            <a:r>
              <a:rPr lang="cs-CZ" dirty="0" err="1"/>
              <a:t>proliferation</a:t>
            </a:r>
            <a:endParaRPr lang="cs-CZ" dirty="0"/>
          </a:p>
          <a:p>
            <a:r>
              <a:rPr lang="cs-CZ" dirty="0"/>
              <a:t>2nd </a:t>
            </a:r>
            <a:r>
              <a:rPr lang="cs-CZ" dirty="0" err="1"/>
              <a:t>Nuclear</a:t>
            </a:r>
            <a:r>
              <a:rPr lang="cs-CZ" dirty="0"/>
              <a:t> Age – 1990 – </a:t>
            </a:r>
            <a:r>
              <a:rPr lang="cs-CZ" dirty="0" err="1"/>
              <a:t>present</a:t>
            </a:r>
            <a:endParaRPr lang="cs-CZ" dirty="0"/>
          </a:p>
          <a:p>
            <a:pPr lvl="2"/>
            <a:r>
              <a:rPr lang="cs-CZ" dirty="0" err="1"/>
              <a:t>Horizontal</a:t>
            </a:r>
            <a:r>
              <a:rPr lang="cs-CZ" dirty="0"/>
              <a:t> </a:t>
            </a:r>
            <a:r>
              <a:rPr lang="cs-CZ" dirty="0" err="1"/>
              <a:t>proliferation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14313"/>
            <a:ext cx="8640960" cy="982440"/>
          </a:xfrm>
        </p:spPr>
        <p:txBody>
          <a:bodyPr>
            <a:normAutofit/>
          </a:bodyPr>
          <a:lstStyle/>
          <a:p>
            <a:r>
              <a:rPr lang="cs-CZ" sz="4400" dirty="0" err="1"/>
              <a:t>Motives</a:t>
            </a:r>
            <a:r>
              <a:rPr lang="cs-CZ" sz="4400" dirty="0"/>
              <a:t> </a:t>
            </a:r>
            <a:r>
              <a:rPr lang="cs-CZ" sz="4400" dirty="0" err="1"/>
              <a:t>for</a:t>
            </a:r>
            <a:r>
              <a:rPr lang="cs-CZ" sz="4400" dirty="0"/>
              <a:t> NW </a:t>
            </a:r>
            <a:r>
              <a:rPr lang="cs-CZ" sz="4400" dirty="0" err="1"/>
              <a:t>Proliferation</a:t>
            </a:r>
            <a:endParaRPr lang="en-US" sz="4400" dirty="0"/>
          </a:p>
        </p:txBody>
      </p:sp>
      <p:sp>
        <p:nvSpPr>
          <p:cNvPr id="3" name="Zástupný symbol pro obsah 2"/>
          <p:cNvSpPr>
            <a:spLocks noGrp="1"/>
          </p:cNvSpPr>
          <p:nvPr>
            <p:ph sz="half" idx="1"/>
          </p:nvPr>
        </p:nvSpPr>
        <p:spPr>
          <a:xfrm>
            <a:off x="457648" y="1340768"/>
            <a:ext cx="4060775" cy="5112568"/>
          </a:xfrm>
        </p:spPr>
        <p:txBody>
          <a:bodyPr>
            <a:noAutofit/>
          </a:bodyPr>
          <a:lstStyle/>
          <a:p>
            <a:r>
              <a:rPr lang="en-US" sz="2400" dirty="0">
                <a:latin typeface="Arial" pitchFamily="34" charset="0"/>
                <a:cs typeface="Arial" pitchFamily="34" charset="0"/>
              </a:rPr>
              <a:t>USA 1945</a:t>
            </a:r>
          </a:p>
          <a:p>
            <a:r>
              <a:rPr lang="en-US" sz="2400" dirty="0">
                <a:latin typeface="Arial" pitchFamily="34" charset="0"/>
                <a:cs typeface="Arial" pitchFamily="34" charset="0"/>
              </a:rPr>
              <a:t>USSR 1949</a:t>
            </a:r>
          </a:p>
          <a:p>
            <a:pPr lvl="2"/>
            <a:r>
              <a:rPr lang="en-US" sz="2400" dirty="0">
                <a:latin typeface="Arial" pitchFamily="34" charset="0"/>
                <a:cs typeface="Arial" pitchFamily="34" charset="0"/>
              </a:rPr>
              <a:t>Belarus</a:t>
            </a:r>
          </a:p>
          <a:p>
            <a:pPr lvl="2"/>
            <a:r>
              <a:rPr lang="en-US" sz="2400" dirty="0">
                <a:latin typeface="Arial" pitchFamily="34" charset="0"/>
                <a:cs typeface="Arial" pitchFamily="34" charset="0"/>
              </a:rPr>
              <a:t>Ukraine </a:t>
            </a:r>
          </a:p>
          <a:p>
            <a:pPr lvl="2"/>
            <a:r>
              <a:rPr lang="en-US" sz="2400" dirty="0">
                <a:latin typeface="Arial" pitchFamily="34" charset="0"/>
                <a:cs typeface="Arial" pitchFamily="34" charset="0"/>
              </a:rPr>
              <a:t>Kazakhstan</a:t>
            </a:r>
          </a:p>
          <a:p>
            <a:r>
              <a:rPr lang="en-US" sz="2400" dirty="0">
                <a:latin typeface="Arial" pitchFamily="34" charset="0"/>
                <a:cs typeface="Arial" pitchFamily="34" charset="0"/>
              </a:rPr>
              <a:t>Great Britain 1952</a:t>
            </a:r>
          </a:p>
          <a:p>
            <a:r>
              <a:rPr lang="en-US" sz="2400" dirty="0">
                <a:latin typeface="Arial" pitchFamily="34" charset="0"/>
                <a:cs typeface="Arial" pitchFamily="34" charset="0"/>
              </a:rPr>
              <a:t>France 1960</a:t>
            </a:r>
          </a:p>
          <a:p>
            <a:r>
              <a:rPr lang="en-US" sz="2400" dirty="0">
                <a:latin typeface="Arial" pitchFamily="34" charset="0"/>
                <a:cs typeface="Arial" pitchFamily="34" charset="0"/>
              </a:rPr>
              <a:t>China 1964</a:t>
            </a:r>
          </a:p>
        </p:txBody>
      </p:sp>
      <p:sp>
        <p:nvSpPr>
          <p:cNvPr id="4" name="Zástupný symbol pro obsah 3"/>
          <p:cNvSpPr>
            <a:spLocks noGrp="1"/>
          </p:cNvSpPr>
          <p:nvPr>
            <p:ph sz="half" idx="2"/>
          </p:nvPr>
        </p:nvSpPr>
        <p:spPr>
          <a:xfrm>
            <a:off x="4625579" y="1340768"/>
            <a:ext cx="4060775" cy="4785002"/>
          </a:xfrm>
        </p:spPr>
        <p:txBody>
          <a:bodyPr/>
          <a:lstStyle/>
          <a:p>
            <a:r>
              <a:rPr lang="en-US" sz="2400" dirty="0">
                <a:latin typeface="Arial" pitchFamily="34" charset="0"/>
                <a:cs typeface="Arial" pitchFamily="34" charset="0"/>
              </a:rPr>
              <a:t>Israel 1966</a:t>
            </a:r>
          </a:p>
          <a:p>
            <a:r>
              <a:rPr lang="en-US" sz="2400" dirty="0">
                <a:latin typeface="Arial" pitchFamily="34" charset="0"/>
                <a:cs typeface="Arial" pitchFamily="34" charset="0"/>
              </a:rPr>
              <a:t>India 1974</a:t>
            </a:r>
          </a:p>
          <a:p>
            <a:r>
              <a:rPr lang="en-US" sz="2400" dirty="0">
                <a:latin typeface="Arial" pitchFamily="34" charset="0"/>
                <a:cs typeface="Arial" pitchFamily="34" charset="0"/>
              </a:rPr>
              <a:t>South Africa 1979</a:t>
            </a:r>
          </a:p>
          <a:p>
            <a:r>
              <a:rPr lang="en-US" sz="2400" dirty="0">
                <a:latin typeface="Arial" pitchFamily="34" charset="0"/>
                <a:cs typeface="Arial" pitchFamily="34" charset="0"/>
              </a:rPr>
              <a:t>Pakistan 1998</a:t>
            </a:r>
          </a:p>
          <a:p>
            <a:r>
              <a:rPr lang="en-US" sz="2400" dirty="0">
                <a:latin typeface="Arial" pitchFamily="34" charset="0"/>
                <a:cs typeface="Arial" pitchFamily="34" charset="0"/>
              </a:rPr>
              <a:t>North Korea 2006</a:t>
            </a: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8657" y="214313"/>
            <a:ext cx="7786688" cy="766416"/>
          </a:xfrm>
        </p:spPr>
        <p:txBody>
          <a:bodyPr/>
          <a:lstStyle/>
          <a:p>
            <a:r>
              <a:rPr lang="cs-CZ" dirty="0" err="1"/>
              <a:t>Nuclear</a:t>
            </a:r>
            <a:r>
              <a:rPr lang="cs-CZ" dirty="0"/>
              <a:t> RMA</a:t>
            </a:r>
          </a:p>
        </p:txBody>
      </p:sp>
      <p:sp>
        <p:nvSpPr>
          <p:cNvPr id="3" name="Zástupný symbol pro obsah 2"/>
          <p:cNvSpPr>
            <a:spLocks noGrp="1"/>
          </p:cNvSpPr>
          <p:nvPr>
            <p:ph idx="1"/>
          </p:nvPr>
        </p:nvSpPr>
        <p:spPr>
          <a:xfrm>
            <a:off x="251520" y="1052736"/>
            <a:ext cx="8640959" cy="5803523"/>
          </a:xfrm>
        </p:spPr>
        <p:txBody>
          <a:bodyPr/>
          <a:lstStyle/>
          <a:p>
            <a:pPr marL="0" lvl="0" indent="0" defTabSz="685800" fontAlgn="auto">
              <a:lnSpc>
                <a:spcPct val="90000"/>
              </a:lnSpc>
              <a:spcBef>
                <a:spcPts val="750"/>
              </a:spcBef>
              <a:spcAft>
                <a:spcPts val="0"/>
              </a:spcAft>
              <a:buSzTx/>
              <a:buNone/>
              <a:defRPr/>
            </a:pPr>
            <a:r>
              <a:rPr lang="cs-CZ" sz="2000" kern="1200" dirty="0">
                <a:latin typeface="Calibri" panose="020F0502020204030204"/>
              </a:rPr>
              <a:t>„</a:t>
            </a:r>
            <a:r>
              <a:rPr lang="en-US" sz="2000" kern="1200" dirty="0">
                <a:latin typeface="Calibri" panose="020F0502020204030204"/>
              </a:rPr>
              <a:t>The historical trajectory of the (US) nuclear RMA was as follows: </a:t>
            </a:r>
          </a:p>
          <a:p>
            <a:pPr marL="228600" lvl="0" indent="-228600" defTabSz="685800" fontAlgn="auto">
              <a:lnSpc>
                <a:spcPct val="90000"/>
              </a:lnSpc>
              <a:spcBef>
                <a:spcPts val="750"/>
              </a:spcBef>
              <a:spcAft>
                <a:spcPts val="0"/>
              </a:spcAft>
              <a:buSzTx/>
              <a:buFontTx/>
              <a:buAutoNum type="arabicParenBoth"/>
              <a:defRPr/>
            </a:pPr>
            <a:r>
              <a:rPr lang="en-US" sz="2000" kern="1200" dirty="0">
                <a:latin typeface="Calibri" panose="020F0502020204030204"/>
              </a:rPr>
              <a:t>the scientists told the politicians and bureaucrats what might be achieved with patience, a great deal of money, and a huge industrial effort (1939–41); </a:t>
            </a:r>
          </a:p>
          <a:p>
            <a:pPr marL="228600" lvl="0" indent="-228600" defTabSz="685800" fontAlgn="auto">
              <a:lnSpc>
                <a:spcPct val="90000"/>
              </a:lnSpc>
              <a:spcBef>
                <a:spcPts val="750"/>
              </a:spcBef>
              <a:spcAft>
                <a:spcPts val="0"/>
              </a:spcAft>
              <a:buSzTx/>
              <a:buFontTx/>
              <a:buAutoNum type="arabicParenBoth"/>
              <a:defRPr/>
            </a:pPr>
            <a:r>
              <a:rPr lang="en-US" sz="2000" kern="1200" dirty="0">
                <a:latin typeface="Calibri" panose="020F0502020204030204"/>
              </a:rPr>
              <a:t>the politicians and officials, after much delay and notwithstanding some initial skepticism, decided that the scientists’ story had to be tested (1941–45); </a:t>
            </a:r>
          </a:p>
          <a:p>
            <a:pPr marL="228600" lvl="0" indent="-228600" defTabSz="685800" fontAlgn="auto">
              <a:lnSpc>
                <a:spcPct val="90000"/>
              </a:lnSpc>
              <a:spcBef>
                <a:spcPts val="750"/>
              </a:spcBef>
              <a:spcAft>
                <a:spcPts val="0"/>
              </a:spcAft>
              <a:buSzTx/>
              <a:buFontTx/>
              <a:buAutoNum type="arabicParenBoth"/>
              <a:defRPr/>
            </a:pPr>
            <a:r>
              <a:rPr lang="en-US" sz="2000" kern="1200" dirty="0">
                <a:latin typeface="Calibri" panose="020F0502020204030204"/>
              </a:rPr>
              <a:t>the military sought to fashion a nuclear-armed long-range striking force which actually could express a radical change in the character and conduct of war (1948–54/55); </a:t>
            </a:r>
          </a:p>
          <a:p>
            <a:pPr marL="228600" lvl="0" indent="-228600" defTabSz="685800" fontAlgn="auto">
              <a:lnSpc>
                <a:spcPct val="90000"/>
              </a:lnSpc>
              <a:spcBef>
                <a:spcPts val="750"/>
              </a:spcBef>
              <a:spcAft>
                <a:spcPts val="0"/>
              </a:spcAft>
              <a:buSzTx/>
              <a:buFontTx/>
              <a:buAutoNum type="arabicParenBoth"/>
              <a:defRPr/>
            </a:pPr>
            <a:r>
              <a:rPr lang="en-US" sz="2000" kern="1200" dirty="0">
                <a:latin typeface="Calibri" panose="020F0502020204030204"/>
              </a:rPr>
              <a:t>and finally a body of scholar-commentators appeared which tried to make strategic sense of the nuclear RMA that already was a well established fact (1954–57). </a:t>
            </a:r>
          </a:p>
          <a:p>
            <a:pPr marL="0" lvl="0" indent="0" defTabSz="685800" fontAlgn="auto">
              <a:lnSpc>
                <a:spcPct val="90000"/>
              </a:lnSpc>
              <a:spcBef>
                <a:spcPts val="750"/>
              </a:spcBef>
              <a:spcAft>
                <a:spcPts val="0"/>
              </a:spcAft>
              <a:buSzTx/>
              <a:buNone/>
              <a:defRPr/>
            </a:pPr>
            <a:r>
              <a:rPr lang="en-US" sz="2000" kern="1200" dirty="0">
                <a:latin typeface="Calibri" panose="020F0502020204030204"/>
              </a:rPr>
              <a:t>Each of these four clusters of people shared parentage of the nuclear RMA. When we refer to the nuclear revolution we mean not just the military-technical epiphanies exploded in 1945, 1949, 1952, and 1955. In addition, we mean the military instrument(s) and the political, moral, strategic, and other contexts shaped by the radical change in warfare.</a:t>
            </a:r>
            <a:r>
              <a:rPr lang="cs-CZ" sz="2000" kern="1200" dirty="0">
                <a:latin typeface="Calibri" panose="020F0502020204030204"/>
              </a:rPr>
              <a:t>“</a:t>
            </a:r>
          </a:p>
          <a:p>
            <a:pPr marL="0" lvl="0" indent="0" defTabSz="685800" fontAlgn="auto">
              <a:lnSpc>
                <a:spcPct val="90000"/>
              </a:lnSpc>
              <a:spcBef>
                <a:spcPts val="750"/>
              </a:spcBef>
              <a:spcAft>
                <a:spcPts val="0"/>
              </a:spcAft>
              <a:buSzTx/>
              <a:buNone/>
              <a:defRPr/>
            </a:pPr>
            <a:r>
              <a:rPr lang="cs-CZ" sz="2000" kern="1200" dirty="0" err="1">
                <a:latin typeface="Calibri" panose="020F0502020204030204"/>
              </a:rPr>
              <a:t>Gray</a:t>
            </a:r>
            <a:r>
              <a:rPr lang="cs-CZ" sz="2000" kern="1200" dirty="0">
                <a:latin typeface="Calibri" panose="020F0502020204030204"/>
              </a:rPr>
              <a:t>, C. S.: </a:t>
            </a:r>
            <a:r>
              <a:rPr lang="cs-CZ" sz="2000" kern="1200" dirty="0" err="1">
                <a:latin typeface="Calibri" panose="020F0502020204030204"/>
              </a:rPr>
              <a:t>Strategy</a:t>
            </a:r>
            <a:r>
              <a:rPr lang="cs-CZ" sz="2000" kern="1200" dirty="0">
                <a:latin typeface="Calibri" panose="020F0502020204030204"/>
              </a:rPr>
              <a:t> </a:t>
            </a:r>
            <a:r>
              <a:rPr lang="cs-CZ" sz="2000" kern="1200" dirty="0" err="1">
                <a:latin typeface="Calibri" panose="020F0502020204030204"/>
              </a:rPr>
              <a:t>for</a:t>
            </a:r>
            <a:r>
              <a:rPr lang="cs-CZ" sz="2000" kern="1200" dirty="0">
                <a:latin typeface="Calibri" panose="020F0502020204030204"/>
              </a:rPr>
              <a:t> Chaos, p. 204. </a:t>
            </a:r>
            <a:endParaRPr lang="en-US" sz="2000" kern="1200" dirty="0">
              <a:latin typeface="Calibri" panose="020F0502020204030204"/>
            </a:endParaRPr>
          </a:p>
        </p:txBody>
      </p:sp>
    </p:spTree>
    <p:extLst>
      <p:ext uri="{BB962C8B-B14F-4D97-AF65-F5344CB8AC3E}">
        <p14:creationId xmlns:p14="http://schemas.microsoft.com/office/powerpoint/2010/main" val="42687490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endParaRPr lang="en-US"/>
          </a:p>
        </p:txBody>
      </p:sp>
      <p:graphicFrame>
        <p:nvGraphicFramePr>
          <p:cNvPr id="127036" name="Group 60"/>
          <p:cNvGraphicFramePr>
            <a:graphicFrameLocks noGrp="1"/>
          </p:cNvGraphicFramePr>
          <p:nvPr>
            <p:ph type="tbl" idx="1"/>
            <p:extLst>
              <p:ext uri="{D42A27DB-BD31-4B8C-83A1-F6EECF244321}">
                <p14:modId xmlns:p14="http://schemas.microsoft.com/office/powerpoint/2010/main" val="3049859545"/>
              </p:ext>
            </p:extLst>
          </p:nvPr>
        </p:nvGraphicFramePr>
        <p:xfrm>
          <a:off x="107505" y="116632"/>
          <a:ext cx="8928992" cy="6624735"/>
        </p:xfrm>
        <a:graphic>
          <a:graphicData uri="http://schemas.openxmlformats.org/drawingml/2006/table">
            <a:tbl>
              <a:tblPr/>
              <a:tblGrid>
                <a:gridCol w="3119680">
                  <a:extLst>
                    <a:ext uri="{9D8B030D-6E8A-4147-A177-3AD203B41FA5}">
                      <a16:colId xmlns:a16="http://schemas.microsoft.com/office/drawing/2014/main" val="20000"/>
                    </a:ext>
                  </a:extLst>
                </a:gridCol>
                <a:gridCol w="2903056">
                  <a:extLst>
                    <a:ext uri="{9D8B030D-6E8A-4147-A177-3AD203B41FA5}">
                      <a16:colId xmlns:a16="http://schemas.microsoft.com/office/drawing/2014/main" val="20001"/>
                    </a:ext>
                  </a:extLst>
                </a:gridCol>
                <a:gridCol w="2906256">
                  <a:extLst>
                    <a:ext uri="{9D8B030D-6E8A-4147-A177-3AD203B41FA5}">
                      <a16:colId xmlns:a16="http://schemas.microsoft.com/office/drawing/2014/main" val="20002"/>
                    </a:ext>
                  </a:extLst>
                </a:gridCol>
              </a:tblGrid>
              <a:tr h="84656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300" b="1" i="0" u="none" strike="noStrike" cap="none" normalizeH="0" baseline="0" dirty="0" err="1">
                          <a:ln>
                            <a:noFill/>
                          </a:ln>
                          <a:solidFill>
                            <a:srgbClr val="003635"/>
                          </a:solidFill>
                          <a:effectLst/>
                          <a:latin typeface="Arial" charset="0"/>
                          <a:ea typeface="Times New Roman" pitchFamily="18" charset="0"/>
                          <a:cs typeface="Arial" charset="0"/>
                        </a:rPr>
                        <a:t>Nuclear</a:t>
                      </a:r>
                      <a:r>
                        <a:rPr kumimoji="0" lang="cs-CZ" sz="2300" b="1" i="0" u="none" strike="noStrike" cap="none" normalizeH="0" baseline="0" dirty="0">
                          <a:ln>
                            <a:noFill/>
                          </a:ln>
                          <a:solidFill>
                            <a:srgbClr val="003635"/>
                          </a:solidFill>
                          <a:effectLst/>
                          <a:latin typeface="Arial" charset="0"/>
                          <a:ea typeface="Times New Roman" pitchFamily="18" charset="0"/>
                          <a:cs typeface="Arial" charset="0"/>
                        </a:rPr>
                        <a:t> </a:t>
                      </a:r>
                      <a:r>
                        <a:rPr kumimoji="0" lang="cs-CZ" sz="2300" b="1" i="0" u="none" strike="noStrike" cap="none" normalizeH="0" baseline="0" dirty="0" err="1">
                          <a:ln>
                            <a:noFill/>
                          </a:ln>
                          <a:solidFill>
                            <a:srgbClr val="003635"/>
                          </a:solidFill>
                          <a:effectLst/>
                          <a:latin typeface="Arial" charset="0"/>
                          <a:ea typeface="Times New Roman" pitchFamily="18" charset="0"/>
                          <a:cs typeface="Arial" charset="0"/>
                        </a:rPr>
                        <a:t>Stockpiles</a:t>
                      </a:r>
                      <a:r>
                        <a:rPr kumimoji="0" lang="cs-CZ" sz="2300" b="1" i="0" u="none" strike="noStrike" cap="none" normalizeH="0" baseline="0" dirty="0">
                          <a:ln>
                            <a:noFill/>
                          </a:ln>
                          <a:solidFill>
                            <a:srgbClr val="003635"/>
                          </a:solidFill>
                          <a:effectLst/>
                          <a:latin typeface="Arial" charset="0"/>
                          <a:ea typeface="Times New Roman" pitchFamily="18" charset="0"/>
                          <a:cs typeface="Arial" charset="0"/>
                        </a:rPr>
                        <a:t> </a:t>
                      </a:r>
                      <a:r>
                        <a:rPr kumimoji="0" lang="cs-CZ" sz="2300" b="1" i="0" u="none" strike="noStrike" cap="none" normalizeH="0" baseline="0" dirty="0" err="1">
                          <a:ln>
                            <a:noFill/>
                          </a:ln>
                          <a:solidFill>
                            <a:srgbClr val="003635"/>
                          </a:solidFill>
                          <a:effectLst/>
                          <a:latin typeface="Arial" charset="0"/>
                          <a:ea typeface="Times New Roman" pitchFamily="18" charset="0"/>
                          <a:cs typeface="Arial" charset="0"/>
                        </a:rPr>
                        <a:t>of</a:t>
                      </a:r>
                      <a:r>
                        <a:rPr kumimoji="0" lang="cs-CZ" sz="2300" b="1" i="0" u="none" strike="noStrike" cap="none" normalizeH="0" baseline="0" dirty="0">
                          <a:ln>
                            <a:noFill/>
                          </a:ln>
                          <a:solidFill>
                            <a:srgbClr val="003635"/>
                          </a:solidFill>
                          <a:effectLst/>
                          <a:latin typeface="Arial" charset="0"/>
                          <a:ea typeface="Times New Roman" pitchFamily="18" charset="0"/>
                          <a:cs typeface="Arial" charset="0"/>
                        </a:rPr>
                        <a:t> </a:t>
                      </a:r>
                      <a:r>
                        <a:rPr kumimoji="0" lang="cs-CZ" sz="2300" b="1" i="0" u="none" strike="noStrike" cap="none" normalizeH="0" baseline="0" dirty="0" err="1">
                          <a:ln>
                            <a:noFill/>
                          </a:ln>
                          <a:solidFill>
                            <a:srgbClr val="003635"/>
                          </a:solidFill>
                          <a:effectLst/>
                          <a:latin typeface="Arial" charset="0"/>
                          <a:ea typeface="Times New Roman" pitchFamily="18" charset="0"/>
                          <a:cs typeface="Arial" charset="0"/>
                        </a:rPr>
                        <a:t>the</a:t>
                      </a:r>
                      <a:r>
                        <a:rPr kumimoji="0" lang="cs-CZ" sz="2300" b="1" i="0" u="none" strike="noStrike" cap="none" normalizeH="0" baseline="0" dirty="0">
                          <a:ln>
                            <a:noFill/>
                          </a:ln>
                          <a:solidFill>
                            <a:srgbClr val="003635"/>
                          </a:solidFill>
                          <a:effectLst/>
                          <a:latin typeface="Arial" charset="0"/>
                          <a:ea typeface="Times New Roman" pitchFamily="18" charset="0"/>
                          <a:cs typeface="Arial" charset="0"/>
                        </a:rPr>
                        <a:t> USA and USSR 1945-1989</a:t>
                      </a:r>
                      <a:endParaRPr kumimoji="0" lang="cs-CZ" sz="2300" b="0" i="0" u="none" strike="noStrike" cap="none" normalizeH="0" baseline="0" dirty="0">
                        <a:ln>
                          <a:noFill/>
                        </a:ln>
                        <a:solidFill>
                          <a:srgbClr val="003635"/>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8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rgbClr val="003635"/>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rgbClr val="003635"/>
                          </a:solidFill>
                          <a:effectLst/>
                          <a:latin typeface="Arial" charset="0"/>
                          <a:ea typeface="Times New Roman" pitchFamily="18" charset="0"/>
                          <a:cs typeface="Arial" charset="0"/>
                        </a:rPr>
                        <a:t>USA</a:t>
                      </a:r>
                      <a:endParaRPr kumimoji="0" lang="cs-CZ" sz="1700" b="0" i="0" u="none" strike="noStrike" cap="none" normalizeH="0" baseline="0" dirty="0">
                        <a:ln>
                          <a:noFill/>
                        </a:ln>
                        <a:solidFill>
                          <a:srgbClr val="003635"/>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rgbClr val="003635"/>
                          </a:solidFill>
                          <a:effectLst/>
                          <a:latin typeface="Arial" charset="0"/>
                          <a:ea typeface="Times New Roman" pitchFamily="18" charset="0"/>
                          <a:cs typeface="Arial" charset="0"/>
                        </a:rPr>
                        <a:t>USSR</a:t>
                      </a:r>
                      <a:endParaRPr kumimoji="0" lang="cs-CZ" sz="1700" b="0" i="0" u="none" strike="noStrike" cap="none" normalizeH="0" baseline="0" dirty="0">
                        <a:ln>
                          <a:noFill/>
                        </a:ln>
                        <a:solidFill>
                          <a:srgbClr val="003635"/>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42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1945</a:t>
                      </a:r>
                      <a:endParaRPr kumimoji="0" lang="cs-CZ" sz="2000" b="0" i="0" u="none" strike="noStrike" cap="none" normalizeH="0" baseline="0" dirty="0">
                        <a:ln>
                          <a:noFill/>
                        </a:ln>
                        <a:solidFill>
                          <a:srgbClr val="FF0000"/>
                        </a:solidFill>
                        <a:effectLst/>
                        <a:latin typeface="Arial Black"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63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ea typeface="Times New Roman" pitchFamily="18" charset="0"/>
                          <a:cs typeface="Arial" charset="0"/>
                        </a:rPr>
                        <a:t>1950</a:t>
                      </a:r>
                      <a:endParaRPr kumimoji="0" lang="cs-CZ" sz="2000" b="0" i="0" u="none" strike="noStrike" cap="none" normalizeH="0" baseline="0" dirty="0">
                        <a:ln>
                          <a:noFill/>
                        </a:ln>
                        <a:solidFill>
                          <a:schemeClr val="bg1"/>
                        </a:solidFill>
                        <a:effectLst/>
                        <a:latin typeface="Arial Black"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2000" b="1" i="0" u="none" strike="noStrike" cap="none" normalizeH="0" baseline="0" dirty="0">
                          <a:ln>
                            <a:noFill/>
                          </a:ln>
                          <a:solidFill>
                            <a:schemeClr val="bg1"/>
                          </a:solidFill>
                          <a:effectLst/>
                          <a:latin typeface="Arial Black" pitchFamily="34" charset="0"/>
                          <a:ea typeface="Times New Roman" pitchFamily="18" charset="0"/>
                          <a:cs typeface="Arial" charset="0"/>
                        </a:rPr>
                        <a:t>369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2000" b="1" i="0" u="none" strike="noStrike" cap="none" normalizeH="0" baseline="0" dirty="0">
                          <a:ln>
                            <a:noFill/>
                          </a:ln>
                          <a:solidFill>
                            <a:schemeClr val="bg1"/>
                          </a:solidFill>
                          <a:effectLst/>
                          <a:latin typeface="Arial Black" pitchFamily="34"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54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1955</a:t>
                      </a:r>
                      <a:endParaRPr kumimoji="0" lang="cs-CZ" sz="2000" b="0" i="0" u="none" strike="noStrike" cap="none" normalizeH="0" baseline="0" dirty="0">
                        <a:ln>
                          <a:noFill/>
                        </a:ln>
                        <a:solidFill>
                          <a:srgbClr val="FF0000"/>
                        </a:solidFill>
                        <a:effectLst/>
                        <a:latin typeface="Arial Black"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3</a:t>
                      </a: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0</a:t>
                      </a:r>
                      <a:r>
                        <a:rPr kumimoji="0" lang="cs-CZ" sz="2000" b="1" i="0" u="none" strike="noStrike" cap="none" normalizeH="0" baseline="0" dirty="0">
                          <a:ln>
                            <a:noFill/>
                          </a:ln>
                          <a:solidFill>
                            <a:srgbClr val="FF0000"/>
                          </a:solidFill>
                          <a:effectLst/>
                          <a:latin typeface="Arial Black" pitchFamily="34" charset="0"/>
                          <a:cs typeface="Arial" charset="0"/>
                        </a:rPr>
                        <a:t>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20</a:t>
                      </a: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547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ea typeface="Times New Roman" pitchFamily="18" charset="0"/>
                          <a:cs typeface="Arial" charset="0"/>
                        </a:rPr>
                        <a:t>1960</a:t>
                      </a:r>
                      <a:endParaRPr kumimoji="0" lang="cs-CZ" sz="2000" b="0" i="0" u="none" strike="noStrike" cap="none" normalizeH="0" baseline="0" dirty="0">
                        <a:ln>
                          <a:noFill/>
                        </a:ln>
                        <a:solidFill>
                          <a:schemeClr val="bg1"/>
                        </a:solidFill>
                        <a:effectLst/>
                        <a:latin typeface="Arial Black"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20 434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1605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5494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ea typeface="Times New Roman" charset="0"/>
                          <a:cs typeface="Arial" charset="0"/>
                        </a:rPr>
                        <a:t>1965</a:t>
                      </a:r>
                      <a:endParaRPr kumimoji="0" lang="cs-CZ" sz="2000" b="0" i="0" u="none" strike="noStrike" cap="none" normalizeH="0" baseline="0" dirty="0">
                        <a:ln>
                          <a:noFill/>
                        </a:ln>
                        <a:solidFill>
                          <a:srgbClr val="FF0000"/>
                        </a:solidFill>
                        <a:effectLst/>
                        <a:latin typeface="Arial Black" pitchFamily="34"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31 642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6129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547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ea typeface="Times New Roman" charset="0"/>
                          <a:cs typeface="Arial" charset="0"/>
                        </a:rPr>
                        <a:t>1970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26 119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11 643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4612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1975</a:t>
                      </a:r>
                      <a:endParaRPr kumimoji="0" lang="cs-CZ" sz="2000" b="0" i="0" u="none" strike="noStrike" cap="none" normalizeH="0" baseline="0" dirty="0">
                        <a:ln>
                          <a:noFill/>
                        </a:ln>
                        <a:solidFill>
                          <a:srgbClr val="FF0000"/>
                        </a:solidFill>
                        <a:effectLst/>
                        <a:latin typeface="Arial Black"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27 052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19 055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542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1980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23 764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30 062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r h="54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ea typeface="Times New Roman" pitchFamily="18" charset="0"/>
                          <a:cs typeface="Arial" charset="0"/>
                        </a:rPr>
                        <a:t>1985</a:t>
                      </a:r>
                      <a:endParaRPr kumimoji="0" lang="cs-CZ" sz="2000" b="0" i="0" u="none" strike="noStrike" cap="none" normalizeH="0" baseline="0" dirty="0">
                        <a:ln>
                          <a:noFill/>
                        </a:ln>
                        <a:solidFill>
                          <a:srgbClr val="FF0000"/>
                        </a:solidFill>
                        <a:effectLst/>
                        <a:latin typeface="Arial Black"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23 135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FF0000"/>
                          </a:solidFill>
                          <a:effectLst/>
                          <a:latin typeface="Arial Black" pitchFamily="34" charset="0"/>
                          <a:cs typeface="Arial" charset="0"/>
                        </a:rPr>
                        <a:t>39 197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0"/>
                  </a:ext>
                </a:extLst>
              </a:tr>
              <a:tr h="4188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ea typeface="Times New Roman" pitchFamily="18" charset="0"/>
                          <a:cs typeface="Arial" charset="0"/>
                        </a:rPr>
                        <a:t>1989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22 174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Arial Black" pitchFamily="34" charset="0"/>
                          <a:cs typeface="Arial" charset="0"/>
                        </a:rPr>
                        <a:t>35 805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1"/>
                  </a:ext>
                </a:extLst>
              </a:tr>
            </a:tbl>
          </a:graphicData>
        </a:graphic>
      </p:graphicFrame>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U.S. </a:t>
            </a:r>
            <a:r>
              <a:rPr lang="cs-CZ" dirty="0" err="1"/>
              <a:t>Strategic</a:t>
            </a:r>
            <a:r>
              <a:rPr lang="cs-CZ" dirty="0"/>
              <a:t> </a:t>
            </a:r>
            <a:r>
              <a:rPr lang="cs-CZ" dirty="0" err="1"/>
              <a:t>Concepts</a:t>
            </a:r>
            <a:endParaRPr lang="cs-CZ" dirty="0"/>
          </a:p>
        </p:txBody>
      </p:sp>
      <p:sp>
        <p:nvSpPr>
          <p:cNvPr id="3" name="Zástupný symbol pro obsah 2"/>
          <p:cNvSpPr>
            <a:spLocks noGrp="1"/>
          </p:cNvSpPr>
          <p:nvPr>
            <p:ph idx="1"/>
          </p:nvPr>
        </p:nvSpPr>
        <p:spPr>
          <a:xfrm>
            <a:off x="457647" y="1916832"/>
            <a:ext cx="8228707" cy="4208937"/>
          </a:xfrm>
        </p:spPr>
        <p:txBody>
          <a:bodyPr/>
          <a:lstStyle/>
          <a:p>
            <a:r>
              <a:rPr lang="cs-CZ" dirty="0" err="1"/>
              <a:t>Massive</a:t>
            </a:r>
            <a:r>
              <a:rPr lang="cs-CZ" dirty="0"/>
              <a:t> </a:t>
            </a:r>
            <a:r>
              <a:rPr lang="cs-CZ" dirty="0" err="1"/>
              <a:t>Retaliation</a:t>
            </a:r>
            <a:endParaRPr lang="cs-CZ" dirty="0"/>
          </a:p>
          <a:p>
            <a:r>
              <a:rPr lang="cs-CZ" dirty="0" err="1"/>
              <a:t>Flexible</a:t>
            </a:r>
            <a:r>
              <a:rPr lang="cs-CZ" dirty="0"/>
              <a:t> Response</a:t>
            </a:r>
          </a:p>
        </p:txBody>
      </p:sp>
    </p:spTree>
    <p:extLst>
      <p:ext uri="{BB962C8B-B14F-4D97-AF65-F5344CB8AC3E}">
        <p14:creationId xmlns:p14="http://schemas.microsoft.com/office/powerpoint/2010/main" val="8698926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Soviet</a:t>
            </a:r>
            <a:r>
              <a:rPr lang="cs-CZ" dirty="0"/>
              <a:t> </a:t>
            </a:r>
            <a:r>
              <a:rPr lang="cs-CZ" dirty="0" err="1"/>
              <a:t>Thinking</a:t>
            </a:r>
            <a:r>
              <a:rPr lang="cs-CZ" dirty="0"/>
              <a:t> on NW</a:t>
            </a:r>
          </a:p>
        </p:txBody>
      </p:sp>
      <p:sp>
        <p:nvSpPr>
          <p:cNvPr id="3" name="Zástupný symbol pro obsah 2"/>
          <p:cNvSpPr>
            <a:spLocks noGrp="1"/>
          </p:cNvSpPr>
          <p:nvPr>
            <p:ph idx="1"/>
          </p:nvPr>
        </p:nvSpPr>
        <p:spPr>
          <a:xfrm>
            <a:off x="457647" y="1844823"/>
            <a:ext cx="8228707" cy="4280945"/>
          </a:xfrm>
        </p:spPr>
        <p:txBody>
          <a:bodyPr/>
          <a:lstStyle/>
          <a:p>
            <a:r>
              <a:rPr lang="cs-CZ" dirty="0"/>
              <a:t>Stalin</a:t>
            </a:r>
          </a:p>
          <a:p>
            <a:r>
              <a:rPr lang="cs-CZ" dirty="0" err="1"/>
              <a:t>Khrushchev</a:t>
            </a:r>
            <a:endParaRPr lang="cs-CZ" dirty="0"/>
          </a:p>
          <a:p>
            <a:r>
              <a:rPr lang="cs-CZ" dirty="0" err="1"/>
              <a:t>Brezhnev</a:t>
            </a:r>
            <a:endParaRPr lang="cs-CZ" dirty="0"/>
          </a:p>
          <a:p>
            <a:r>
              <a:rPr lang="cs-CZ" dirty="0" err="1"/>
              <a:t>Gorbachev</a:t>
            </a:r>
            <a:endParaRPr lang="cs-CZ" dirty="0"/>
          </a:p>
          <a:p>
            <a:endParaRPr lang="cs-CZ" dirty="0"/>
          </a:p>
        </p:txBody>
      </p:sp>
    </p:spTree>
    <p:extLst>
      <p:ext uri="{BB962C8B-B14F-4D97-AF65-F5344CB8AC3E}">
        <p14:creationId xmlns:p14="http://schemas.microsoft.com/office/powerpoint/2010/main" val="40586977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648"/>
            <a:ext cx="9144000" cy="720080"/>
          </a:xfrm>
        </p:spPr>
        <p:txBody>
          <a:bodyPr/>
          <a:lstStyle/>
          <a:p>
            <a:r>
              <a:rPr lang="cs-CZ" dirty="0" err="1"/>
              <a:t>Strategic</a:t>
            </a:r>
            <a:r>
              <a:rPr lang="cs-CZ" dirty="0"/>
              <a:t> </a:t>
            </a:r>
            <a:r>
              <a:rPr lang="cs-CZ" dirty="0" err="1"/>
              <a:t>Weapons</a:t>
            </a:r>
            <a:endParaRPr lang="cs-CZ" dirty="0"/>
          </a:p>
        </p:txBody>
      </p:sp>
      <p:pic>
        <p:nvPicPr>
          <p:cNvPr id="4" name="Picture 5" descr="tabulka1"/>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110691" y="1124744"/>
            <a:ext cx="6922618" cy="5202326"/>
          </a:xfrm>
          <a:noFill/>
        </p:spPr>
      </p:pic>
    </p:spTree>
    <p:extLst>
      <p:ext uri="{BB962C8B-B14F-4D97-AF65-F5344CB8AC3E}">
        <p14:creationId xmlns:p14="http://schemas.microsoft.com/office/powerpoint/2010/main" val="1362467966"/>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6632"/>
            <a:ext cx="4073652" cy="658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262011"/>
      </p:ext>
    </p:extLst>
  </p:cSld>
  <p:clrMapOvr>
    <a:masterClrMapping/>
  </p:clrMapOvr>
  <p:transition/>
</p:sld>
</file>

<file path=ppt/theme/theme1.xml><?xml version="1.0" encoding="utf-8"?>
<a:theme xmlns:a="http://schemas.openxmlformats.org/drawingml/2006/main" name="Default - Prázdný">
  <a:themeElements>
    <a:clrScheme name="">
      <a:dk1>
        <a:srgbClr val="000000"/>
      </a:dk1>
      <a:lt1>
        <a:srgbClr val="FFFFFF"/>
      </a:lt1>
      <a:dk2>
        <a:srgbClr val="000000"/>
      </a:dk2>
      <a:lt2>
        <a:srgbClr val="808080"/>
      </a:lt2>
      <a:accent1>
        <a:srgbClr val="008373"/>
      </a:accent1>
      <a:accent2>
        <a:srgbClr val="333399"/>
      </a:accent2>
      <a:accent3>
        <a:srgbClr val="FFFFFF"/>
      </a:accent3>
      <a:accent4>
        <a:srgbClr val="000000"/>
      </a:accent4>
      <a:accent5>
        <a:srgbClr val="AAC1BC"/>
      </a:accent5>
      <a:accent6>
        <a:srgbClr val="2D2D8A"/>
      </a:accent6>
      <a:hlink>
        <a:srgbClr val="009999"/>
      </a:hlink>
      <a:folHlink>
        <a:srgbClr val="99CC00"/>
      </a:folHlink>
    </a:clrScheme>
    <a:fontScheme name="Default - Prázdný">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Prázdn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Top Al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 Top Alt">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2 Column">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Bullets &amp; Photo">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ýchozí návrh copy">
  <a:themeElements>
    <a:clrScheme name="Výchozí návrh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copy">
      <a:majorFont>
        <a:latin typeface="Arial"/>
        <a:ea typeface="ヒラギノ角ゴ ProN W3"/>
        <a:cs typeface="ヒラギノ角ゴ ProN W3"/>
      </a:majorFont>
      <a:minorFont>
        <a:latin typeface="Arial"/>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Výchozí návrh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Righ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Al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Alt">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Center">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Subtitle">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President</Template>
  <TotalTime>2948</TotalTime>
  <Words>372</Words>
  <Application>Microsoft Macintosh PowerPoint</Application>
  <PresentationFormat>Předvádění na obrazovce (4:3)</PresentationFormat>
  <Paragraphs>85</Paragraphs>
  <Slides>17</Slides>
  <Notes>5</Notes>
  <HiddenSlides>0</HiddenSlides>
  <MMClips>0</MMClips>
  <ScaleCrop>false</ScaleCrop>
  <HeadingPairs>
    <vt:vector size="6" baseType="variant">
      <vt:variant>
        <vt:lpstr>Použitá písma</vt:lpstr>
      </vt:variant>
      <vt:variant>
        <vt:i4>5</vt:i4>
      </vt:variant>
      <vt:variant>
        <vt:lpstr>Motiv</vt:lpstr>
      </vt:variant>
      <vt:variant>
        <vt:i4>15</vt:i4>
      </vt:variant>
      <vt:variant>
        <vt:lpstr>Nadpisy snímků</vt:lpstr>
      </vt:variant>
      <vt:variant>
        <vt:i4>17</vt:i4>
      </vt:variant>
    </vt:vector>
  </HeadingPairs>
  <TitlesOfParts>
    <vt:vector size="37" baseType="lpstr">
      <vt:lpstr>Arial</vt:lpstr>
      <vt:lpstr>Arial Black</vt:lpstr>
      <vt:lpstr>Calibri</vt:lpstr>
      <vt:lpstr>Gill Sans</vt:lpstr>
      <vt:lpstr>Helvetica Light</vt:lpstr>
      <vt:lpstr>Default - Prázdný</vt:lpstr>
      <vt:lpstr>Title &amp; Bullets</vt:lpstr>
      <vt:lpstr>Title - Top</vt:lpstr>
      <vt:lpstr>Photo - Horizontal</vt:lpstr>
      <vt:lpstr>Výchozí návrh copy</vt:lpstr>
      <vt:lpstr>Title &amp; Bullets - Right</vt:lpstr>
      <vt:lpstr>Title &amp; Bullets Alt</vt:lpstr>
      <vt:lpstr>Title - Center</vt:lpstr>
      <vt:lpstr>Title &amp; Subtitle</vt:lpstr>
      <vt:lpstr>Title &amp; Bullets - Left</vt:lpstr>
      <vt:lpstr>Title - Top Alt</vt:lpstr>
      <vt:lpstr>Blank</vt:lpstr>
      <vt:lpstr>Bullets</vt:lpstr>
      <vt:lpstr>Title &amp; Bullets - 2 Column</vt:lpstr>
      <vt:lpstr>Title, Bullets &amp; Photo</vt:lpstr>
      <vt:lpstr>Nuclear Arms Race in the First Nuclear Age</vt:lpstr>
      <vt:lpstr>Nuclear Weapons Proliferation</vt:lpstr>
      <vt:lpstr>Motives for NW Proliferation</vt:lpstr>
      <vt:lpstr>Nuclear RMA</vt:lpstr>
      <vt:lpstr>Prezentace aplikace PowerPoint</vt:lpstr>
      <vt:lpstr>U.S. Strategic Concepts</vt:lpstr>
      <vt:lpstr>Soviet Thinking on NW</vt:lpstr>
      <vt:lpstr>Strategic Weapons</vt:lpstr>
      <vt:lpstr>Prezentace aplikace PowerPoint</vt:lpstr>
      <vt:lpstr>MAD</vt:lpstr>
      <vt:lpstr>Strategic Triad</vt:lpstr>
      <vt:lpstr>SS-11 Sego</vt:lpstr>
      <vt:lpstr>Strategic Weapons</vt:lpstr>
      <vt:lpstr>Strategic Weapons</vt:lpstr>
      <vt:lpstr>MIRVs</vt:lpstr>
      <vt:lpstr>Strategic Weapons</vt:lpstr>
      <vt:lpstr>Strategic Weapons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Jaderné zbraně a mezinárodní politika</dc:title>
  <dc:creator>CIKT</dc:creator>
  <cp:lastModifiedBy>Petr Suchý</cp:lastModifiedBy>
  <cp:revision>19</cp:revision>
  <dcterms:created xsi:type="dcterms:W3CDTF">2012-10-18T09:02:27Z</dcterms:created>
  <dcterms:modified xsi:type="dcterms:W3CDTF">2020-11-10T16:45:24Z</dcterms:modified>
</cp:coreProperties>
</file>