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7" r:id="rId2"/>
    <p:sldMasterId id="2147483699" r:id="rId3"/>
    <p:sldMasterId id="2147483711" r:id="rId4"/>
    <p:sldMasterId id="2147483723" r:id="rId5"/>
    <p:sldMasterId id="2147483735" r:id="rId6"/>
    <p:sldMasterId id="2147483747" r:id="rId7"/>
    <p:sldMasterId id="2147483759" r:id="rId8"/>
    <p:sldMasterId id="2147483771" r:id="rId9"/>
    <p:sldMasterId id="2147483783" r:id="rId10"/>
    <p:sldMasterId id="2147483795" r:id="rId11"/>
    <p:sldMasterId id="2147483807" r:id="rId12"/>
    <p:sldMasterId id="2147483819" r:id="rId13"/>
    <p:sldMasterId id="2147483831" r:id="rId14"/>
    <p:sldMasterId id="2147483843" r:id="rId15"/>
  </p:sldMasterIdLst>
  <p:notesMasterIdLst>
    <p:notesMasterId r:id="rId42"/>
  </p:notesMasterIdLst>
  <p:sldIdLst>
    <p:sldId id="256" r:id="rId16"/>
    <p:sldId id="257" r:id="rId17"/>
    <p:sldId id="260" r:id="rId18"/>
    <p:sldId id="298" r:id="rId19"/>
    <p:sldId id="299" r:id="rId20"/>
    <p:sldId id="300" r:id="rId21"/>
    <p:sldId id="263" r:id="rId22"/>
    <p:sldId id="278" r:id="rId23"/>
    <p:sldId id="274" r:id="rId24"/>
    <p:sldId id="281" r:id="rId25"/>
    <p:sldId id="283" r:id="rId26"/>
    <p:sldId id="282" r:id="rId27"/>
    <p:sldId id="284" r:id="rId28"/>
    <p:sldId id="285" r:id="rId29"/>
    <p:sldId id="287" r:id="rId30"/>
    <p:sldId id="289" r:id="rId31"/>
    <p:sldId id="288" r:id="rId32"/>
    <p:sldId id="290" r:id="rId33"/>
    <p:sldId id="291" r:id="rId34"/>
    <p:sldId id="292" r:id="rId35"/>
    <p:sldId id="293" r:id="rId36"/>
    <p:sldId id="295" r:id="rId37"/>
    <p:sldId id="266" r:id="rId38"/>
    <p:sldId id="294" r:id="rId39"/>
    <p:sldId id="296" r:id="rId40"/>
    <p:sldId id="297" r:id="rId4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60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A00CB5-25CE-43C5-9BB8-3505C1C339A4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A7EEC2-DD4B-41B3-B393-D1335E6C07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62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CF92DB-65E2-48C0-B10C-29917B6AB45C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83169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8E3FB70-F5BB-45F3-874A-307FFE14B829}" type="slidenum">
              <a:rPr lang="en-US" altLang="cs-CZ" smtClean="0"/>
              <a:pPr>
                <a:spcBef>
                  <a:spcPct val="0"/>
                </a:spcBef>
              </a:pPr>
              <a:t>15</a:t>
            </a:fld>
            <a:endParaRPr lang="en-US" altLang="cs-CZ" smtClean="0"/>
          </a:p>
        </p:txBody>
      </p:sp>
      <p:sp>
        <p:nvSpPr>
          <p:cNvPr id="225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19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C643A7B-5A02-4F7D-9974-BADB311188AE}" type="slidenum">
              <a:rPr lang="en-US" altLang="cs-CZ" smtClean="0"/>
              <a:pPr/>
              <a:t>17</a:t>
            </a:fld>
            <a:endParaRPr lang="en-US" altLang="cs-CZ" smtClean="0"/>
          </a:p>
        </p:txBody>
      </p:sp>
      <p:sp>
        <p:nvSpPr>
          <p:cNvPr id="440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421886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A38364-2C50-41FC-81CD-ADC7D3794703}" type="slidenum">
              <a:rPr lang="en-US"/>
              <a:pPr/>
              <a:t>23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8946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lIns="64291" tIns="32146" rIns="64291" bIns="32146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291" tIns="32146" rIns="64291" bIns="32146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8672" y="1741289"/>
            <a:ext cx="1946672" cy="3036094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78665" y="1741289"/>
            <a:ext cx="5732859" cy="3036094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824" y="388665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291" indent="0" algn="ctr">
              <a:buNone/>
              <a:defRPr/>
            </a:lvl2pPr>
            <a:lvl3pPr marL="642585" indent="0" algn="ctr">
              <a:buNone/>
              <a:defRPr/>
            </a:lvl3pPr>
            <a:lvl4pPr marL="963876" indent="0" algn="ctr">
              <a:buNone/>
              <a:defRPr/>
            </a:lvl4pPr>
            <a:lvl5pPr marL="1285171" indent="0" algn="ctr">
              <a:buNone/>
              <a:defRPr/>
            </a:lvl5pPr>
            <a:lvl6pPr marL="1606464" indent="0" algn="ctr">
              <a:buNone/>
              <a:defRPr/>
            </a:lvl6pPr>
            <a:lvl7pPr marL="1927756" indent="0" algn="ctr">
              <a:buNone/>
              <a:defRPr/>
            </a:lvl7pPr>
            <a:lvl8pPr marL="2249051" indent="0" algn="ctr">
              <a:buNone/>
              <a:defRPr/>
            </a:lvl8pPr>
            <a:lvl9pPr marL="2570344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291" indent="0">
              <a:buNone/>
              <a:defRPr sz="1300"/>
            </a:lvl2pPr>
            <a:lvl3pPr marL="642585" indent="0">
              <a:buNone/>
              <a:defRPr sz="1100"/>
            </a:lvl3pPr>
            <a:lvl4pPr marL="963876" indent="0">
              <a:buNone/>
              <a:defRPr sz="1000"/>
            </a:lvl4pPr>
            <a:lvl5pPr marL="1285171" indent="0">
              <a:buNone/>
              <a:defRPr sz="1000"/>
            </a:lvl5pPr>
            <a:lvl6pPr marL="1606464" indent="0">
              <a:buNone/>
              <a:defRPr sz="1000"/>
            </a:lvl6pPr>
            <a:lvl7pPr marL="1927756" indent="0">
              <a:buNone/>
              <a:defRPr sz="1000"/>
            </a:lvl7pPr>
            <a:lvl8pPr marL="2249051" indent="0">
              <a:buNone/>
              <a:defRPr sz="1000"/>
            </a:lvl8pPr>
            <a:lvl9pPr marL="2570344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78656" y="2178854"/>
            <a:ext cx="1714500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2500313" y="2178854"/>
            <a:ext cx="1714500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291" indent="0">
              <a:buNone/>
              <a:defRPr sz="1400" b="1"/>
            </a:lvl2pPr>
            <a:lvl3pPr marL="642585" indent="0">
              <a:buNone/>
              <a:defRPr sz="1300" b="1"/>
            </a:lvl3pPr>
            <a:lvl4pPr marL="963876" indent="0">
              <a:buNone/>
              <a:defRPr sz="1100" b="1"/>
            </a:lvl4pPr>
            <a:lvl5pPr marL="1285171" indent="0">
              <a:buNone/>
              <a:defRPr sz="1100" b="1"/>
            </a:lvl5pPr>
            <a:lvl6pPr marL="1606464" indent="0">
              <a:buNone/>
              <a:defRPr sz="1100" b="1"/>
            </a:lvl6pPr>
            <a:lvl7pPr marL="1927756" indent="0">
              <a:buNone/>
              <a:defRPr sz="1100" b="1"/>
            </a:lvl7pPr>
            <a:lvl8pPr marL="2249051" indent="0">
              <a:buNone/>
              <a:defRPr sz="1100" b="1"/>
            </a:lvl8pPr>
            <a:lvl9pPr marL="2570344" indent="0">
              <a:buNone/>
              <a:defRPr sz="11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291" indent="0">
              <a:buNone/>
              <a:defRPr sz="1400" b="1"/>
            </a:lvl2pPr>
            <a:lvl3pPr marL="642585" indent="0">
              <a:buNone/>
              <a:defRPr sz="1300" b="1"/>
            </a:lvl3pPr>
            <a:lvl4pPr marL="963876" indent="0">
              <a:buNone/>
              <a:defRPr sz="1100" b="1"/>
            </a:lvl4pPr>
            <a:lvl5pPr marL="1285171" indent="0">
              <a:buNone/>
              <a:defRPr sz="1100" b="1"/>
            </a:lvl5pPr>
            <a:lvl6pPr marL="1606464" indent="0">
              <a:buNone/>
              <a:defRPr sz="1100" b="1"/>
            </a:lvl6pPr>
            <a:lvl7pPr marL="1927756" indent="0">
              <a:buNone/>
              <a:defRPr sz="1100" b="1"/>
            </a:lvl7pPr>
            <a:lvl8pPr marL="2249051" indent="0">
              <a:buNone/>
              <a:defRPr sz="1100" b="1"/>
            </a:lvl8pPr>
            <a:lvl9pPr marL="2570344" indent="0">
              <a:buNone/>
              <a:defRPr sz="11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657" y="27348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65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291" indent="0">
              <a:buNone/>
              <a:defRPr sz="800"/>
            </a:lvl2pPr>
            <a:lvl3pPr marL="642585" indent="0">
              <a:buNone/>
              <a:defRPr sz="700"/>
            </a:lvl3pPr>
            <a:lvl4pPr marL="963876" indent="0">
              <a:buNone/>
              <a:defRPr sz="600"/>
            </a:lvl4pPr>
            <a:lvl5pPr marL="1285171" indent="0">
              <a:buNone/>
              <a:defRPr sz="600"/>
            </a:lvl5pPr>
            <a:lvl6pPr marL="1606464" indent="0">
              <a:buNone/>
              <a:defRPr sz="600"/>
            </a:lvl6pPr>
            <a:lvl7pPr marL="1927756" indent="0">
              <a:buNone/>
              <a:defRPr sz="600"/>
            </a:lvl7pPr>
            <a:lvl8pPr marL="2249051" indent="0">
              <a:buNone/>
              <a:defRPr sz="600"/>
            </a:lvl8pPr>
            <a:lvl9pPr marL="2570344" indent="0">
              <a:buNone/>
              <a:defRPr sz="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64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64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291" indent="0">
              <a:buNone/>
              <a:defRPr sz="2000"/>
            </a:lvl2pPr>
            <a:lvl3pPr marL="642585" indent="0">
              <a:buNone/>
              <a:defRPr sz="1700"/>
            </a:lvl3pPr>
            <a:lvl4pPr marL="963876" indent="0">
              <a:buNone/>
              <a:defRPr sz="1400"/>
            </a:lvl4pPr>
            <a:lvl5pPr marL="1285171" indent="0">
              <a:buNone/>
              <a:defRPr sz="1400"/>
            </a:lvl5pPr>
            <a:lvl6pPr marL="1606464" indent="0">
              <a:buNone/>
              <a:defRPr sz="1400"/>
            </a:lvl6pPr>
            <a:lvl7pPr marL="1927756" indent="0">
              <a:buNone/>
              <a:defRPr sz="1400"/>
            </a:lvl7pPr>
            <a:lvl8pPr marL="2249051" indent="0">
              <a:buNone/>
              <a:defRPr sz="1400"/>
            </a:lvl8pPr>
            <a:lvl9pPr marL="2570344" indent="0">
              <a:buNone/>
              <a:defRPr sz="1400"/>
            </a:lvl9pPr>
          </a:lstStyle>
          <a:p>
            <a:r>
              <a:rPr lang="cs-CZ" smtClean="0"/>
              <a:t>Klepnutím na ikonu přidáte obrázek.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645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291" indent="0">
              <a:buNone/>
              <a:defRPr sz="800"/>
            </a:lvl2pPr>
            <a:lvl3pPr marL="642585" indent="0">
              <a:buNone/>
              <a:defRPr sz="700"/>
            </a:lvl3pPr>
            <a:lvl4pPr marL="963876" indent="0">
              <a:buNone/>
              <a:defRPr sz="600"/>
            </a:lvl4pPr>
            <a:lvl5pPr marL="1285171" indent="0">
              <a:buNone/>
              <a:defRPr sz="600"/>
            </a:lvl5pPr>
            <a:lvl6pPr marL="1606464" indent="0">
              <a:buNone/>
              <a:defRPr sz="600"/>
            </a:lvl6pPr>
            <a:lvl7pPr marL="1927756" indent="0">
              <a:buNone/>
              <a:defRPr sz="600"/>
            </a:lvl7pPr>
            <a:lvl8pPr marL="2249051" indent="0">
              <a:buNone/>
              <a:defRPr sz="600"/>
            </a:lvl8pPr>
            <a:lvl9pPr marL="2570344" indent="0">
              <a:buNone/>
              <a:defRPr sz="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8672" y="214322"/>
            <a:ext cx="1946672" cy="5982891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78666" y="214322"/>
            <a:ext cx="5732859" cy="5982891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824" y="3886658"/>
            <a:ext cx="6400354" cy="1752451"/>
          </a:xfrm>
          <a:prstGeom prst="rect">
            <a:avLst/>
          </a:prstGeom>
        </p:spPr>
        <p:txBody>
          <a:bodyPr lIns="64255" tIns="32126" rIns="64255" bIns="32126"/>
          <a:lstStyle>
            <a:lvl1pPr marL="0" indent="0" algn="ctr">
              <a:buNone/>
              <a:defRPr/>
            </a:lvl1pPr>
            <a:lvl2pPr marL="321275" indent="0" algn="ctr">
              <a:buNone/>
              <a:defRPr/>
            </a:lvl2pPr>
            <a:lvl3pPr marL="642552" indent="0" algn="ctr">
              <a:buNone/>
              <a:defRPr/>
            </a:lvl3pPr>
            <a:lvl4pPr marL="963826" indent="0" algn="ctr">
              <a:buNone/>
              <a:defRPr/>
            </a:lvl4pPr>
            <a:lvl5pPr marL="1285105" indent="0" algn="ctr">
              <a:buNone/>
              <a:defRPr/>
            </a:lvl5pPr>
            <a:lvl6pPr marL="1606382" indent="0" algn="ctr">
              <a:buNone/>
              <a:defRPr/>
            </a:lvl6pPr>
            <a:lvl7pPr marL="1927658" indent="0" algn="ctr">
              <a:buNone/>
              <a:defRPr/>
            </a:lvl7pPr>
            <a:lvl8pPr marL="2248936" indent="0" algn="ctr">
              <a:buNone/>
              <a:defRPr/>
            </a:lvl8pPr>
            <a:lvl9pPr marL="2570212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647" y="1600658"/>
            <a:ext cx="8228707" cy="4525119"/>
          </a:xfrm>
          <a:prstGeom prst="rect">
            <a:avLst/>
          </a:prstGeom>
        </p:spPr>
        <p:txBody>
          <a:bodyPr lIns="64255" tIns="32126" rIns="64255" bIns="32126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lIns="64255" tIns="32126" rIns="64255" bIns="32126" anchor="b"/>
          <a:lstStyle>
            <a:lvl1pPr marL="0" indent="0">
              <a:buNone/>
              <a:defRPr sz="1400"/>
            </a:lvl1pPr>
            <a:lvl2pPr marL="321275" indent="0">
              <a:buNone/>
              <a:defRPr sz="1300"/>
            </a:lvl2pPr>
            <a:lvl3pPr marL="642552" indent="0">
              <a:buNone/>
              <a:defRPr sz="1100"/>
            </a:lvl3pPr>
            <a:lvl4pPr marL="963826" indent="0">
              <a:buNone/>
              <a:defRPr sz="1000"/>
            </a:lvl4pPr>
            <a:lvl5pPr marL="1285105" indent="0">
              <a:buNone/>
              <a:defRPr sz="1000"/>
            </a:lvl5pPr>
            <a:lvl6pPr marL="1606382" indent="0">
              <a:buNone/>
              <a:defRPr sz="1000"/>
            </a:lvl6pPr>
            <a:lvl7pPr marL="1927658" indent="0">
              <a:buNone/>
              <a:defRPr sz="1000"/>
            </a:lvl7pPr>
            <a:lvl8pPr marL="2248936" indent="0">
              <a:buNone/>
              <a:defRPr sz="1000"/>
            </a:lvl8pPr>
            <a:lvl9pPr marL="2570212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648" y="1600658"/>
            <a:ext cx="4060775" cy="4525119"/>
          </a:xfrm>
          <a:prstGeom prst="rect">
            <a:avLst/>
          </a:prstGeom>
        </p:spPr>
        <p:txBody>
          <a:bodyPr lIns="64255" tIns="32126" rIns="64255" bIns="3212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5579" y="1600658"/>
            <a:ext cx="4060775" cy="4525119"/>
          </a:xfrm>
          <a:prstGeom prst="rect">
            <a:avLst/>
          </a:prstGeom>
        </p:spPr>
        <p:txBody>
          <a:bodyPr lIns="64255" tIns="32126" rIns="64255" bIns="3212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lIns="64255" tIns="32126" rIns="64255" bIns="32126" anchor="b"/>
          <a:lstStyle>
            <a:lvl1pPr marL="0" indent="0">
              <a:buNone/>
              <a:defRPr sz="1700" b="1"/>
            </a:lvl1pPr>
            <a:lvl2pPr marL="321275" indent="0">
              <a:buNone/>
              <a:defRPr sz="1400" b="1"/>
            </a:lvl2pPr>
            <a:lvl3pPr marL="642552" indent="0">
              <a:buNone/>
              <a:defRPr sz="1300" b="1"/>
            </a:lvl3pPr>
            <a:lvl4pPr marL="963826" indent="0">
              <a:buNone/>
              <a:defRPr sz="1100" b="1"/>
            </a:lvl4pPr>
            <a:lvl5pPr marL="1285105" indent="0">
              <a:buNone/>
              <a:defRPr sz="1100" b="1"/>
            </a:lvl5pPr>
            <a:lvl6pPr marL="1606382" indent="0">
              <a:buNone/>
              <a:defRPr sz="1100" b="1"/>
            </a:lvl6pPr>
            <a:lvl7pPr marL="1927658" indent="0">
              <a:buNone/>
              <a:defRPr sz="1100" b="1"/>
            </a:lvl7pPr>
            <a:lvl8pPr marL="2248936" indent="0">
              <a:buNone/>
              <a:defRPr sz="1100" b="1"/>
            </a:lvl8pPr>
            <a:lvl9pPr marL="2570212" indent="0">
              <a:buNone/>
              <a:defRPr sz="11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lIns="64255" tIns="32126" rIns="64255" bIns="3212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lIns="64255" tIns="32126" rIns="64255" bIns="32126" anchor="b"/>
          <a:lstStyle>
            <a:lvl1pPr marL="0" indent="0">
              <a:buNone/>
              <a:defRPr sz="1700" b="1"/>
            </a:lvl1pPr>
            <a:lvl2pPr marL="321275" indent="0">
              <a:buNone/>
              <a:defRPr sz="1400" b="1"/>
            </a:lvl2pPr>
            <a:lvl3pPr marL="642552" indent="0">
              <a:buNone/>
              <a:defRPr sz="1300" b="1"/>
            </a:lvl3pPr>
            <a:lvl4pPr marL="963826" indent="0">
              <a:buNone/>
              <a:defRPr sz="1100" b="1"/>
            </a:lvl4pPr>
            <a:lvl5pPr marL="1285105" indent="0">
              <a:buNone/>
              <a:defRPr sz="1100" b="1"/>
            </a:lvl5pPr>
            <a:lvl6pPr marL="1606382" indent="0">
              <a:buNone/>
              <a:defRPr sz="1100" b="1"/>
            </a:lvl6pPr>
            <a:lvl7pPr marL="1927658" indent="0">
              <a:buNone/>
              <a:defRPr sz="1100" b="1"/>
            </a:lvl7pPr>
            <a:lvl8pPr marL="2248936" indent="0">
              <a:buNone/>
              <a:defRPr sz="1100" b="1"/>
            </a:lvl8pPr>
            <a:lvl9pPr marL="2570212" indent="0">
              <a:buNone/>
              <a:defRPr sz="11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lIns="64255" tIns="32126" rIns="64255" bIns="3212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107950" y="981075"/>
            <a:ext cx="8928100" cy="5761038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  <p:transition>
    <p:checker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658" y="273484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  <a:prstGeom prst="rect">
            <a:avLst/>
          </a:prstGeom>
        </p:spPr>
        <p:txBody>
          <a:bodyPr lIns="64255" tIns="32126" rIns="64255" bIns="3212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658" y="1435448"/>
            <a:ext cx="3008189" cy="4690318"/>
          </a:xfrm>
          <a:prstGeom prst="rect">
            <a:avLst/>
          </a:prstGeom>
        </p:spPr>
        <p:txBody>
          <a:bodyPr lIns="64255" tIns="32126" rIns="64255" bIns="32126"/>
          <a:lstStyle>
            <a:lvl1pPr marL="0" indent="0">
              <a:buNone/>
              <a:defRPr sz="1000"/>
            </a:lvl1pPr>
            <a:lvl2pPr marL="321275" indent="0">
              <a:buNone/>
              <a:defRPr sz="800"/>
            </a:lvl2pPr>
            <a:lvl3pPr marL="642552" indent="0">
              <a:buNone/>
              <a:defRPr sz="700"/>
            </a:lvl3pPr>
            <a:lvl4pPr marL="963826" indent="0">
              <a:buNone/>
              <a:defRPr sz="600"/>
            </a:lvl4pPr>
            <a:lvl5pPr marL="1285105" indent="0">
              <a:buNone/>
              <a:defRPr sz="600"/>
            </a:lvl5pPr>
            <a:lvl6pPr marL="1606382" indent="0">
              <a:buNone/>
              <a:defRPr sz="600"/>
            </a:lvl6pPr>
            <a:lvl7pPr marL="1927658" indent="0">
              <a:buNone/>
              <a:defRPr sz="600"/>
            </a:lvl7pPr>
            <a:lvl8pPr marL="2248936" indent="0">
              <a:buNone/>
              <a:defRPr sz="600"/>
            </a:lvl8pPr>
            <a:lvl9pPr marL="2570212" indent="0">
              <a:buNone/>
              <a:defRPr sz="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646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646" y="612800"/>
            <a:ext cx="5486177" cy="4114354"/>
          </a:xfrm>
          <a:prstGeom prst="rect">
            <a:avLst/>
          </a:prstGeom>
        </p:spPr>
        <p:txBody>
          <a:bodyPr lIns="64255" tIns="32126" rIns="64255" bIns="32126"/>
          <a:lstStyle>
            <a:lvl1pPr marL="0" indent="0">
              <a:buNone/>
              <a:defRPr sz="2200"/>
            </a:lvl1pPr>
            <a:lvl2pPr marL="321275" indent="0">
              <a:buNone/>
              <a:defRPr sz="2000"/>
            </a:lvl2pPr>
            <a:lvl3pPr marL="642552" indent="0">
              <a:buNone/>
              <a:defRPr sz="1700"/>
            </a:lvl3pPr>
            <a:lvl4pPr marL="963826" indent="0">
              <a:buNone/>
              <a:defRPr sz="1400"/>
            </a:lvl4pPr>
            <a:lvl5pPr marL="1285105" indent="0">
              <a:buNone/>
              <a:defRPr sz="1400"/>
            </a:lvl5pPr>
            <a:lvl6pPr marL="1606382" indent="0">
              <a:buNone/>
              <a:defRPr sz="1400"/>
            </a:lvl6pPr>
            <a:lvl7pPr marL="1927658" indent="0">
              <a:buNone/>
              <a:defRPr sz="1400"/>
            </a:lvl7pPr>
            <a:lvl8pPr marL="2248936" indent="0">
              <a:buNone/>
              <a:defRPr sz="1400"/>
            </a:lvl8pPr>
            <a:lvl9pPr marL="2570212" indent="0">
              <a:buNone/>
              <a:defRPr sz="1400"/>
            </a:lvl9pPr>
          </a:lstStyle>
          <a:p>
            <a:r>
              <a:rPr lang="cs-CZ" smtClean="0"/>
              <a:t>Klepnutím na ikonu přidáte obrázek.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646" y="5367860"/>
            <a:ext cx="5486177" cy="804788"/>
          </a:xfrm>
          <a:prstGeom prst="rect">
            <a:avLst/>
          </a:prstGeom>
        </p:spPr>
        <p:txBody>
          <a:bodyPr lIns="64255" tIns="32126" rIns="64255" bIns="32126"/>
          <a:lstStyle>
            <a:lvl1pPr marL="0" indent="0">
              <a:buNone/>
              <a:defRPr sz="1000"/>
            </a:lvl1pPr>
            <a:lvl2pPr marL="321275" indent="0">
              <a:buNone/>
              <a:defRPr sz="800"/>
            </a:lvl2pPr>
            <a:lvl3pPr marL="642552" indent="0">
              <a:buNone/>
              <a:defRPr sz="700"/>
            </a:lvl3pPr>
            <a:lvl4pPr marL="963826" indent="0">
              <a:buNone/>
              <a:defRPr sz="600"/>
            </a:lvl4pPr>
            <a:lvl5pPr marL="1285105" indent="0">
              <a:buNone/>
              <a:defRPr sz="600"/>
            </a:lvl5pPr>
            <a:lvl6pPr marL="1606382" indent="0">
              <a:buNone/>
              <a:defRPr sz="600"/>
            </a:lvl6pPr>
            <a:lvl7pPr marL="1927658" indent="0">
              <a:buNone/>
              <a:defRPr sz="600"/>
            </a:lvl7pPr>
            <a:lvl8pPr marL="2248936" indent="0">
              <a:buNone/>
              <a:defRPr sz="600"/>
            </a:lvl8pPr>
            <a:lvl9pPr marL="2570212" indent="0">
              <a:buNone/>
              <a:defRPr sz="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647" y="1600658"/>
            <a:ext cx="8228707" cy="4525119"/>
          </a:xfrm>
          <a:prstGeom prst="rect">
            <a:avLst/>
          </a:prstGeom>
        </p:spPr>
        <p:txBody>
          <a:bodyPr vert="eaVert" lIns="64255" tIns="32126" rIns="64255" bIns="32126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177" y="214313"/>
            <a:ext cx="2057176" cy="5911453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647" y="214313"/>
            <a:ext cx="6064374" cy="5911453"/>
          </a:xfrm>
          <a:prstGeom prst="rect">
            <a:avLst/>
          </a:prstGeom>
        </p:spPr>
        <p:txBody>
          <a:bodyPr vert="eaVert" lIns="64255" tIns="32126" rIns="64255" bIns="32126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lIns="64251" tIns="32125" rIns="64251" bIns="32125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824" y="3886659"/>
            <a:ext cx="6400354" cy="1752451"/>
          </a:xfrm>
          <a:prstGeom prst="rect">
            <a:avLst/>
          </a:prstGeom>
        </p:spPr>
        <p:txBody>
          <a:bodyPr lIns="64251" tIns="32125" rIns="64251" bIns="32125"/>
          <a:lstStyle>
            <a:lvl1pPr marL="0" indent="0" algn="ctr">
              <a:buNone/>
              <a:defRPr/>
            </a:lvl1pPr>
            <a:lvl2pPr marL="321258" indent="0" algn="ctr">
              <a:buNone/>
              <a:defRPr/>
            </a:lvl2pPr>
            <a:lvl3pPr marL="642519" indent="0" algn="ctr">
              <a:buNone/>
              <a:defRPr/>
            </a:lvl3pPr>
            <a:lvl4pPr marL="963776" indent="0" algn="ctr">
              <a:buNone/>
              <a:defRPr/>
            </a:lvl4pPr>
            <a:lvl5pPr marL="1285039" indent="0" algn="ctr">
              <a:buNone/>
              <a:defRPr/>
            </a:lvl5pPr>
            <a:lvl6pPr marL="1606299" indent="0" algn="ctr">
              <a:buNone/>
              <a:defRPr/>
            </a:lvl6pPr>
            <a:lvl7pPr marL="1927559" indent="0" algn="ctr">
              <a:buNone/>
              <a:defRPr/>
            </a:lvl7pPr>
            <a:lvl8pPr marL="2248821" indent="0" algn="ctr">
              <a:buNone/>
              <a:defRPr/>
            </a:lvl8pPr>
            <a:lvl9pPr marL="2570081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251" tIns="32125" rIns="64251" bIns="32125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647" y="1600659"/>
            <a:ext cx="8228707" cy="4525119"/>
          </a:xfrm>
          <a:prstGeom prst="rect">
            <a:avLst/>
          </a:prstGeom>
        </p:spPr>
        <p:txBody>
          <a:bodyPr lIns="64251" tIns="32125" rIns="64251" bIns="32125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  <a:prstGeom prst="rect">
            <a:avLst/>
          </a:prstGeom>
        </p:spPr>
        <p:txBody>
          <a:bodyPr lIns="64251" tIns="32125" rIns="64251" bIns="32125" anchor="t"/>
          <a:lstStyle>
            <a:lvl1pPr algn="l">
              <a:defRPr sz="2800" b="1" cap="all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lIns="64251" tIns="32125" rIns="64251" bIns="32125" anchor="b"/>
          <a:lstStyle>
            <a:lvl1pPr marL="0" indent="0">
              <a:buNone/>
              <a:defRPr sz="1400"/>
            </a:lvl1pPr>
            <a:lvl2pPr marL="321258" indent="0">
              <a:buNone/>
              <a:defRPr sz="1300"/>
            </a:lvl2pPr>
            <a:lvl3pPr marL="642519" indent="0">
              <a:buNone/>
              <a:defRPr sz="1100"/>
            </a:lvl3pPr>
            <a:lvl4pPr marL="963776" indent="0">
              <a:buNone/>
              <a:defRPr sz="1000"/>
            </a:lvl4pPr>
            <a:lvl5pPr marL="1285039" indent="0">
              <a:buNone/>
              <a:defRPr sz="1000"/>
            </a:lvl5pPr>
            <a:lvl6pPr marL="1606299" indent="0">
              <a:buNone/>
              <a:defRPr sz="1000"/>
            </a:lvl6pPr>
            <a:lvl7pPr marL="1927559" indent="0">
              <a:buNone/>
              <a:defRPr sz="1000"/>
            </a:lvl7pPr>
            <a:lvl8pPr marL="2248821" indent="0">
              <a:buNone/>
              <a:defRPr sz="1000"/>
            </a:lvl8pPr>
            <a:lvl9pPr marL="2570081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251" tIns="32125" rIns="64251" bIns="32125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648" y="1600659"/>
            <a:ext cx="4060775" cy="4525119"/>
          </a:xfrm>
          <a:prstGeom prst="rect">
            <a:avLst/>
          </a:prstGeom>
        </p:spPr>
        <p:txBody>
          <a:bodyPr lIns="64251" tIns="32125" rIns="64251" bIns="32125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5579" y="1600659"/>
            <a:ext cx="4060775" cy="4525119"/>
          </a:xfrm>
          <a:prstGeom prst="rect">
            <a:avLst/>
          </a:prstGeom>
        </p:spPr>
        <p:txBody>
          <a:bodyPr lIns="64251" tIns="32125" rIns="64251" bIns="32125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251" tIns="32125" rIns="64251" bIns="32125"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lIns="64251" tIns="32125" rIns="64251" bIns="32125" anchor="b"/>
          <a:lstStyle>
            <a:lvl1pPr marL="0" indent="0">
              <a:buNone/>
              <a:defRPr sz="1700" b="1"/>
            </a:lvl1pPr>
            <a:lvl2pPr marL="321258" indent="0">
              <a:buNone/>
              <a:defRPr sz="1400" b="1"/>
            </a:lvl2pPr>
            <a:lvl3pPr marL="642519" indent="0">
              <a:buNone/>
              <a:defRPr sz="1300" b="1"/>
            </a:lvl3pPr>
            <a:lvl4pPr marL="963776" indent="0">
              <a:buNone/>
              <a:defRPr sz="1100" b="1"/>
            </a:lvl4pPr>
            <a:lvl5pPr marL="1285039" indent="0">
              <a:buNone/>
              <a:defRPr sz="1100" b="1"/>
            </a:lvl5pPr>
            <a:lvl6pPr marL="1606299" indent="0">
              <a:buNone/>
              <a:defRPr sz="1100" b="1"/>
            </a:lvl6pPr>
            <a:lvl7pPr marL="1927559" indent="0">
              <a:buNone/>
              <a:defRPr sz="1100" b="1"/>
            </a:lvl7pPr>
            <a:lvl8pPr marL="2248821" indent="0">
              <a:buNone/>
              <a:defRPr sz="1100" b="1"/>
            </a:lvl8pPr>
            <a:lvl9pPr marL="2570081" indent="0">
              <a:buNone/>
              <a:defRPr sz="11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lIns="64251" tIns="32125" rIns="64251" bIns="32125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lIns="64251" tIns="32125" rIns="64251" bIns="32125" anchor="b"/>
          <a:lstStyle>
            <a:lvl1pPr marL="0" indent="0">
              <a:buNone/>
              <a:defRPr sz="1700" b="1"/>
            </a:lvl1pPr>
            <a:lvl2pPr marL="321258" indent="0">
              <a:buNone/>
              <a:defRPr sz="1400" b="1"/>
            </a:lvl2pPr>
            <a:lvl3pPr marL="642519" indent="0">
              <a:buNone/>
              <a:defRPr sz="1300" b="1"/>
            </a:lvl3pPr>
            <a:lvl4pPr marL="963776" indent="0">
              <a:buNone/>
              <a:defRPr sz="1100" b="1"/>
            </a:lvl4pPr>
            <a:lvl5pPr marL="1285039" indent="0">
              <a:buNone/>
              <a:defRPr sz="1100" b="1"/>
            </a:lvl5pPr>
            <a:lvl6pPr marL="1606299" indent="0">
              <a:buNone/>
              <a:defRPr sz="1100" b="1"/>
            </a:lvl6pPr>
            <a:lvl7pPr marL="1927559" indent="0">
              <a:buNone/>
              <a:defRPr sz="1100" b="1"/>
            </a:lvl7pPr>
            <a:lvl8pPr marL="2248821" indent="0">
              <a:buNone/>
              <a:defRPr sz="1100" b="1"/>
            </a:lvl8pPr>
            <a:lvl9pPr marL="2570081" indent="0">
              <a:buNone/>
              <a:defRPr sz="11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lIns="64251" tIns="32125" rIns="64251" bIns="32125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251" tIns="32125" rIns="64251" bIns="32125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824" y="3886649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24" indent="0" algn="ctr">
              <a:buNone/>
              <a:defRPr/>
            </a:lvl2pPr>
            <a:lvl3pPr marL="642849" indent="0" algn="ctr">
              <a:buNone/>
              <a:defRPr/>
            </a:lvl3pPr>
            <a:lvl4pPr marL="964274" indent="0" algn="ctr">
              <a:buNone/>
              <a:defRPr/>
            </a:lvl4pPr>
            <a:lvl5pPr marL="1285697" indent="0" algn="ctr">
              <a:buNone/>
              <a:defRPr/>
            </a:lvl5pPr>
            <a:lvl6pPr marL="1607123" indent="0" algn="ctr">
              <a:buNone/>
              <a:defRPr/>
            </a:lvl6pPr>
            <a:lvl7pPr marL="1928546" indent="0" algn="ctr">
              <a:buNone/>
              <a:defRPr/>
            </a:lvl7pPr>
            <a:lvl8pPr marL="2249971" indent="0" algn="ctr">
              <a:buNone/>
              <a:defRPr/>
            </a:lvl8pPr>
            <a:lvl9pPr marL="2571396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659" y="273485"/>
            <a:ext cx="3008189" cy="1161975"/>
          </a:xfrm>
          <a:prstGeom prst="rect">
            <a:avLst/>
          </a:prstGeom>
        </p:spPr>
        <p:txBody>
          <a:bodyPr lIns="64251" tIns="32125" rIns="64251" bIns="32125" anchor="b"/>
          <a:lstStyle>
            <a:lvl1pPr algn="l">
              <a:defRPr sz="14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  <a:prstGeom prst="rect">
            <a:avLst/>
          </a:prstGeom>
        </p:spPr>
        <p:txBody>
          <a:bodyPr lIns="64251" tIns="32125" rIns="64251" bIns="32125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659" y="1435448"/>
            <a:ext cx="3008189" cy="4690318"/>
          </a:xfrm>
          <a:prstGeom prst="rect">
            <a:avLst/>
          </a:prstGeom>
        </p:spPr>
        <p:txBody>
          <a:bodyPr lIns="64251" tIns="32125" rIns="64251" bIns="32125"/>
          <a:lstStyle>
            <a:lvl1pPr marL="0" indent="0">
              <a:buNone/>
              <a:defRPr sz="1000"/>
            </a:lvl1pPr>
            <a:lvl2pPr marL="321258" indent="0">
              <a:buNone/>
              <a:defRPr sz="800"/>
            </a:lvl2pPr>
            <a:lvl3pPr marL="642519" indent="0">
              <a:buNone/>
              <a:defRPr sz="700"/>
            </a:lvl3pPr>
            <a:lvl4pPr marL="963776" indent="0">
              <a:buNone/>
              <a:defRPr sz="600"/>
            </a:lvl4pPr>
            <a:lvl5pPr marL="1285039" indent="0">
              <a:buNone/>
              <a:defRPr sz="600"/>
            </a:lvl5pPr>
            <a:lvl6pPr marL="1606299" indent="0">
              <a:buNone/>
              <a:defRPr sz="600"/>
            </a:lvl6pPr>
            <a:lvl7pPr marL="1927559" indent="0">
              <a:buNone/>
              <a:defRPr sz="600"/>
            </a:lvl7pPr>
            <a:lvl8pPr marL="2248821" indent="0">
              <a:buNone/>
              <a:defRPr sz="600"/>
            </a:lvl8pPr>
            <a:lvl9pPr marL="2570081" indent="0">
              <a:buNone/>
              <a:defRPr sz="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647" y="4800824"/>
            <a:ext cx="5486177" cy="567035"/>
          </a:xfrm>
          <a:prstGeom prst="rect">
            <a:avLst/>
          </a:prstGeom>
        </p:spPr>
        <p:txBody>
          <a:bodyPr lIns="64251" tIns="32125" rIns="64251" bIns="32125" anchor="b"/>
          <a:lstStyle>
            <a:lvl1pPr algn="l">
              <a:defRPr sz="14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647" y="612800"/>
            <a:ext cx="5486177" cy="4114354"/>
          </a:xfrm>
          <a:prstGeom prst="rect">
            <a:avLst/>
          </a:prstGeom>
        </p:spPr>
        <p:txBody>
          <a:bodyPr lIns="64251" tIns="32125" rIns="64251" bIns="32125"/>
          <a:lstStyle>
            <a:lvl1pPr marL="0" indent="0">
              <a:buNone/>
              <a:defRPr sz="2200"/>
            </a:lvl1pPr>
            <a:lvl2pPr marL="321258" indent="0">
              <a:buNone/>
              <a:defRPr sz="2000"/>
            </a:lvl2pPr>
            <a:lvl3pPr marL="642519" indent="0">
              <a:buNone/>
              <a:defRPr sz="1700"/>
            </a:lvl3pPr>
            <a:lvl4pPr marL="963776" indent="0">
              <a:buNone/>
              <a:defRPr sz="1400"/>
            </a:lvl4pPr>
            <a:lvl5pPr marL="1285039" indent="0">
              <a:buNone/>
              <a:defRPr sz="1400"/>
            </a:lvl5pPr>
            <a:lvl6pPr marL="1606299" indent="0">
              <a:buNone/>
              <a:defRPr sz="1400"/>
            </a:lvl6pPr>
            <a:lvl7pPr marL="1927559" indent="0">
              <a:buNone/>
              <a:defRPr sz="1400"/>
            </a:lvl7pPr>
            <a:lvl8pPr marL="2248821" indent="0">
              <a:buNone/>
              <a:defRPr sz="1400"/>
            </a:lvl8pPr>
            <a:lvl9pPr marL="2570081" indent="0">
              <a:buNone/>
              <a:defRPr sz="1400"/>
            </a:lvl9pPr>
          </a:lstStyle>
          <a:p>
            <a:r>
              <a:rPr lang="cs-CZ" smtClean="0"/>
              <a:t>Klepnutím na ikonu přidáte obrázek.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647" y="5367860"/>
            <a:ext cx="5486177" cy="804788"/>
          </a:xfrm>
          <a:prstGeom prst="rect">
            <a:avLst/>
          </a:prstGeom>
        </p:spPr>
        <p:txBody>
          <a:bodyPr lIns="64251" tIns="32125" rIns="64251" bIns="32125"/>
          <a:lstStyle>
            <a:lvl1pPr marL="0" indent="0">
              <a:buNone/>
              <a:defRPr sz="1000"/>
            </a:lvl1pPr>
            <a:lvl2pPr marL="321258" indent="0">
              <a:buNone/>
              <a:defRPr sz="800"/>
            </a:lvl2pPr>
            <a:lvl3pPr marL="642519" indent="0">
              <a:buNone/>
              <a:defRPr sz="700"/>
            </a:lvl3pPr>
            <a:lvl4pPr marL="963776" indent="0">
              <a:buNone/>
              <a:defRPr sz="600"/>
            </a:lvl4pPr>
            <a:lvl5pPr marL="1285039" indent="0">
              <a:buNone/>
              <a:defRPr sz="600"/>
            </a:lvl5pPr>
            <a:lvl6pPr marL="1606299" indent="0">
              <a:buNone/>
              <a:defRPr sz="600"/>
            </a:lvl6pPr>
            <a:lvl7pPr marL="1927559" indent="0">
              <a:buNone/>
              <a:defRPr sz="600"/>
            </a:lvl7pPr>
            <a:lvl8pPr marL="2248821" indent="0">
              <a:buNone/>
              <a:defRPr sz="600"/>
            </a:lvl8pPr>
            <a:lvl9pPr marL="2570081" indent="0">
              <a:buNone/>
              <a:defRPr sz="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251" tIns="32125" rIns="64251" bIns="32125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647" y="1600659"/>
            <a:ext cx="8228707" cy="4525119"/>
          </a:xfrm>
          <a:prstGeom prst="rect">
            <a:avLst/>
          </a:prstGeom>
        </p:spPr>
        <p:txBody>
          <a:bodyPr vert="eaVert" lIns="64251" tIns="32125" rIns="64251" bIns="32125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851178"/>
          </a:xfrm>
          <a:prstGeom prst="rect">
            <a:avLst/>
          </a:prstGeom>
        </p:spPr>
        <p:txBody>
          <a:bodyPr vert="eaVert" lIns="64251" tIns="32125" rIns="64251" bIns="32125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851178"/>
          </a:xfrm>
          <a:prstGeom prst="rect">
            <a:avLst/>
          </a:prstGeom>
        </p:spPr>
        <p:txBody>
          <a:bodyPr vert="eaVert" lIns="64251" tIns="32125" rIns="64251" bIns="32125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lIns="64248" tIns="32123" rIns="64248" bIns="32123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824" y="3886660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241" indent="0" algn="ctr">
              <a:buNone/>
              <a:defRPr/>
            </a:lvl2pPr>
            <a:lvl3pPr marL="642486" indent="0" algn="ctr">
              <a:buNone/>
              <a:defRPr/>
            </a:lvl3pPr>
            <a:lvl4pPr marL="963727" indent="0" algn="ctr">
              <a:buNone/>
              <a:defRPr/>
            </a:lvl4pPr>
            <a:lvl5pPr marL="1284973" indent="0" algn="ctr">
              <a:buNone/>
              <a:defRPr/>
            </a:lvl5pPr>
            <a:lvl6pPr marL="1606216" indent="0" algn="ctr">
              <a:buNone/>
              <a:defRPr/>
            </a:lvl6pPr>
            <a:lvl7pPr marL="1927460" indent="0" algn="ctr">
              <a:buNone/>
              <a:defRPr/>
            </a:lvl7pPr>
            <a:lvl8pPr marL="2248706" indent="0" algn="ctr">
              <a:buNone/>
              <a:defRPr/>
            </a:lvl8pPr>
            <a:lvl9pPr marL="2569949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248" tIns="32123" rIns="64248" bIns="32123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  <a:prstGeom prst="rect">
            <a:avLst/>
          </a:prstGeom>
        </p:spPr>
        <p:txBody>
          <a:bodyPr lIns="64248" tIns="32123" rIns="64248" bIns="32123" anchor="t"/>
          <a:lstStyle>
            <a:lvl1pPr algn="l">
              <a:defRPr sz="2800" b="1" cap="all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241" indent="0">
              <a:buNone/>
              <a:defRPr sz="1300"/>
            </a:lvl2pPr>
            <a:lvl3pPr marL="642486" indent="0">
              <a:buNone/>
              <a:defRPr sz="1100"/>
            </a:lvl3pPr>
            <a:lvl4pPr marL="963727" indent="0">
              <a:buNone/>
              <a:defRPr sz="1000"/>
            </a:lvl4pPr>
            <a:lvl5pPr marL="1284973" indent="0">
              <a:buNone/>
              <a:defRPr sz="1000"/>
            </a:lvl5pPr>
            <a:lvl6pPr marL="1606216" indent="0">
              <a:buNone/>
              <a:defRPr sz="1000"/>
            </a:lvl6pPr>
            <a:lvl7pPr marL="1927460" indent="0">
              <a:buNone/>
              <a:defRPr sz="1000"/>
            </a:lvl7pPr>
            <a:lvl8pPr marL="2248706" indent="0">
              <a:buNone/>
              <a:defRPr sz="1000"/>
            </a:lvl8pPr>
            <a:lvl9pPr marL="2569949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248" tIns="32123" rIns="64248" bIns="32123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78656" y="928688"/>
            <a:ext cx="3839766" cy="5000625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5579" y="928688"/>
            <a:ext cx="3839766" cy="5000625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248" tIns="32123" rIns="64248" bIns="32123"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241" indent="0">
              <a:buNone/>
              <a:defRPr sz="1400" b="1"/>
            </a:lvl2pPr>
            <a:lvl3pPr marL="642486" indent="0">
              <a:buNone/>
              <a:defRPr sz="1300" b="1"/>
            </a:lvl3pPr>
            <a:lvl4pPr marL="963727" indent="0">
              <a:buNone/>
              <a:defRPr sz="1100" b="1"/>
            </a:lvl4pPr>
            <a:lvl5pPr marL="1284973" indent="0">
              <a:buNone/>
              <a:defRPr sz="1100" b="1"/>
            </a:lvl5pPr>
            <a:lvl6pPr marL="1606216" indent="0">
              <a:buNone/>
              <a:defRPr sz="1100" b="1"/>
            </a:lvl6pPr>
            <a:lvl7pPr marL="1927460" indent="0">
              <a:buNone/>
              <a:defRPr sz="1100" b="1"/>
            </a:lvl7pPr>
            <a:lvl8pPr marL="2248706" indent="0">
              <a:buNone/>
              <a:defRPr sz="1100" b="1"/>
            </a:lvl8pPr>
            <a:lvl9pPr marL="2569949" indent="0">
              <a:buNone/>
              <a:defRPr sz="11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241" indent="0">
              <a:buNone/>
              <a:defRPr sz="1400" b="1"/>
            </a:lvl2pPr>
            <a:lvl3pPr marL="642486" indent="0">
              <a:buNone/>
              <a:defRPr sz="1300" b="1"/>
            </a:lvl3pPr>
            <a:lvl4pPr marL="963727" indent="0">
              <a:buNone/>
              <a:defRPr sz="1100" b="1"/>
            </a:lvl4pPr>
            <a:lvl5pPr marL="1284973" indent="0">
              <a:buNone/>
              <a:defRPr sz="1100" b="1"/>
            </a:lvl5pPr>
            <a:lvl6pPr marL="1606216" indent="0">
              <a:buNone/>
              <a:defRPr sz="1100" b="1"/>
            </a:lvl6pPr>
            <a:lvl7pPr marL="1927460" indent="0">
              <a:buNone/>
              <a:defRPr sz="1100" b="1"/>
            </a:lvl7pPr>
            <a:lvl8pPr marL="2248706" indent="0">
              <a:buNone/>
              <a:defRPr sz="1100" b="1"/>
            </a:lvl8pPr>
            <a:lvl9pPr marL="2569949" indent="0">
              <a:buNone/>
              <a:defRPr sz="11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248" tIns="32123" rIns="64248" bIns="32123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660" y="273486"/>
            <a:ext cx="3008189" cy="1161975"/>
          </a:xfrm>
          <a:prstGeom prst="rect">
            <a:avLst/>
          </a:prstGeom>
        </p:spPr>
        <p:txBody>
          <a:bodyPr lIns="64248" tIns="32123" rIns="64248" bIns="32123" anchor="b"/>
          <a:lstStyle>
            <a:lvl1pPr algn="l">
              <a:defRPr sz="14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660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241" indent="0">
              <a:buNone/>
              <a:defRPr sz="800"/>
            </a:lvl2pPr>
            <a:lvl3pPr marL="642486" indent="0">
              <a:buNone/>
              <a:defRPr sz="700"/>
            </a:lvl3pPr>
            <a:lvl4pPr marL="963727" indent="0">
              <a:buNone/>
              <a:defRPr sz="600"/>
            </a:lvl4pPr>
            <a:lvl5pPr marL="1284973" indent="0">
              <a:buNone/>
              <a:defRPr sz="600"/>
            </a:lvl5pPr>
            <a:lvl6pPr marL="1606216" indent="0">
              <a:buNone/>
              <a:defRPr sz="600"/>
            </a:lvl6pPr>
            <a:lvl7pPr marL="1927460" indent="0">
              <a:buNone/>
              <a:defRPr sz="600"/>
            </a:lvl7pPr>
            <a:lvl8pPr marL="2248706" indent="0">
              <a:buNone/>
              <a:defRPr sz="600"/>
            </a:lvl8pPr>
            <a:lvl9pPr marL="2569949" indent="0">
              <a:buNone/>
              <a:defRPr sz="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648" y="4800824"/>
            <a:ext cx="5486177" cy="567035"/>
          </a:xfrm>
          <a:prstGeom prst="rect">
            <a:avLst/>
          </a:prstGeom>
        </p:spPr>
        <p:txBody>
          <a:bodyPr lIns="64248" tIns="32123" rIns="64248" bIns="32123" anchor="b"/>
          <a:lstStyle>
            <a:lvl1pPr algn="l">
              <a:defRPr sz="14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648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241" indent="0">
              <a:buNone/>
              <a:defRPr sz="2000"/>
            </a:lvl2pPr>
            <a:lvl3pPr marL="642486" indent="0">
              <a:buNone/>
              <a:defRPr sz="1700"/>
            </a:lvl3pPr>
            <a:lvl4pPr marL="963727" indent="0">
              <a:buNone/>
              <a:defRPr sz="1400"/>
            </a:lvl4pPr>
            <a:lvl5pPr marL="1284973" indent="0">
              <a:buNone/>
              <a:defRPr sz="1400"/>
            </a:lvl5pPr>
            <a:lvl6pPr marL="1606216" indent="0">
              <a:buNone/>
              <a:defRPr sz="1400"/>
            </a:lvl6pPr>
            <a:lvl7pPr marL="1927460" indent="0">
              <a:buNone/>
              <a:defRPr sz="1400"/>
            </a:lvl7pPr>
            <a:lvl8pPr marL="2248706" indent="0">
              <a:buNone/>
              <a:defRPr sz="1400"/>
            </a:lvl8pPr>
            <a:lvl9pPr marL="2569949" indent="0">
              <a:buNone/>
              <a:defRPr sz="1400"/>
            </a:lvl9pPr>
          </a:lstStyle>
          <a:p>
            <a:r>
              <a:rPr lang="cs-CZ" smtClean="0"/>
              <a:t>Klepnutím na ikonu přidáte obrázek.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648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241" indent="0">
              <a:buNone/>
              <a:defRPr sz="800"/>
            </a:lvl2pPr>
            <a:lvl3pPr marL="642486" indent="0">
              <a:buNone/>
              <a:defRPr sz="700"/>
            </a:lvl3pPr>
            <a:lvl4pPr marL="963727" indent="0">
              <a:buNone/>
              <a:defRPr sz="600"/>
            </a:lvl4pPr>
            <a:lvl5pPr marL="1284973" indent="0">
              <a:buNone/>
              <a:defRPr sz="600"/>
            </a:lvl5pPr>
            <a:lvl6pPr marL="1606216" indent="0">
              <a:buNone/>
              <a:defRPr sz="600"/>
            </a:lvl6pPr>
            <a:lvl7pPr marL="1927460" indent="0">
              <a:buNone/>
              <a:defRPr sz="600"/>
            </a:lvl7pPr>
            <a:lvl8pPr marL="2248706" indent="0">
              <a:buNone/>
              <a:defRPr sz="600"/>
            </a:lvl8pPr>
            <a:lvl9pPr marL="2569949" indent="0">
              <a:buNone/>
              <a:defRPr sz="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248" tIns="32123" rIns="64248" bIns="32123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177" y="274589"/>
            <a:ext cx="2057176" cy="5654725"/>
          </a:xfrm>
          <a:prstGeom prst="rect">
            <a:avLst/>
          </a:prstGeom>
        </p:spPr>
        <p:txBody>
          <a:bodyPr vert="eaVert" lIns="64248" tIns="32123" rIns="64248" bIns="32123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647" y="274589"/>
            <a:ext cx="6064374" cy="56547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824" y="3886661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225" indent="0" algn="ctr">
              <a:buNone/>
              <a:defRPr/>
            </a:lvl2pPr>
            <a:lvl3pPr marL="642453" indent="0" algn="ctr">
              <a:buNone/>
              <a:defRPr/>
            </a:lvl3pPr>
            <a:lvl4pPr marL="963678" indent="0" algn="ctr">
              <a:buNone/>
              <a:defRPr/>
            </a:lvl4pPr>
            <a:lvl5pPr marL="1284908" indent="0" algn="ctr">
              <a:buNone/>
              <a:defRPr/>
            </a:lvl5pPr>
            <a:lvl6pPr marL="1606134" indent="0" algn="ctr">
              <a:buNone/>
              <a:defRPr/>
            </a:lvl6pPr>
            <a:lvl7pPr marL="1927362" indent="0" algn="ctr">
              <a:buNone/>
              <a:defRPr/>
            </a:lvl7pPr>
            <a:lvl8pPr marL="2248591" indent="0" algn="ctr">
              <a:buNone/>
              <a:defRPr/>
            </a:lvl8pPr>
            <a:lvl9pPr marL="2569817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225" indent="0">
              <a:buNone/>
              <a:defRPr sz="1300"/>
            </a:lvl2pPr>
            <a:lvl3pPr marL="642453" indent="0">
              <a:buNone/>
              <a:defRPr sz="1100"/>
            </a:lvl3pPr>
            <a:lvl4pPr marL="963678" indent="0">
              <a:buNone/>
              <a:defRPr sz="1000"/>
            </a:lvl4pPr>
            <a:lvl5pPr marL="1284908" indent="0">
              <a:buNone/>
              <a:defRPr sz="1000"/>
            </a:lvl5pPr>
            <a:lvl6pPr marL="1606134" indent="0">
              <a:buNone/>
              <a:defRPr sz="1000"/>
            </a:lvl6pPr>
            <a:lvl7pPr marL="1927362" indent="0">
              <a:buNone/>
              <a:defRPr sz="1000"/>
            </a:lvl7pPr>
            <a:lvl8pPr marL="2248591" indent="0">
              <a:buNone/>
              <a:defRPr sz="1000"/>
            </a:lvl8pPr>
            <a:lvl9pPr marL="2569817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78656" y="2178858"/>
            <a:ext cx="3839766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5579" y="2178858"/>
            <a:ext cx="3839766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24" indent="0">
              <a:buNone/>
              <a:defRPr sz="1300"/>
            </a:lvl2pPr>
            <a:lvl3pPr marL="642849" indent="0">
              <a:buNone/>
              <a:defRPr sz="1100"/>
            </a:lvl3pPr>
            <a:lvl4pPr marL="964274" indent="0">
              <a:buNone/>
              <a:defRPr sz="1000"/>
            </a:lvl4pPr>
            <a:lvl5pPr marL="1285697" indent="0">
              <a:buNone/>
              <a:defRPr sz="1000"/>
            </a:lvl5pPr>
            <a:lvl6pPr marL="1607123" indent="0">
              <a:buNone/>
              <a:defRPr sz="1000"/>
            </a:lvl6pPr>
            <a:lvl7pPr marL="1928546" indent="0">
              <a:buNone/>
              <a:defRPr sz="1000"/>
            </a:lvl7pPr>
            <a:lvl8pPr marL="2249971" indent="0">
              <a:buNone/>
              <a:defRPr sz="1000"/>
            </a:lvl8pPr>
            <a:lvl9pPr marL="2571396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225" indent="0">
              <a:buNone/>
              <a:defRPr sz="1400" b="1"/>
            </a:lvl2pPr>
            <a:lvl3pPr marL="642453" indent="0">
              <a:buNone/>
              <a:defRPr sz="1300" b="1"/>
            </a:lvl3pPr>
            <a:lvl4pPr marL="963678" indent="0">
              <a:buNone/>
              <a:defRPr sz="1100" b="1"/>
            </a:lvl4pPr>
            <a:lvl5pPr marL="1284908" indent="0">
              <a:buNone/>
              <a:defRPr sz="1100" b="1"/>
            </a:lvl5pPr>
            <a:lvl6pPr marL="1606134" indent="0">
              <a:buNone/>
              <a:defRPr sz="1100" b="1"/>
            </a:lvl6pPr>
            <a:lvl7pPr marL="1927362" indent="0">
              <a:buNone/>
              <a:defRPr sz="1100" b="1"/>
            </a:lvl7pPr>
            <a:lvl8pPr marL="2248591" indent="0">
              <a:buNone/>
              <a:defRPr sz="1100" b="1"/>
            </a:lvl8pPr>
            <a:lvl9pPr marL="2569817" indent="0">
              <a:buNone/>
              <a:defRPr sz="11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225" indent="0">
              <a:buNone/>
              <a:defRPr sz="1400" b="1"/>
            </a:lvl2pPr>
            <a:lvl3pPr marL="642453" indent="0">
              <a:buNone/>
              <a:defRPr sz="1300" b="1"/>
            </a:lvl3pPr>
            <a:lvl4pPr marL="963678" indent="0">
              <a:buNone/>
              <a:defRPr sz="1100" b="1"/>
            </a:lvl4pPr>
            <a:lvl5pPr marL="1284908" indent="0">
              <a:buNone/>
              <a:defRPr sz="1100" b="1"/>
            </a:lvl5pPr>
            <a:lvl6pPr marL="1606134" indent="0">
              <a:buNone/>
              <a:defRPr sz="1100" b="1"/>
            </a:lvl6pPr>
            <a:lvl7pPr marL="1927362" indent="0">
              <a:buNone/>
              <a:defRPr sz="1100" b="1"/>
            </a:lvl7pPr>
            <a:lvl8pPr marL="2248591" indent="0">
              <a:buNone/>
              <a:defRPr sz="1100" b="1"/>
            </a:lvl8pPr>
            <a:lvl9pPr marL="2569817" indent="0">
              <a:buNone/>
              <a:defRPr sz="11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661" y="273487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661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225" indent="0">
              <a:buNone/>
              <a:defRPr sz="800"/>
            </a:lvl2pPr>
            <a:lvl3pPr marL="642453" indent="0">
              <a:buNone/>
              <a:defRPr sz="700"/>
            </a:lvl3pPr>
            <a:lvl4pPr marL="963678" indent="0">
              <a:buNone/>
              <a:defRPr sz="600"/>
            </a:lvl4pPr>
            <a:lvl5pPr marL="1284908" indent="0">
              <a:buNone/>
              <a:defRPr sz="600"/>
            </a:lvl5pPr>
            <a:lvl6pPr marL="1606134" indent="0">
              <a:buNone/>
              <a:defRPr sz="600"/>
            </a:lvl6pPr>
            <a:lvl7pPr marL="1927362" indent="0">
              <a:buNone/>
              <a:defRPr sz="600"/>
            </a:lvl7pPr>
            <a:lvl8pPr marL="2248591" indent="0">
              <a:buNone/>
              <a:defRPr sz="600"/>
            </a:lvl8pPr>
            <a:lvl9pPr marL="2569817" indent="0">
              <a:buNone/>
              <a:defRPr sz="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649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649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225" indent="0">
              <a:buNone/>
              <a:defRPr sz="2000"/>
            </a:lvl2pPr>
            <a:lvl3pPr marL="642453" indent="0">
              <a:buNone/>
              <a:defRPr sz="1700"/>
            </a:lvl3pPr>
            <a:lvl4pPr marL="963678" indent="0">
              <a:buNone/>
              <a:defRPr sz="1400"/>
            </a:lvl4pPr>
            <a:lvl5pPr marL="1284908" indent="0">
              <a:buNone/>
              <a:defRPr sz="1400"/>
            </a:lvl5pPr>
            <a:lvl6pPr marL="1606134" indent="0">
              <a:buNone/>
              <a:defRPr sz="1400"/>
            </a:lvl6pPr>
            <a:lvl7pPr marL="1927362" indent="0">
              <a:buNone/>
              <a:defRPr sz="1400"/>
            </a:lvl7pPr>
            <a:lvl8pPr marL="2248591" indent="0">
              <a:buNone/>
              <a:defRPr sz="1400"/>
            </a:lvl8pPr>
            <a:lvl9pPr marL="2569817" indent="0">
              <a:buNone/>
              <a:defRPr sz="1400"/>
            </a:lvl9pPr>
          </a:lstStyle>
          <a:p>
            <a:r>
              <a:rPr lang="cs-CZ" smtClean="0"/>
              <a:t>Klepnutím na ikonu přidáte obrázek.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649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225" indent="0">
              <a:buNone/>
              <a:defRPr sz="800"/>
            </a:lvl2pPr>
            <a:lvl3pPr marL="642453" indent="0">
              <a:buNone/>
              <a:defRPr sz="700"/>
            </a:lvl3pPr>
            <a:lvl4pPr marL="963678" indent="0">
              <a:buNone/>
              <a:defRPr sz="600"/>
            </a:lvl4pPr>
            <a:lvl5pPr marL="1284908" indent="0">
              <a:buNone/>
              <a:defRPr sz="600"/>
            </a:lvl5pPr>
            <a:lvl6pPr marL="1606134" indent="0">
              <a:buNone/>
              <a:defRPr sz="600"/>
            </a:lvl6pPr>
            <a:lvl7pPr marL="1927362" indent="0">
              <a:buNone/>
              <a:defRPr sz="600"/>
            </a:lvl7pPr>
            <a:lvl8pPr marL="2248591" indent="0">
              <a:buNone/>
              <a:defRPr sz="600"/>
            </a:lvl8pPr>
            <a:lvl9pPr marL="2569817" indent="0">
              <a:buNone/>
              <a:defRPr sz="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8672" y="214326"/>
            <a:ext cx="1946672" cy="5982891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78670" y="214326"/>
            <a:ext cx="5732859" cy="5982891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824" y="3886662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208" indent="0" algn="ctr">
              <a:buNone/>
              <a:defRPr/>
            </a:lvl2pPr>
            <a:lvl3pPr marL="642420" indent="0" algn="ctr">
              <a:buNone/>
              <a:defRPr/>
            </a:lvl3pPr>
            <a:lvl4pPr marL="963629" indent="0" algn="ctr">
              <a:buNone/>
              <a:defRPr/>
            </a:lvl4pPr>
            <a:lvl5pPr marL="1284842" indent="0" algn="ctr">
              <a:buNone/>
              <a:defRPr/>
            </a:lvl5pPr>
            <a:lvl6pPr marL="1606052" indent="0" algn="ctr">
              <a:buNone/>
              <a:defRPr/>
            </a:lvl6pPr>
            <a:lvl7pPr marL="1927263" indent="0" algn="ctr">
              <a:buNone/>
              <a:defRPr/>
            </a:lvl7pPr>
            <a:lvl8pPr marL="2248476" indent="0" algn="ctr">
              <a:buNone/>
              <a:defRPr/>
            </a:lvl8pPr>
            <a:lvl9pPr marL="2569686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208" indent="0">
              <a:buNone/>
              <a:defRPr sz="1300"/>
            </a:lvl2pPr>
            <a:lvl3pPr marL="642420" indent="0">
              <a:buNone/>
              <a:defRPr sz="1100"/>
            </a:lvl3pPr>
            <a:lvl4pPr marL="963629" indent="0">
              <a:buNone/>
              <a:defRPr sz="1000"/>
            </a:lvl4pPr>
            <a:lvl5pPr marL="1284842" indent="0">
              <a:buNone/>
              <a:defRPr sz="1000"/>
            </a:lvl5pPr>
            <a:lvl6pPr marL="1606052" indent="0">
              <a:buNone/>
              <a:defRPr sz="1000"/>
            </a:lvl6pPr>
            <a:lvl7pPr marL="1927263" indent="0">
              <a:buNone/>
              <a:defRPr sz="1000"/>
            </a:lvl7pPr>
            <a:lvl8pPr marL="2248476" indent="0">
              <a:buNone/>
              <a:defRPr sz="1000"/>
            </a:lvl8pPr>
            <a:lvl9pPr marL="2569686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78656" y="2178846"/>
            <a:ext cx="3839766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5579" y="2178846"/>
            <a:ext cx="3839766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78656" y="2178859"/>
            <a:ext cx="1714500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2500313" y="2178859"/>
            <a:ext cx="1714500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208" indent="0">
              <a:buNone/>
              <a:defRPr sz="1400" b="1"/>
            </a:lvl2pPr>
            <a:lvl3pPr marL="642420" indent="0">
              <a:buNone/>
              <a:defRPr sz="1300" b="1"/>
            </a:lvl3pPr>
            <a:lvl4pPr marL="963629" indent="0">
              <a:buNone/>
              <a:defRPr sz="1100" b="1"/>
            </a:lvl4pPr>
            <a:lvl5pPr marL="1284842" indent="0">
              <a:buNone/>
              <a:defRPr sz="1100" b="1"/>
            </a:lvl5pPr>
            <a:lvl6pPr marL="1606052" indent="0">
              <a:buNone/>
              <a:defRPr sz="1100" b="1"/>
            </a:lvl6pPr>
            <a:lvl7pPr marL="1927263" indent="0">
              <a:buNone/>
              <a:defRPr sz="1100" b="1"/>
            </a:lvl7pPr>
            <a:lvl8pPr marL="2248476" indent="0">
              <a:buNone/>
              <a:defRPr sz="1100" b="1"/>
            </a:lvl8pPr>
            <a:lvl9pPr marL="2569686" indent="0">
              <a:buNone/>
              <a:defRPr sz="11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208" indent="0">
              <a:buNone/>
              <a:defRPr sz="1400" b="1"/>
            </a:lvl2pPr>
            <a:lvl3pPr marL="642420" indent="0">
              <a:buNone/>
              <a:defRPr sz="1300" b="1"/>
            </a:lvl3pPr>
            <a:lvl4pPr marL="963629" indent="0">
              <a:buNone/>
              <a:defRPr sz="1100" b="1"/>
            </a:lvl4pPr>
            <a:lvl5pPr marL="1284842" indent="0">
              <a:buNone/>
              <a:defRPr sz="1100" b="1"/>
            </a:lvl5pPr>
            <a:lvl6pPr marL="1606052" indent="0">
              <a:buNone/>
              <a:defRPr sz="1100" b="1"/>
            </a:lvl6pPr>
            <a:lvl7pPr marL="1927263" indent="0">
              <a:buNone/>
              <a:defRPr sz="1100" b="1"/>
            </a:lvl7pPr>
            <a:lvl8pPr marL="2248476" indent="0">
              <a:buNone/>
              <a:defRPr sz="1100" b="1"/>
            </a:lvl8pPr>
            <a:lvl9pPr marL="2569686" indent="0">
              <a:buNone/>
              <a:defRPr sz="11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662" y="273488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662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208" indent="0">
              <a:buNone/>
              <a:defRPr sz="800"/>
            </a:lvl2pPr>
            <a:lvl3pPr marL="642420" indent="0">
              <a:buNone/>
              <a:defRPr sz="700"/>
            </a:lvl3pPr>
            <a:lvl4pPr marL="963629" indent="0">
              <a:buNone/>
              <a:defRPr sz="600"/>
            </a:lvl4pPr>
            <a:lvl5pPr marL="1284842" indent="0">
              <a:buNone/>
              <a:defRPr sz="600"/>
            </a:lvl5pPr>
            <a:lvl6pPr marL="1606052" indent="0">
              <a:buNone/>
              <a:defRPr sz="600"/>
            </a:lvl6pPr>
            <a:lvl7pPr marL="1927263" indent="0">
              <a:buNone/>
              <a:defRPr sz="600"/>
            </a:lvl7pPr>
            <a:lvl8pPr marL="2248476" indent="0">
              <a:buNone/>
              <a:defRPr sz="600"/>
            </a:lvl8pPr>
            <a:lvl9pPr marL="2569686" indent="0">
              <a:buNone/>
              <a:defRPr sz="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650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650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208" indent="0">
              <a:buNone/>
              <a:defRPr sz="2000"/>
            </a:lvl2pPr>
            <a:lvl3pPr marL="642420" indent="0">
              <a:buNone/>
              <a:defRPr sz="1700"/>
            </a:lvl3pPr>
            <a:lvl4pPr marL="963629" indent="0">
              <a:buNone/>
              <a:defRPr sz="1400"/>
            </a:lvl4pPr>
            <a:lvl5pPr marL="1284842" indent="0">
              <a:buNone/>
              <a:defRPr sz="1400"/>
            </a:lvl5pPr>
            <a:lvl6pPr marL="1606052" indent="0">
              <a:buNone/>
              <a:defRPr sz="1400"/>
            </a:lvl6pPr>
            <a:lvl7pPr marL="1927263" indent="0">
              <a:buNone/>
              <a:defRPr sz="1400"/>
            </a:lvl7pPr>
            <a:lvl8pPr marL="2248476" indent="0">
              <a:buNone/>
              <a:defRPr sz="1400"/>
            </a:lvl8pPr>
            <a:lvl9pPr marL="2569686" indent="0">
              <a:buNone/>
              <a:defRPr sz="1400"/>
            </a:lvl9pPr>
          </a:lstStyle>
          <a:p>
            <a:r>
              <a:rPr lang="cs-CZ" smtClean="0"/>
              <a:t>Klepnutím na ikonu přidáte obrázek.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650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208" indent="0">
              <a:buNone/>
              <a:defRPr sz="800"/>
            </a:lvl2pPr>
            <a:lvl3pPr marL="642420" indent="0">
              <a:buNone/>
              <a:defRPr sz="700"/>
            </a:lvl3pPr>
            <a:lvl4pPr marL="963629" indent="0">
              <a:buNone/>
              <a:defRPr sz="600"/>
            </a:lvl4pPr>
            <a:lvl5pPr marL="1284842" indent="0">
              <a:buNone/>
              <a:defRPr sz="600"/>
            </a:lvl5pPr>
            <a:lvl6pPr marL="1606052" indent="0">
              <a:buNone/>
              <a:defRPr sz="600"/>
            </a:lvl6pPr>
            <a:lvl7pPr marL="1927263" indent="0">
              <a:buNone/>
              <a:defRPr sz="600"/>
            </a:lvl7pPr>
            <a:lvl8pPr marL="2248476" indent="0">
              <a:buNone/>
              <a:defRPr sz="600"/>
            </a:lvl8pPr>
            <a:lvl9pPr marL="2569686" indent="0">
              <a:buNone/>
              <a:defRPr sz="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8672" y="214327"/>
            <a:ext cx="1946672" cy="5982891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78671" y="214327"/>
            <a:ext cx="5732859" cy="5982891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291" tIns="32146" rIns="64291" bIns="32146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lIns="64291" tIns="32146" rIns="64291" bIns="32146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649" y="273475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649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637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637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24" indent="0">
              <a:buNone/>
              <a:defRPr sz="2000"/>
            </a:lvl2pPr>
            <a:lvl3pPr marL="642849" indent="0">
              <a:buNone/>
              <a:defRPr sz="1700"/>
            </a:lvl3pPr>
            <a:lvl4pPr marL="964274" indent="0">
              <a:buNone/>
              <a:defRPr sz="1400"/>
            </a:lvl4pPr>
            <a:lvl5pPr marL="1285697" indent="0">
              <a:buNone/>
              <a:defRPr sz="1400"/>
            </a:lvl5pPr>
            <a:lvl6pPr marL="1607123" indent="0">
              <a:buNone/>
              <a:defRPr sz="1400"/>
            </a:lvl6pPr>
            <a:lvl7pPr marL="1928546" indent="0">
              <a:buNone/>
              <a:defRPr sz="1400"/>
            </a:lvl7pPr>
            <a:lvl8pPr marL="2249971" indent="0">
              <a:buNone/>
              <a:defRPr sz="1400"/>
            </a:lvl8pPr>
            <a:lvl9pPr marL="2571396" indent="0">
              <a:buNone/>
              <a:defRPr sz="1400"/>
            </a:lvl9pPr>
          </a:lstStyle>
          <a:p>
            <a:r>
              <a:rPr lang="cs-CZ" smtClean="0"/>
              <a:t>Klepnutím na ikonu přidáte obrázek.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8672" y="214314"/>
            <a:ext cx="1946672" cy="5982891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78658" y="214314"/>
            <a:ext cx="5732859" cy="5982891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824" y="3886650"/>
            <a:ext cx="6400354" cy="1752451"/>
          </a:xfrm>
          <a:prstGeom prst="rect">
            <a:avLst/>
          </a:prstGeom>
        </p:spPr>
        <p:txBody>
          <a:bodyPr lIns="64281" tIns="32140" rIns="64281" bIns="32140"/>
          <a:lstStyle>
            <a:lvl1pPr marL="0" indent="0" algn="ctr">
              <a:buNone/>
              <a:defRPr/>
            </a:lvl1pPr>
            <a:lvl2pPr marL="321407" indent="0" algn="ctr">
              <a:buNone/>
              <a:defRPr/>
            </a:lvl2pPr>
            <a:lvl3pPr marL="642816" indent="0" algn="ctr">
              <a:buNone/>
              <a:defRPr/>
            </a:lvl3pPr>
            <a:lvl4pPr marL="964224" indent="0" algn="ctr">
              <a:buNone/>
              <a:defRPr/>
            </a:lvl4pPr>
            <a:lvl5pPr marL="1285631" indent="0" algn="ctr">
              <a:buNone/>
              <a:defRPr/>
            </a:lvl5pPr>
            <a:lvl6pPr marL="1607041" indent="0" algn="ctr">
              <a:buNone/>
              <a:defRPr/>
            </a:lvl6pPr>
            <a:lvl7pPr marL="1928447" indent="0" algn="ctr">
              <a:buNone/>
              <a:defRPr/>
            </a:lvl7pPr>
            <a:lvl8pPr marL="2249856" indent="0" algn="ctr">
              <a:buNone/>
              <a:defRPr/>
            </a:lvl8pPr>
            <a:lvl9pPr marL="2571264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647" y="1600650"/>
            <a:ext cx="8228707" cy="4525119"/>
          </a:xfrm>
          <a:prstGeom prst="rect">
            <a:avLst/>
          </a:prstGeom>
        </p:spPr>
        <p:txBody>
          <a:bodyPr lIns="64281" tIns="32140" rIns="64281" bIns="32140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lIns="64281" tIns="32140" rIns="64281" bIns="32140" anchor="b"/>
          <a:lstStyle>
            <a:lvl1pPr marL="0" indent="0">
              <a:buNone/>
              <a:defRPr sz="1400"/>
            </a:lvl1pPr>
            <a:lvl2pPr marL="321407" indent="0">
              <a:buNone/>
              <a:defRPr sz="1300"/>
            </a:lvl2pPr>
            <a:lvl3pPr marL="642816" indent="0">
              <a:buNone/>
              <a:defRPr sz="1100"/>
            </a:lvl3pPr>
            <a:lvl4pPr marL="964224" indent="0">
              <a:buNone/>
              <a:defRPr sz="1000"/>
            </a:lvl4pPr>
            <a:lvl5pPr marL="1285631" indent="0">
              <a:buNone/>
              <a:defRPr sz="1000"/>
            </a:lvl5pPr>
            <a:lvl6pPr marL="1607041" indent="0">
              <a:buNone/>
              <a:defRPr sz="1000"/>
            </a:lvl6pPr>
            <a:lvl7pPr marL="1928447" indent="0">
              <a:buNone/>
              <a:defRPr sz="1000"/>
            </a:lvl7pPr>
            <a:lvl8pPr marL="2249856" indent="0">
              <a:buNone/>
              <a:defRPr sz="1000"/>
            </a:lvl8pPr>
            <a:lvl9pPr marL="2571264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648" y="1600650"/>
            <a:ext cx="4060775" cy="4525119"/>
          </a:xfrm>
          <a:prstGeom prst="rect">
            <a:avLst/>
          </a:prstGeom>
        </p:spPr>
        <p:txBody>
          <a:bodyPr lIns="64281" tIns="32140" rIns="64281" bIns="32140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5579" y="1600650"/>
            <a:ext cx="4060775" cy="4525119"/>
          </a:xfrm>
          <a:prstGeom prst="rect">
            <a:avLst/>
          </a:prstGeom>
        </p:spPr>
        <p:txBody>
          <a:bodyPr lIns="64281" tIns="32140" rIns="64281" bIns="32140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lIns="64281" tIns="32140" rIns="64281" bIns="32140" anchor="b"/>
          <a:lstStyle>
            <a:lvl1pPr marL="0" indent="0">
              <a:buNone/>
              <a:defRPr sz="1700" b="1"/>
            </a:lvl1pPr>
            <a:lvl2pPr marL="321407" indent="0">
              <a:buNone/>
              <a:defRPr sz="1400" b="1"/>
            </a:lvl2pPr>
            <a:lvl3pPr marL="642816" indent="0">
              <a:buNone/>
              <a:defRPr sz="1300" b="1"/>
            </a:lvl3pPr>
            <a:lvl4pPr marL="964224" indent="0">
              <a:buNone/>
              <a:defRPr sz="1100" b="1"/>
            </a:lvl4pPr>
            <a:lvl5pPr marL="1285631" indent="0">
              <a:buNone/>
              <a:defRPr sz="1100" b="1"/>
            </a:lvl5pPr>
            <a:lvl6pPr marL="1607041" indent="0">
              <a:buNone/>
              <a:defRPr sz="1100" b="1"/>
            </a:lvl6pPr>
            <a:lvl7pPr marL="1928447" indent="0">
              <a:buNone/>
              <a:defRPr sz="1100" b="1"/>
            </a:lvl7pPr>
            <a:lvl8pPr marL="2249856" indent="0">
              <a:buNone/>
              <a:defRPr sz="1100" b="1"/>
            </a:lvl8pPr>
            <a:lvl9pPr marL="2571264" indent="0">
              <a:buNone/>
              <a:defRPr sz="11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lIns="64281" tIns="32140" rIns="64281" bIns="32140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lIns="64281" tIns="32140" rIns="64281" bIns="32140" anchor="b"/>
          <a:lstStyle>
            <a:lvl1pPr marL="0" indent="0">
              <a:buNone/>
              <a:defRPr sz="1700" b="1"/>
            </a:lvl1pPr>
            <a:lvl2pPr marL="321407" indent="0">
              <a:buNone/>
              <a:defRPr sz="1400" b="1"/>
            </a:lvl2pPr>
            <a:lvl3pPr marL="642816" indent="0">
              <a:buNone/>
              <a:defRPr sz="1300" b="1"/>
            </a:lvl3pPr>
            <a:lvl4pPr marL="964224" indent="0">
              <a:buNone/>
              <a:defRPr sz="1100" b="1"/>
            </a:lvl4pPr>
            <a:lvl5pPr marL="1285631" indent="0">
              <a:buNone/>
              <a:defRPr sz="1100" b="1"/>
            </a:lvl5pPr>
            <a:lvl6pPr marL="1607041" indent="0">
              <a:buNone/>
              <a:defRPr sz="1100" b="1"/>
            </a:lvl6pPr>
            <a:lvl7pPr marL="1928447" indent="0">
              <a:buNone/>
              <a:defRPr sz="1100" b="1"/>
            </a:lvl7pPr>
            <a:lvl8pPr marL="2249856" indent="0">
              <a:buNone/>
              <a:defRPr sz="1100" b="1"/>
            </a:lvl8pPr>
            <a:lvl9pPr marL="2571264" indent="0">
              <a:buNone/>
              <a:defRPr sz="11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lIns="64281" tIns="32140" rIns="64281" bIns="32140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lIns="64291" tIns="32146" rIns="64291" bIns="32146" anchor="t"/>
          <a:lstStyle>
            <a:lvl1pPr algn="l">
              <a:defRPr sz="2800" b="1" cap="all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650" y="273476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  <a:prstGeom prst="rect">
            <a:avLst/>
          </a:prstGeom>
        </p:spPr>
        <p:txBody>
          <a:bodyPr lIns="64281" tIns="32140" rIns="64281" bIns="32140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650" y="1435448"/>
            <a:ext cx="3008189" cy="4690318"/>
          </a:xfrm>
          <a:prstGeom prst="rect">
            <a:avLst/>
          </a:prstGeom>
        </p:spPr>
        <p:txBody>
          <a:bodyPr lIns="64281" tIns="32140" rIns="64281" bIns="32140"/>
          <a:lstStyle>
            <a:lvl1pPr marL="0" indent="0">
              <a:buNone/>
              <a:defRPr sz="1000"/>
            </a:lvl1pPr>
            <a:lvl2pPr marL="321407" indent="0">
              <a:buNone/>
              <a:defRPr sz="800"/>
            </a:lvl2pPr>
            <a:lvl3pPr marL="642816" indent="0">
              <a:buNone/>
              <a:defRPr sz="700"/>
            </a:lvl3pPr>
            <a:lvl4pPr marL="964224" indent="0">
              <a:buNone/>
              <a:defRPr sz="600"/>
            </a:lvl4pPr>
            <a:lvl5pPr marL="1285631" indent="0">
              <a:buNone/>
              <a:defRPr sz="600"/>
            </a:lvl5pPr>
            <a:lvl6pPr marL="1607041" indent="0">
              <a:buNone/>
              <a:defRPr sz="600"/>
            </a:lvl6pPr>
            <a:lvl7pPr marL="1928447" indent="0">
              <a:buNone/>
              <a:defRPr sz="600"/>
            </a:lvl7pPr>
            <a:lvl8pPr marL="2249856" indent="0">
              <a:buNone/>
              <a:defRPr sz="600"/>
            </a:lvl8pPr>
            <a:lvl9pPr marL="2571264" indent="0">
              <a:buNone/>
              <a:defRPr sz="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638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638" y="612800"/>
            <a:ext cx="5486177" cy="4114354"/>
          </a:xfrm>
          <a:prstGeom prst="rect">
            <a:avLst/>
          </a:prstGeom>
        </p:spPr>
        <p:txBody>
          <a:bodyPr lIns="64281" tIns="32140" rIns="64281" bIns="32140"/>
          <a:lstStyle>
            <a:lvl1pPr marL="0" indent="0">
              <a:buNone/>
              <a:defRPr sz="2200"/>
            </a:lvl1pPr>
            <a:lvl2pPr marL="321407" indent="0">
              <a:buNone/>
              <a:defRPr sz="2000"/>
            </a:lvl2pPr>
            <a:lvl3pPr marL="642816" indent="0">
              <a:buNone/>
              <a:defRPr sz="1700"/>
            </a:lvl3pPr>
            <a:lvl4pPr marL="964224" indent="0">
              <a:buNone/>
              <a:defRPr sz="1400"/>
            </a:lvl4pPr>
            <a:lvl5pPr marL="1285631" indent="0">
              <a:buNone/>
              <a:defRPr sz="1400"/>
            </a:lvl5pPr>
            <a:lvl6pPr marL="1607041" indent="0">
              <a:buNone/>
              <a:defRPr sz="1400"/>
            </a:lvl6pPr>
            <a:lvl7pPr marL="1928447" indent="0">
              <a:buNone/>
              <a:defRPr sz="1400"/>
            </a:lvl7pPr>
            <a:lvl8pPr marL="2249856" indent="0">
              <a:buNone/>
              <a:defRPr sz="1400"/>
            </a:lvl8pPr>
            <a:lvl9pPr marL="2571264" indent="0">
              <a:buNone/>
              <a:defRPr sz="1400"/>
            </a:lvl9pPr>
          </a:lstStyle>
          <a:p>
            <a:r>
              <a:rPr lang="cs-CZ" smtClean="0"/>
              <a:t>Klepnutím na ikonu přidáte obrázek.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638" y="5367860"/>
            <a:ext cx="5486177" cy="804788"/>
          </a:xfrm>
          <a:prstGeom prst="rect">
            <a:avLst/>
          </a:prstGeom>
        </p:spPr>
        <p:txBody>
          <a:bodyPr lIns="64281" tIns="32140" rIns="64281" bIns="32140"/>
          <a:lstStyle>
            <a:lvl1pPr marL="0" indent="0">
              <a:buNone/>
              <a:defRPr sz="1000"/>
            </a:lvl1pPr>
            <a:lvl2pPr marL="321407" indent="0">
              <a:buNone/>
              <a:defRPr sz="800"/>
            </a:lvl2pPr>
            <a:lvl3pPr marL="642816" indent="0">
              <a:buNone/>
              <a:defRPr sz="700"/>
            </a:lvl3pPr>
            <a:lvl4pPr marL="964224" indent="0">
              <a:buNone/>
              <a:defRPr sz="600"/>
            </a:lvl4pPr>
            <a:lvl5pPr marL="1285631" indent="0">
              <a:buNone/>
              <a:defRPr sz="600"/>
            </a:lvl5pPr>
            <a:lvl6pPr marL="1607041" indent="0">
              <a:buNone/>
              <a:defRPr sz="600"/>
            </a:lvl6pPr>
            <a:lvl7pPr marL="1928447" indent="0">
              <a:buNone/>
              <a:defRPr sz="600"/>
            </a:lvl7pPr>
            <a:lvl8pPr marL="2249856" indent="0">
              <a:buNone/>
              <a:defRPr sz="600"/>
            </a:lvl8pPr>
            <a:lvl9pPr marL="2571264" indent="0">
              <a:buNone/>
              <a:defRPr sz="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647" y="1600650"/>
            <a:ext cx="8228707" cy="4525119"/>
          </a:xfrm>
          <a:prstGeom prst="rect">
            <a:avLst/>
          </a:prstGeom>
        </p:spPr>
        <p:txBody>
          <a:bodyPr vert="eaVert" lIns="64281" tIns="32140" rIns="64281" bIns="32140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177" y="214313"/>
            <a:ext cx="2057176" cy="5911453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647" y="214313"/>
            <a:ext cx="6064374" cy="5911453"/>
          </a:xfrm>
          <a:prstGeom prst="rect">
            <a:avLst/>
          </a:prstGeom>
        </p:spPr>
        <p:txBody>
          <a:bodyPr vert="eaVert" lIns="64281" tIns="32140" rIns="64281" bIns="32140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107950" y="981075"/>
            <a:ext cx="8928100" cy="5761038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  <p:transition>
    <p:check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824" y="3886651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391" indent="0" algn="ctr">
              <a:buNone/>
              <a:defRPr/>
            </a:lvl2pPr>
            <a:lvl3pPr marL="642783" indent="0" algn="ctr">
              <a:buNone/>
              <a:defRPr/>
            </a:lvl3pPr>
            <a:lvl4pPr marL="964174" indent="0" algn="ctr">
              <a:buNone/>
              <a:defRPr/>
            </a:lvl4pPr>
            <a:lvl5pPr marL="1285565" indent="0" algn="ctr">
              <a:buNone/>
              <a:defRPr/>
            </a:lvl5pPr>
            <a:lvl6pPr marL="1606959" indent="0" algn="ctr">
              <a:buNone/>
              <a:defRPr/>
            </a:lvl6pPr>
            <a:lvl7pPr marL="1928348" indent="0" algn="ctr">
              <a:buNone/>
              <a:defRPr/>
            </a:lvl7pPr>
            <a:lvl8pPr marL="2249741" indent="0" algn="ctr">
              <a:buNone/>
              <a:defRPr/>
            </a:lvl8pPr>
            <a:lvl9pPr marL="2571133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391" indent="0">
              <a:buNone/>
              <a:defRPr sz="1300"/>
            </a:lvl2pPr>
            <a:lvl3pPr marL="642783" indent="0">
              <a:buNone/>
              <a:defRPr sz="1100"/>
            </a:lvl3pPr>
            <a:lvl4pPr marL="964174" indent="0">
              <a:buNone/>
              <a:defRPr sz="1000"/>
            </a:lvl4pPr>
            <a:lvl5pPr marL="1285565" indent="0">
              <a:buNone/>
              <a:defRPr sz="1000"/>
            </a:lvl5pPr>
            <a:lvl6pPr marL="1606959" indent="0">
              <a:buNone/>
              <a:defRPr sz="1000"/>
            </a:lvl6pPr>
            <a:lvl7pPr marL="1928348" indent="0">
              <a:buNone/>
              <a:defRPr sz="1000"/>
            </a:lvl7pPr>
            <a:lvl8pPr marL="2249741" indent="0">
              <a:buNone/>
              <a:defRPr sz="1000"/>
            </a:lvl8pPr>
            <a:lvl9pPr marL="2571133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78656" y="5831088"/>
            <a:ext cx="3839766" cy="705445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5579" y="5831088"/>
            <a:ext cx="3839766" cy="705445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291" tIns="32146" rIns="64291" bIns="32146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647" y="1600647"/>
            <a:ext cx="4060775" cy="4525119"/>
          </a:xfrm>
          <a:prstGeom prst="rect">
            <a:avLst/>
          </a:prstGeom>
        </p:spPr>
        <p:txBody>
          <a:bodyPr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5579" y="1600647"/>
            <a:ext cx="4060775" cy="4525119"/>
          </a:xfrm>
          <a:prstGeom prst="rect">
            <a:avLst/>
          </a:prstGeom>
        </p:spPr>
        <p:txBody>
          <a:bodyPr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91" indent="0">
              <a:buNone/>
              <a:defRPr sz="1400" b="1"/>
            </a:lvl2pPr>
            <a:lvl3pPr marL="642783" indent="0">
              <a:buNone/>
              <a:defRPr sz="1300" b="1"/>
            </a:lvl3pPr>
            <a:lvl4pPr marL="964174" indent="0">
              <a:buNone/>
              <a:defRPr sz="1100" b="1"/>
            </a:lvl4pPr>
            <a:lvl5pPr marL="1285565" indent="0">
              <a:buNone/>
              <a:defRPr sz="1100" b="1"/>
            </a:lvl5pPr>
            <a:lvl6pPr marL="1606959" indent="0">
              <a:buNone/>
              <a:defRPr sz="1100" b="1"/>
            </a:lvl6pPr>
            <a:lvl7pPr marL="1928348" indent="0">
              <a:buNone/>
              <a:defRPr sz="1100" b="1"/>
            </a:lvl7pPr>
            <a:lvl8pPr marL="2249741" indent="0">
              <a:buNone/>
              <a:defRPr sz="1100" b="1"/>
            </a:lvl8pPr>
            <a:lvl9pPr marL="2571133" indent="0">
              <a:buNone/>
              <a:defRPr sz="11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91" indent="0">
              <a:buNone/>
              <a:defRPr sz="1400" b="1"/>
            </a:lvl2pPr>
            <a:lvl3pPr marL="642783" indent="0">
              <a:buNone/>
              <a:defRPr sz="1300" b="1"/>
            </a:lvl3pPr>
            <a:lvl4pPr marL="964174" indent="0">
              <a:buNone/>
              <a:defRPr sz="1100" b="1"/>
            </a:lvl4pPr>
            <a:lvl5pPr marL="1285565" indent="0">
              <a:buNone/>
              <a:defRPr sz="1100" b="1"/>
            </a:lvl5pPr>
            <a:lvl6pPr marL="1606959" indent="0">
              <a:buNone/>
              <a:defRPr sz="1100" b="1"/>
            </a:lvl6pPr>
            <a:lvl7pPr marL="1928348" indent="0">
              <a:buNone/>
              <a:defRPr sz="1100" b="1"/>
            </a:lvl7pPr>
            <a:lvl8pPr marL="2249741" indent="0">
              <a:buNone/>
              <a:defRPr sz="1100" b="1"/>
            </a:lvl8pPr>
            <a:lvl9pPr marL="2571133" indent="0">
              <a:buNone/>
              <a:defRPr sz="11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651" y="273477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651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391" indent="0">
              <a:buNone/>
              <a:defRPr sz="800"/>
            </a:lvl2pPr>
            <a:lvl3pPr marL="642783" indent="0">
              <a:buNone/>
              <a:defRPr sz="700"/>
            </a:lvl3pPr>
            <a:lvl4pPr marL="964174" indent="0">
              <a:buNone/>
              <a:defRPr sz="600"/>
            </a:lvl4pPr>
            <a:lvl5pPr marL="1285565" indent="0">
              <a:buNone/>
              <a:defRPr sz="600"/>
            </a:lvl5pPr>
            <a:lvl6pPr marL="1606959" indent="0">
              <a:buNone/>
              <a:defRPr sz="600"/>
            </a:lvl6pPr>
            <a:lvl7pPr marL="1928348" indent="0">
              <a:buNone/>
              <a:defRPr sz="600"/>
            </a:lvl7pPr>
            <a:lvl8pPr marL="2249741" indent="0">
              <a:buNone/>
              <a:defRPr sz="600"/>
            </a:lvl8pPr>
            <a:lvl9pPr marL="2571133" indent="0">
              <a:buNone/>
              <a:defRPr sz="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639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639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391" indent="0">
              <a:buNone/>
              <a:defRPr sz="2000"/>
            </a:lvl2pPr>
            <a:lvl3pPr marL="642783" indent="0">
              <a:buNone/>
              <a:defRPr sz="1700"/>
            </a:lvl3pPr>
            <a:lvl4pPr marL="964174" indent="0">
              <a:buNone/>
              <a:defRPr sz="1400"/>
            </a:lvl4pPr>
            <a:lvl5pPr marL="1285565" indent="0">
              <a:buNone/>
              <a:defRPr sz="1400"/>
            </a:lvl5pPr>
            <a:lvl6pPr marL="1606959" indent="0">
              <a:buNone/>
              <a:defRPr sz="1400"/>
            </a:lvl6pPr>
            <a:lvl7pPr marL="1928348" indent="0">
              <a:buNone/>
              <a:defRPr sz="1400"/>
            </a:lvl7pPr>
            <a:lvl8pPr marL="2249741" indent="0">
              <a:buNone/>
              <a:defRPr sz="1400"/>
            </a:lvl8pPr>
            <a:lvl9pPr marL="2571133" indent="0">
              <a:buNone/>
              <a:defRPr sz="1400"/>
            </a:lvl9pPr>
          </a:lstStyle>
          <a:p>
            <a:r>
              <a:rPr lang="cs-CZ" smtClean="0"/>
              <a:t>Klepnutím na ikonu přidáte obrázek.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639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391" indent="0">
              <a:buNone/>
              <a:defRPr sz="800"/>
            </a:lvl2pPr>
            <a:lvl3pPr marL="642783" indent="0">
              <a:buNone/>
              <a:defRPr sz="700"/>
            </a:lvl3pPr>
            <a:lvl4pPr marL="964174" indent="0">
              <a:buNone/>
              <a:defRPr sz="600"/>
            </a:lvl4pPr>
            <a:lvl5pPr marL="1285565" indent="0">
              <a:buNone/>
              <a:defRPr sz="600"/>
            </a:lvl5pPr>
            <a:lvl6pPr marL="1606959" indent="0">
              <a:buNone/>
              <a:defRPr sz="600"/>
            </a:lvl6pPr>
            <a:lvl7pPr marL="1928348" indent="0">
              <a:buNone/>
              <a:defRPr sz="600"/>
            </a:lvl7pPr>
            <a:lvl8pPr marL="2249741" indent="0">
              <a:buNone/>
              <a:defRPr sz="600"/>
            </a:lvl8pPr>
            <a:lvl9pPr marL="2571133" indent="0">
              <a:buNone/>
              <a:defRPr sz="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8672" y="4554144"/>
            <a:ext cx="1946672" cy="1982391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78660" y="4554144"/>
            <a:ext cx="5732859" cy="1982391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824" y="3886652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374" indent="0" algn="ctr">
              <a:buNone/>
              <a:defRPr/>
            </a:lvl2pPr>
            <a:lvl3pPr marL="642750" indent="0" algn="ctr">
              <a:buNone/>
              <a:defRPr/>
            </a:lvl3pPr>
            <a:lvl4pPr marL="964124" indent="0" algn="ctr">
              <a:buNone/>
              <a:defRPr/>
            </a:lvl4pPr>
            <a:lvl5pPr marL="1285500" indent="0" algn="ctr">
              <a:buNone/>
              <a:defRPr/>
            </a:lvl5pPr>
            <a:lvl6pPr marL="1606877" indent="0" algn="ctr">
              <a:buNone/>
              <a:defRPr/>
            </a:lvl6pPr>
            <a:lvl7pPr marL="1928250" indent="0" algn="ctr">
              <a:buNone/>
              <a:defRPr/>
            </a:lvl7pPr>
            <a:lvl8pPr marL="2249626" indent="0" algn="ctr">
              <a:buNone/>
              <a:defRPr/>
            </a:lvl8pPr>
            <a:lvl9pPr marL="2571001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E0815C-D8A2-400F-87A0-BBD4873961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19F4BE6-49C7-4983-A3B7-35BAF555D9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374" indent="0">
              <a:buNone/>
              <a:defRPr sz="1300"/>
            </a:lvl2pPr>
            <a:lvl3pPr marL="642750" indent="0">
              <a:buNone/>
              <a:defRPr sz="1100"/>
            </a:lvl3pPr>
            <a:lvl4pPr marL="964124" indent="0">
              <a:buNone/>
              <a:defRPr sz="1000"/>
            </a:lvl4pPr>
            <a:lvl5pPr marL="1285500" indent="0">
              <a:buNone/>
              <a:defRPr sz="1000"/>
            </a:lvl5pPr>
            <a:lvl6pPr marL="1606877" indent="0">
              <a:buNone/>
              <a:defRPr sz="1000"/>
            </a:lvl6pPr>
            <a:lvl7pPr marL="1928250" indent="0">
              <a:buNone/>
              <a:defRPr sz="1000"/>
            </a:lvl7pPr>
            <a:lvl8pPr marL="2249626" indent="0">
              <a:buNone/>
              <a:defRPr sz="1000"/>
            </a:lvl8pPr>
            <a:lvl9pPr marL="2571001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9097665-817A-482C-A130-978A2BABE9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291" tIns="32146" rIns="64291" bIns="32146"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6531" y="1599536"/>
            <a:ext cx="4060775" cy="525846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4462" y="1599536"/>
            <a:ext cx="4061891" cy="525846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87F1BCE-F9DB-42AD-BCA1-3BD0B03672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74" indent="0">
              <a:buNone/>
              <a:defRPr sz="1400" b="1"/>
            </a:lvl2pPr>
            <a:lvl3pPr marL="642750" indent="0">
              <a:buNone/>
              <a:defRPr sz="1300" b="1"/>
            </a:lvl3pPr>
            <a:lvl4pPr marL="964124" indent="0">
              <a:buNone/>
              <a:defRPr sz="1100" b="1"/>
            </a:lvl4pPr>
            <a:lvl5pPr marL="1285500" indent="0">
              <a:buNone/>
              <a:defRPr sz="1100" b="1"/>
            </a:lvl5pPr>
            <a:lvl6pPr marL="1606877" indent="0">
              <a:buNone/>
              <a:defRPr sz="1100" b="1"/>
            </a:lvl6pPr>
            <a:lvl7pPr marL="1928250" indent="0">
              <a:buNone/>
              <a:defRPr sz="1100" b="1"/>
            </a:lvl7pPr>
            <a:lvl8pPr marL="2249626" indent="0">
              <a:buNone/>
              <a:defRPr sz="1100" b="1"/>
            </a:lvl8pPr>
            <a:lvl9pPr marL="2571001" indent="0">
              <a:buNone/>
              <a:defRPr sz="11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74" indent="0">
              <a:buNone/>
              <a:defRPr sz="1400" b="1"/>
            </a:lvl2pPr>
            <a:lvl3pPr marL="642750" indent="0">
              <a:buNone/>
              <a:defRPr sz="1300" b="1"/>
            </a:lvl3pPr>
            <a:lvl4pPr marL="964124" indent="0">
              <a:buNone/>
              <a:defRPr sz="1100" b="1"/>
            </a:lvl4pPr>
            <a:lvl5pPr marL="1285500" indent="0">
              <a:buNone/>
              <a:defRPr sz="1100" b="1"/>
            </a:lvl5pPr>
            <a:lvl6pPr marL="1606877" indent="0">
              <a:buNone/>
              <a:defRPr sz="1100" b="1"/>
            </a:lvl6pPr>
            <a:lvl7pPr marL="1928250" indent="0">
              <a:buNone/>
              <a:defRPr sz="1100" b="1"/>
            </a:lvl7pPr>
            <a:lvl8pPr marL="2249626" indent="0">
              <a:buNone/>
              <a:defRPr sz="1100" b="1"/>
            </a:lvl8pPr>
            <a:lvl9pPr marL="2571001" indent="0">
              <a:buNone/>
              <a:defRPr sz="11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A0BE1EF-FEF3-4EA0-846E-6D9963617B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0102006-F0E8-4EF0-A5C1-C93CB41251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0A96AA6-7411-4F7D-919B-044BB18FBC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652" y="273478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652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374" indent="0">
              <a:buNone/>
              <a:defRPr sz="800"/>
            </a:lvl2pPr>
            <a:lvl3pPr marL="642750" indent="0">
              <a:buNone/>
              <a:defRPr sz="700"/>
            </a:lvl3pPr>
            <a:lvl4pPr marL="964124" indent="0">
              <a:buNone/>
              <a:defRPr sz="600"/>
            </a:lvl4pPr>
            <a:lvl5pPr marL="1285500" indent="0">
              <a:buNone/>
              <a:defRPr sz="600"/>
            </a:lvl5pPr>
            <a:lvl6pPr marL="1606877" indent="0">
              <a:buNone/>
              <a:defRPr sz="600"/>
            </a:lvl6pPr>
            <a:lvl7pPr marL="1928250" indent="0">
              <a:buNone/>
              <a:defRPr sz="600"/>
            </a:lvl7pPr>
            <a:lvl8pPr marL="2249626" indent="0">
              <a:buNone/>
              <a:defRPr sz="600"/>
            </a:lvl8pPr>
            <a:lvl9pPr marL="2571001" indent="0">
              <a:buNone/>
              <a:defRPr sz="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CD616D-62D4-43C5-AE98-75310152A8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640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640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374" indent="0">
              <a:buNone/>
              <a:defRPr sz="2000"/>
            </a:lvl2pPr>
            <a:lvl3pPr marL="642750" indent="0">
              <a:buNone/>
              <a:defRPr sz="1700"/>
            </a:lvl3pPr>
            <a:lvl4pPr marL="964124" indent="0">
              <a:buNone/>
              <a:defRPr sz="1400"/>
            </a:lvl4pPr>
            <a:lvl5pPr marL="1285500" indent="0">
              <a:buNone/>
              <a:defRPr sz="1400"/>
            </a:lvl5pPr>
            <a:lvl6pPr marL="1606877" indent="0">
              <a:buNone/>
              <a:defRPr sz="1400"/>
            </a:lvl6pPr>
            <a:lvl7pPr marL="1928250" indent="0">
              <a:buNone/>
              <a:defRPr sz="1400"/>
            </a:lvl7pPr>
            <a:lvl8pPr marL="2249626" indent="0">
              <a:buNone/>
              <a:defRPr sz="1400"/>
            </a:lvl8pPr>
            <a:lvl9pPr marL="2571001" indent="0">
              <a:buNone/>
              <a:defRPr sz="1400"/>
            </a:lvl9pPr>
          </a:lstStyle>
          <a:p>
            <a:r>
              <a:rPr lang="cs-CZ" smtClean="0"/>
              <a:t>Klepnutím na ikonu přidáte obrázek.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640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374" indent="0">
              <a:buNone/>
              <a:defRPr sz="800"/>
            </a:lvl2pPr>
            <a:lvl3pPr marL="642750" indent="0">
              <a:buNone/>
              <a:defRPr sz="700"/>
            </a:lvl3pPr>
            <a:lvl4pPr marL="964124" indent="0">
              <a:buNone/>
              <a:defRPr sz="600"/>
            </a:lvl4pPr>
            <a:lvl5pPr marL="1285500" indent="0">
              <a:buNone/>
              <a:defRPr sz="600"/>
            </a:lvl5pPr>
            <a:lvl6pPr marL="1606877" indent="0">
              <a:buNone/>
              <a:defRPr sz="600"/>
            </a:lvl6pPr>
            <a:lvl7pPr marL="1928250" indent="0">
              <a:buNone/>
              <a:defRPr sz="600"/>
            </a:lvl7pPr>
            <a:lvl8pPr marL="2249626" indent="0">
              <a:buNone/>
              <a:defRPr sz="600"/>
            </a:lvl8pPr>
            <a:lvl9pPr marL="2571001" indent="0">
              <a:buNone/>
              <a:defRPr sz="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BF13154-17E0-426E-8695-FD4379C4C3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CF4B687-847F-4CE0-ACD8-9B7540FD66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177" y="91535"/>
            <a:ext cx="2057176" cy="6766471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6531" y="91535"/>
            <a:ext cx="6065490" cy="6766471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191A60-C779-470E-A880-C0089657B2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824" y="3886653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357" indent="0" algn="ctr">
              <a:buNone/>
              <a:defRPr/>
            </a:lvl2pPr>
            <a:lvl3pPr marL="642717" indent="0" algn="ctr">
              <a:buNone/>
              <a:defRPr/>
            </a:lvl3pPr>
            <a:lvl4pPr marL="964075" indent="0" algn="ctr">
              <a:buNone/>
              <a:defRPr/>
            </a:lvl4pPr>
            <a:lvl5pPr marL="1285434" indent="0" algn="ctr">
              <a:buNone/>
              <a:defRPr/>
            </a:lvl5pPr>
            <a:lvl6pPr marL="1606794" indent="0" algn="ctr">
              <a:buNone/>
              <a:defRPr/>
            </a:lvl6pPr>
            <a:lvl7pPr marL="1928151" indent="0" algn="ctr">
              <a:buNone/>
              <a:defRPr/>
            </a:lvl7pPr>
            <a:lvl8pPr marL="2249511" indent="0" algn="ctr">
              <a:buNone/>
              <a:defRPr/>
            </a:lvl8pPr>
            <a:lvl9pPr marL="257087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291" tIns="32146" rIns="64291" bIns="32146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357" indent="0">
              <a:buNone/>
              <a:defRPr sz="1300"/>
            </a:lvl2pPr>
            <a:lvl3pPr marL="642717" indent="0">
              <a:buNone/>
              <a:defRPr sz="1100"/>
            </a:lvl3pPr>
            <a:lvl4pPr marL="964075" indent="0">
              <a:buNone/>
              <a:defRPr sz="1000"/>
            </a:lvl4pPr>
            <a:lvl5pPr marL="1285434" indent="0">
              <a:buNone/>
              <a:defRPr sz="1000"/>
            </a:lvl5pPr>
            <a:lvl6pPr marL="1606794" indent="0">
              <a:buNone/>
              <a:defRPr sz="1000"/>
            </a:lvl6pPr>
            <a:lvl7pPr marL="1928151" indent="0">
              <a:buNone/>
              <a:defRPr sz="1000"/>
            </a:lvl7pPr>
            <a:lvl8pPr marL="2249511" indent="0">
              <a:buNone/>
              <a:defRPr sz="1000"/>
            </a:lvl8pPr>
            <a:lvl9pPr marL="2570870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929188" y="2178850"/>
            <a:ext cx="1714500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750844" y="2178850"/>
            <a:ext cx="1714500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57" indent="0">
              <a:buNone/>
              <a:defRPr sz="1400" b="1"/>
            </a:lvl2pPr>
            <a:lvl3pPr marL="642717" indent="0">
              <a:buNone/>
              <a:defRPr sz="1300" b="1"/>
            </a:lvl3pPr>
            <a:lvl4pPr marL="964075" indent="0">
              <a:buNone/>
              <a:defRPr sz="1100" b="1"/>
            </a:lvl4pPr>
            <a:lvl5pPr marL="1285434" indent="0">
              <a:buNone/>
              <a:defRPr sz="1100" b="1"/>
            </a:lvl5pPr>
            <a:lvl6pPr marL="1606794" indent="0">
              <a:buNone/>
              <a:defRPr sz="1100" b="1"/>
            </a:lvl6pPr>
            <a:lvl7pPr marL="1928151" indent="0">
              <a:buNone/>
              <a:defRPr sz="1100" b="1"/>
            </a:lvl7pPr>
            <a:lvl8pPr marL="2249511" indent="0">
              <a:buNone/>
              <a:defRPr sz="1100" b="1"/>
            </a:lvl8pPr>
            <a:lvl9pPr marL="2570870" indent="0">
              <a:buNone/>
              <a:defRPr sz="11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57" indent="0">
              <a:buNone/>
              <a:defRPr sz="1400" b="1"/>
            </a:lvl2pPr>
            <a:lvl3pPr marL="642717" indent="0">
              <a:buNone/>
              <a:defRPr sz="1300" b="1"/>
            </a:lvl3pPr>
            <a:lvl4pPr marL="964075" indent="0">
              <a:buNone/>
              <a:defRPr sz="1100" b="1"/>
            </a:lvl4pPr>
            <a:lvl5pPr marL="1285434" indent="0">
              <a:buNone/>
              <a:defRPr sz="1100" b="1"/>
            </a:lvl5pPr>
            <a:lvl6pPr marL="1606794" indent="0">
              <a:buNone/>
              <a:defRPr sz="1100" b="1"/>
            </a:lvl6pPr>
            <a:lvl7pPr marL="1928151" indent="0">
              <a:buNone/>
              <a:defRPr sz="1100" b="1"/>
            </a:lvl7pPr>
            <a:lvl8pPr marL="2249511" indent="0">
              <a:buNone/>
              <a:defRPr sz="1100" b="1"/>
            </a:lvl8pPr>
            <a:lvl9pPr marL="2570870" indent="0">
              <a:buNone/>
              <a:defRPr sz="11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653" y="273479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653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357" indent="0">
              <a:buNone/>
              <a:defRPr sz="800"/>
            </a:lvl2pPr>
            <a:lvl3pPr marL="642717" indent="0">
              <a:buNone/>
              <a:defRPr sz="700"/>
            </a:lvl3pPr>
            <a:lvl4pPr marL="964075" indent="0">
              <a:buNone/>
              <a:defRPr sz="600"/>
            </a:lvl4pPr>
            <a:lvl5pPr marL="1285434" indent="0">
              <a:buNone/>
              <a:defRPr sz="600"/>
            </a:lvl5pPr>
            <a:lvl6pPr marL="1606794" indent="0">
              <a:buNone/>
              <a:defRPr sz="600"/>
            </a:lvl6pPr>
            <a:lvl7pPr marL="1928151" indent="0">
              <a:buNone/>
              <a:defRPr sz="600"/>
            </a:lvl7pPr>
            <a:lvl8pPr marL="2249511" indent="0">
              <a:buNone/>
              <a:defRPr sz="600"/>
            </a:lvl8pPr>
            <a:lvl9pPr marL="2570870" indent="0">
              <a:buNone/>
              <a:defRPr sz="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641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641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357" indent="0">
              <a:buNone/>
              <a:defRPr sz="2000"/>
            </a:lvl2pPr>
            <a:lvl3pPr marL="642717" indent="0">
              <a:buNone/>
              <a:defRPr sz="1700"/>
            </a:lvl3pPr>
            <a:lvl4pPr marL="964075" indent="0">
              <a:buNone/>
              <a:defRPr sz="1400"/>
            </a:lvl4pPr>
            <a:lvl5pPr marL="1285434" indent="0">
              <a:buNone/>
              <a:defRPr sz="1400"/>
            </a:lvl5pPr>
            <a:lvl6pPr marL="1606794" indent="0">
              <a:buNone/>
              <a:defRPr sz="1400"/>
            </a:lvl6pPr>
            <a:lvl7pPr marL="1928151" indent="0">
              <a:buNone/>
              <a:defRPr sz="1400"/>
            </a:lvl7pPr>
            <a:lvl8pPr marL="2249511" indent="0">
              <a:buNone/>
              <a:defRPr sz="1400"/>
            </a:lvl8pPr>
            <a:lvl9pPr marL="2570870" indent="0">
              <a:buNone/>
              <a:defRPr sz="1400"/>
            </a:lvl9pPr>
          </a:lstStyle>
          <a:p>
            <a:r>
              <a:rPr lang="cs-CZ" smtClean="0"/>
              <a:t>Klepnutím na ikonu přidáte obrázek.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641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357" indent="0">
              <a:buNone/>
              <a:defRPr sz="800"/>
            </a:lvl2pPr>
            <a:lvl3pPr marL="642717" indent="0">
              <a:buNone/>
              <a:defRPr sz="700"/>
            </a:lvl3pPr>
            <a:lvl4pPr marL="964075" indent="0">
              <a:buNone/>
              <a:defRPr sz="600"/>
            </a:lvl4pPr>
            <a:lvl5pPr marL="1285434" indent="0">
              <a:buNone/>
              <a:defRPr sz="600"/>
            </a:lvl5pPr>
            <a:lvl6pPr marL="1606794" indent="0">
              <a:buNone/>
              <a:defRPr sz="600"/>
            </a:lvl6pPr>
            <a:lvl7pPr marL="1928151" indent="0">
              <a:buNone/>
              <a:defRPr sz="600"/>
            </a:lvl7pPr>
            <a:lvl8pPr marL="2249511" indent="0">
              <a:buNone/>
              <a:defRPr sz="600"/>
            </a:lvl8pPr>
            <a:lvl9pPr marL="2570870" indent="0">
              <a:buNone/>
              <a:defRPr sz="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8672" y="214318"/>
            <a:ext cx="1946672" cy="5982891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78662" y="214318"/>
            <a:ext cx="5732859" cy="5982891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824" y="3886654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341" indent="0" algn="ctr">
              <a:buNone/>
              <a:defRPr/>
            </a:lvl2pPr>
            <a:lvl3pPr marL="642684" indent="0" algn="ctr">
              <a:buNone/>
              <a:defRPr/>
            </a:lvl3pPr>
            <a:lvl4pPr marL="964025" indent="0" algn="ctr">
              <a:buNone/>
              <a:defRPr/>
            </a:lvl4pPr>
            <a:lvl5pPr marL="1285368" indent="0" algn="ctr">
              <a:buNone/>
              <a:defRPr/>
            </a:lvl5pPr>
            <a:lvl6pPr marL="1606711" indent="0" algn="ctr">
              <a:buNone/>
              <a:defRPr/>
            </a:lvl6pPr>
            <a:lvl7pPr marL="1928052" indent="0" algn="ctr">
              <a:buNone/>
              <a:defRPr/>
            </a:lvl7pPr>
            <a:lvl8pPr marL="2249396" indent="0" algn="ctr">
              <a:buNone/>
              <a:defRPr/>
            </a:lvl8pPr>
            <a:lvl9pPr marL="2570738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341" indent="0">
              <a:buNone/>
              <a:defRPr sz="1300"/>
            </a:lvl2pPr>
            <a:lvl3pPr marL="642684" indent="0">
              <a:buNone/>
              <a:defRPr sz="1100"/>
            </a:lvl3pPr>
            <a:lvl4pPr marL="964025" indent="0">
              <a:buNone/>
              <a:defRPr sz="1000"/>
            </a:lvl4pPr>
            <a:lvl5pPr marL="1285368" indent="0">
              <a:buNone/>
              <a:defRPr sz="1000"/>
            </a:lvl5pPr>
            <a:lvl6pPr marL="1606711" indent="0">
              <a:buNone/>
              <a:defRPr sz="1000"/>
            </a:lvl6pPr>
            <a:lvl7pPr marL="1928052" indent="0">
              <a:buNone/>
              <a:defRPr sz="1000"/>
            </a:lvl7pPr>
            <a:lvl8pPr marL="2249396" indent="0">
              <a:buNone/>
              <a:defRPr sz="1000"/>
            </a:lvl8pPr>
            <a:lvl9pPr marL="2570738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78656" y="2178851"/>
            <a:ext cx="3839766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5579" y="2178851"/>
            <a:ext cx="3839766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41" indent="0">
              <a:buNone/>
              <a:defRPr sz="1400" b="1"/>
            </a:lvl2pPr>
            <a:lvl3pPr marL="642684" indent="0">
              <a:buNone/>
              <a:defRPr sz="1300" b="1"/>
            </a:lvl3pPr>
            <a:lvl4pPr marL="964025" indent="0">
              <a:buNone/>
              <a:defRPr sz="1100" b="1"/>
            </a:lvl4pPr>
            <a:lvl5pPr marL="1285368" indent="0">
              <a:buNone/>
              <a:defRPr sz="1100" b="1"/>
            </a:lvl5pPr>
            <a:lvl6pPr marL="1606711" indent="0">
              <a:buNone/>
              <a:defRPr sz="1100" b="1"/>
            </a:lvl6pPr>
            <a:lvl7pPr marL="1928052" indent="0">
              <a:buNone/>
              <a:defRPr sz="1100" b="1"/>
            </a:lvl7pPr>
            <a:lvl8pPr marL="2249396" indent="0">
              <a:buNone/>
              <a:defRPr sz="1100" b="1"/>
            </a:lvl8pPr>
            <a:lvl9pPr marL="2570738" indent="0">
              <a:buNone/>
              <a:defRPr sz="11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41" indent="0">
              <a:buNone/>
              <a:defRPr sz="1400" b="1"/>
            </a:lvl2pPr>
            <a:lvl3pPr marL="642684" indent="0">
              <a:buNone/>
              <a:defRPr sz="1300" b="1"/>
            </a:lvl3pPr>
            <a:lvl4pPr marL="964025" indent="0">
              <a:buNone/>
              <a:defRPr sz="1100" b="1"/>
            </a:lvl4pPr>
            <a:lvl5pPr marL="1285368" indent="0">
              <a:buNone/>
              <a:defRPr sz="1100" b="1"/>
            </a:lvl5pPr>
            <a:lvl6pPr marL="1606711" indent="0">
              <a:buNone/>
              <a:defRPr sz="1100" b="1"/>
            </a:lvl6pPr>
            <a:lvl7pPr marL="1928052" indent="0">
              <a:buNone/>
              <a:defRPr sz="1100" b="1"/>
            </a:lvl7pPr>
            <a:lvl8pPr marL="2249396" indent="0">
              <a:buNone/>
              <a:defRPr sz="1100" b="1"/>
            </a:lvl8pPr>
            <a:lvl9pPr marL="2570738" indent="0">
              <a:buNone/>
              <a:defRPr sz="11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654" y="273480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654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341" indent="0">
              <a:buNone/>
              <a:defRPr sz="800"/>
            </a:lvl2pPr>
            <a:lvl3pPr marL="642684" indent="0">
              <a:buNone/>
              <a:defRPr sz="700"/>
            </a:lvl3pPr>
            <a:lvl4pPr marL="964025" indent="0">
              <a:buNone/>
              <a:defRPr sz="600"/>
            </a:lvl4pPr>
            <a:lvl5pPr marL="1285368" indent="0">
              <a:buNone/>
              <a:defRPr sz="600"/>
            </a:lvl5pPr>
            <a:lvl6pPr marL="1606711" indent="0">
              <a:buNone/>
              <a:defRPr sz="600"/>
            </a:lvl6pPr>
            <a:lvl7pPr marL="1928052" indent="0">
              <a:buNone/>
              <a:defRPr sz="600"/>
            </a:lvl7pPr>
            <a:lvl8pPr marL="2249396" indent="0">
              <a:buNone/>
              <a:defRPr sz="600"/>
            </a:lvl8pPr>
            <a:lvl9pPr marL="2570738" indent="0">
              <a:buNone/>
              <a:defRPr sz="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642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642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341" indent="0">
              <a:buNone/>
              <a:defRPr sz="2000"/>
            </a:lvl2pPr>
            <a:lvl3pPr marL="642684" indent="0">
              <a:buNone/>
              <a:defRPr sz="1700"/>
            </a:lvl3pPr>
            <a:lvl4pPr marL="964025" indent="0">
              <a:buNone/>
              <a:defRPr sz="1400"/>
            </a:lvl4pPr>
            <a:lvl5pPr marL="1285368" indent="0">
              <a:buNone/>
              <a:defRPr sz="1400"/>
            </a:lvl5pPr>
            <a:lvl6pPr marL="1606711" indent="0">
              <a:buNone/>
              <a:defRPr sz="1400"/>
            </a:lvl6pPr>
            <a:lvl7pPr marL="1928052" indent="0">
              <a:buNone/>
              <a:defRPr sz="1400"/>
            </a:lvl7pPr>
            <a:lvl8pPr marL="2249396" indent="0">
              <a:buNone/>
              <a:defRPr sz="1400"/>
            </a:lvl8pPr>
            <a:lvl9pPr marL="2570738" indent="0">
              <a:buNone/>
              <a:defRPr sz="1400"/>
            </a:lvl9pPr>
          </a:lstStyle>
          <a:p>
            <a:r>
              <a:rPr lang="cs-CZ" smtClean="0"/>
              <a:t>Klepnutím na ikonu přidáte obrázek.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642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341" indent="0">
              <a:buNone/>
              <a:defRPr sz="800"/>
            </a:lvl2pPr>
            <a:lvl3pPr marL="642684" indent="0">
              <a:buNone/>
              <a:defRPr sz="700"/>
            </a:lvl3pPr>
            <a:lvl4pPr marL="964025" indent="0">
              <a:buNone/>
              <a:defRPr sz="600"/>
            </a:lvl4pPr>
            <a:lvl5pPr marL="1285368" indent="0">
              <a:buNone/>
              <a:defRPr sz="600"/>
            </a:lvl5pPr>
            <a:lvl6pPr marL="1606711" indent="0">
              <a:buNone/>
              <a:defRPr sz="600"/>
            </a:lvl6pPr>
            <a:lvl7pPr marL="1928052" indent="0">
              <a:buNone/>
              <a:defRPr sz="600"/>
            </a:lvl7pPr>
            <a:lvl8pPr marL="2249396" indent="0">
              <a:buNone/>
              <a:defRPr sz="600"/>
            </a:lvl8pPr>
            <a:lvl9pPr marL="2570738" indent="0">
              <a:buNone/>
              <a:defRPr sz="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8672" y="214319"/>
            <a:ext cx="1946672" cy="5982891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78663" y="214319"/>
            <a:ext cx="5732859" cy="5982891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  <a:prstGeom prst="rect">
            <a:avLst/>
          </a:prstGeom>
        </p:spPr>
        <p:txBody>
          <a:bodyPr lIns="64291" tIns="32146" rIns="64291" bIns="32146" anchor="b"/>
          <a:lstStyle>
            <a:lvl1pPr algn="l">
              <a:defRPr sz="14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  <a:prstGeom prst="rect">
            <a:avLst/>
          </a:prstGeom>
        </p:spPr>
        <p:txBody>
          <a:bodyPr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  <a:prstGeom prst="rect">
            <a:avLst/>
          </a:prstGeom>
        </p:spPr>
        <p:txBody>
          <a:bodyPr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824" y="3886655"/>
            <a:ext cx="6400354" cy="1752451"/>
          </a:xfrm>
          <a:prstGeom prst="rect">
            <a:avLst/>
          </a:prstGeom>
        </p:spPr>
        <p:txBody>
          <a:bodyPr lIns="64264" tIns="32132" rIns="64264" bIns="32132"/>
          <a:lstStyle>
            <a:lvl1pPr marL="0" indent="0" algn="ctr">
              <a:buNone/>
              <a:defRPr/>
            </a:lvl1pPr>
            <a:lvl2pPr marL="321324" indent="0" algn="ctr">
              <a:buNone/>
              <a:defRPr/>
            </a:lvl2pPr>
            <a:lvl3pPr marL="642651" indent="0" algn="ctr">
              <a:buNone/>
              <a:defRPr/>
            </a:lvl3pPr>
            <a:lvl4pPr marL="963975" indent="0" algn="ctr">
              <a:buNone/>
              <a:defRPr/>
            </a:lvl4pPr>
            <a:lvl5pPr marL="1285302" indent="0" algn="ctr">
              <a:buNone/>
              <a:defRPr/>
            </a:lvl5pPr>
            <a:lvl6pPr marL="1606628" indent="0" algn="ctr">
              <a:buNone/>
              <a:defRPr/>
            </a:lvl6pPr>
            <a:lvl7pPr marL="1927954" indent="0" algn="ctr">
              <a:buNone/>
              <a:defRPr/>
            </a:lvl7pPr>
            <a:lvl8pPr marL="2249281" indent="0" algn="ctr">
              <a:buNone/>
              <a:defRPr/>
            </a:lvl8pPr>
            <a:lvl9pPr marL="2570607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647" y="1600655"/>
            <a:ext cx="8228707" cy="4525119"/>
          </a:xfrm>
          <a:prstGeom prst="rect">
            <a:avLst/>
          </a:prstGeom>
        </p:spPr>
        <p:txBody>
          <a:bodyPr lIns="64264" tIns="32132" rIns="64264" bIns="32132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lIns="64264" tIns="32132" rIns="64264" bIns="32132" anchor="b"/>
          <a:lstStyle>
            <a:lvl1pPr marL="0" indent="0">
              <a:buNone/>
              <a:defRPr sz="1400"/>
            </a:lvl1pPr>
            <a:lvl2pPr marL="321324" indent="0">
              <a:buNone/>
              <a:defRPr sz="1300"/>
            </a:lvl2pPr>
            <a:lvl3pPr marL="642651" indent="0">
              <a:buNone/>
              <a:defRPr sz="1100"/>
            </a:lvl3pPr>
            <a:lvl4pPr marL="963975" indent="0">
              <a:buNone/>
              <a:defRPr sz="1000"/>
            </a:lvl4pPr>
            <a:lvl5pPr marL="1285302" indent="0">
              <a:buNone/>
              <a:defRPr sz="1000"/>
            </a:lvl5pPr>
            <a:lvl6pPr marL="1606628" indent="0">
              <a:buNone/>
              <a:defRPr sz="1000"/>
            </a:lvl6pPr>
            <a:lvl7pPr marL="1927954" indent="0">
              <a:buNone/>
              <a:defRPr sz="1000"/>
            </a:lvl7pPr>
            <a:lvl8pPr marL="2249281" indent="0">
              <a:buNone/>
              <a:defRPr sz="1000"/>
            </a:lvl8pPr>
            <a:lvl9pPr marL="2570607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648" y="1600655"/>
            <a:ext cx="4060775" cy="4525119"/>
          </a:xfrm>
          <a:prstGeom prst="rect">
            <a:avLst/>
          </a:prstGeom>
        </p:spPr>
        <p:txBody>
          <a:bodyPr lIns="64264" tIns="32132" rIns="64264" bIns="32132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5579" y="1600655"/>
            <a:ext cx="4060775" cy="4525119"/>
          </a:xfrm>
          <a:prstGeom prst="rect">
            <a:avLst/>
          </a:prstGeom>
        </p:spPr>
        <p:txBody>
          <a:bodyPr lIns="64264" tIns="32132" rIns="64264" bIns="32132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lIns="64264" tIns="32132" rIns="64264" bIns="32132" anchor="b"/>
          <a:lstStyle>
            <a:lvl1pPr marL="0" indent="0">
              <a:buNone/>
              <a:defRPr sz="1700" b="1"/>
            </a:lvl1pPr>
            <a:lvl2pPr marL="321324" indent="0">
              <a:buNone/>
              <a:defRPr sz="1400" b="1"/>
            </a:lvl2pPr>
            <a:lvl3pPr marL="642651" indent="0">
              <a:buNone/>
              <a:defRPr sz="1300" b="1"/>
            </a:lvl3pPr>
            <a:lvl4pPr marL="963975" indent="0">
              <a:buNone/>
              <a:defRPr sz="1100" b="1"/>
            </a:lvl4pPr>
            <a:lvl5pPr marL="1285302" indent="0">
              <a:buNone/>
              <a:defRPr sz="1100" b="1"/>
            </a:lvl5pPr>
            <a:lvl6pPr marL="1606628" indent="0">
              <a:buNone/>
              <a:defRPr sz="1100" b="1"/>
            </a:lvl6pPr>
            <a:lvl7pPr marL="1927954" indent="0">
              <a:buNone/>
              <a:defRPr sz="1100" b="1"/>
            </a:lvl7pPr>
            <a:lvl8pPr marL="2249281" indent="0">
              <a:buNone/>
              <a:defRPr sz="1100" b="1"/>
            </a:lvl8pPr>
            <a:lvl9pPr marL="2570607" indent="0">
              <a:buNone/>
              <a:defRPr sz="11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lIns="64264" tIns="32132" rIns="64264" bIns="32132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lIns="64264" tIns="32132" rIns="64264" bIns="32132" anchor="b"/>
          <a:lstStyle>
            <a:lvl1pPr marL="0" indent="0">
              <a:buNone/>
              <a:defRPr sz="1700" b="1"/>
            </a:lvl1pPr>
            <a:lvl2pPr marL="321324" indent="0">
              <a:buNone/>
              <a:defRPr sz="1400" b="1"/>
            </a:lvl2pPr>
            <a:lvl3pPr marL="642651" indent="0">
              <a:buNone/>
              <a:defRPr sz="1300" b="1"/>
            </a:lvl3pPr>
            <a:lvl4pPr marL="963975" indent="0">
              <a:buNone/>
              <a:defRPr sz="1100" b="1"/>
            </a:lvl4pPr>
            <a:lvl5pPr marL="1285302" indent="0">
              <a:buNone/>
              <a:defRPr sz="1100" b="1"/>
            </a:lvl5pPr>
            <a:lvl6pPr marL="1606628" indent="0">
              <a:buNone/>
              <a:defRPr sz="1100" b="1"/>
            </a:lvl6pPr>
            <a:lvl7pPr marL="1927954" indent="0">
              <a:buNone/>
              <a:defRPr sz="1100" b="1"/>
            </a:lvl7pPr>
            <a:lvl8pPr marL="2249281" indent="0">
              <a:buNone/>
              <a:defRPr sz="1100" b="1"/>
            </a:lvl8pPr>
            <a:lvl9pPr marL="2570607" indent="0">
              <a:buNone/>
              <a:defRPr sz="11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lIns="64264" tIns="32132" rIns="64264" bIns="32132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655" y="273481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  <a:prstGeom prst="rect">
            <a:avLst/>
          </a:prstGeom>
        </p:spPr>
        <p:txBody>
          <a:bodyPr lIns="64264" tIns="32132" rIns="64264" bIns="32132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655" y="1435448"/>
            <a:ext cx="3008189" cy="4690318"/>
          </a:xfrm>
          <a:prstGeom prst="rect">
            <a:avLst/>
          </a:prstGeom>
        </p:spPr>
        <p:txBody>
          <a:bodyPr lIns="64264" tIns="32132" rIns="64264" bIns="32132"/>
          <a:lstStyle>
            <a:lvl1pPr marL="0" indent="0">
              <a:buNone/>
              <a:defRPr sz="1000"/>
            </a:lvl1pPr>
            <a:lvl2pPr marL="321324" indent="0">
              <a:buNone/>
              <a:defRPr sz="800"/>
            </a:lvl2pPr>
            <a:lvl3pPr marL="642651" indent="0">
              <a:buNone/>
              <a:defRPr sz="700"/>
            </a:lvl3pPr>
            <a:lvl4pPr marL="963975" indent="0">
              <a:buNone/>
              <a:defRPr sz="600"/>
            </a:lvl4pPr>
            <a:lvl5pPr marL="1285302" indent="0">
              <a:buNone/>
              <a:defRPr sz="600"/>
            </a:lvl5pPr>
            <a:lvl6pPr marL="1606628" indent="0">
              <a:buNone/>
              <a:defRPr sz="600"/>
            </a:lvl6pPr>
            <a:lvl7pPr marL="1927954" indent="0">
              <a:buNone/>
              <a:defRPr sz="600"/>
            </a:lvl7pPr>
            <a:lvl8pPr marL="2249281" indent="0">
              <a:buNone/>
              <a:defRPr sz="600"/>
            </a:lvl8pPr>
            <a:lvl9pPr marL="2570607" indent="0">
              <a:buNone/>
              <a:defRPr sz="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643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643" y="612800"/>
            <a:ext cx="5486177" cy="4114354"/>
          </a:xfrm>
          <a:prstGeom prst="rect">
            <a:avLst/>
          </a:prstGeom>
        </p:spPr>
        <p:txBody>
          <a:bodyPr lIns="64264" tIns="32132" rIns="64264" bIns="32132"/>
          <a:lstStyle>
            <a:lvl1pPr marL="0" indent="0">
              <a:buNone/>
              <a:defRPr sz="2200"/>
            </a:lvl1pPr>
            <a:lvl2pPr marL="321324" indent="0">
              <a:buNone/>
              <a:defRPr sz="2000"/>
            </a:lvl2pPr>
            <a:lvl3pPr marL="642651" indent="0">
              <a:buNone/>
              <a:defRPr sz="1700"/>
            </a:lvl3pPr>
            <a:lvl4pPr marL="963975" indent="0">
              <a:buNone/>
              <a:defRPr sz="1400"/>
            </a:lvl4pPr>
            <a:lvl5pPr marL="1285302" indent="0">
              <a:buNone/>
              <a:defRPr sz="1400"/>
            </a:lvl5pPr>
            <a:lvl6pPr marL="1606628" indent="0">
              <a:buNone/>
              <a:defRPr sz="1400"/>
            </a:lvl6pPr>
            <a:lvl7pPr marL="1927954" indent="0">
              <a:buNone/>
              <a:defRPr sz="1400"/>
            </a:lvl7pPr>
            <a:lvl8pPr marL="2249281" indent="0">
              <a:buNone/>
              <a:defRPr sz="1400"/>
            </a:lvl8pPr>
            <a:lvl9pPr marL="2570607" indent="0">
              <a:buNone/>
              <a:defRPr sz="1400"/>
            </a:lvl9pPr>
          </a:lstStyle>
          <a:p>
            <a:r>
              <a:rPr lang="cs-CZ" smtClean="0"/>
              <a:t>Klepnutím na ikonu přidáte obrázek.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643" y="5367860"/>
            <a:ext cx="5486177" cy="804788"/>
          </a:xfrm>
          <a:prstGeom prst="rect">
            <a:avLst/>
          </a:prstGeom>
        </p:spPr>
        <p:txBody>
          <a:bodyPr lIns="64264" tIns="32132" rIns="64264" bIns="32132"/>
          <a:lstStyle>
            <a:lvl1pPr marL="0" indent="0">
              <a:buNone/>
              <a:defRPr sz="1000"/>
            </a:lvl1pPr>
            <a:lvl2pPr marL="321324" indent="0">
              <a:buNone/>
              <a:defRPr sz="800"/>
            </a:lvl2pPr>
            <a:lvl3pPr marL="642651" indent="0">
              <a:buNone/>
              <a:defRPr sz="700"/>
            </a:lvl3pPr>
            <a:lvl4pPr marL="963975" indent="0">
              <a:buNone/>
              <a:defRPr sz="600"/>
            </a:lvl4pPr>
            <a:lvl5pPr marL="1285302" indent="0">
              <a:buNone/>
              <a:defRPr sz="600"/>
            </a:lvl5pPr>
            <a:lvl6pPr marL="1606628" indent="0">
              <a:buNone/>
              <a:defRPr sz="600"/>
            </a:lvl6pPr>
            <a:lvl7pPr marL="1927954" indent="0">
              <a:buNone/>
              <a:defRPr sz="600"/>
            </a:lvl7pPr>
            <a:lvl8pPr marL="2249281" indent="0">
              <a:buNone/>
              <a:defRPr sz="600"/>
            </a:lvl8pPr>
            <a:lvl9pPr marL="2570607" indent="0">
              <a:buNone/>
              <a:defRPr sz="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647" y="1600655"/>
            <a:ext cx="8228707" cy="4525119"/>
          </a:xfrm>
          <a:prstGeom prst="rect">
            <a:avLst/>
          </a:prstGeom>
        </p:spPr>
        <p:txBody>
          <a:bodyPr vert="eaVert" lIns="64264" tIns="32132" rIns="64264" bIns="32132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  <a:prstGeom prst="rect">
            <a:avLst/>
          </a:prstGeom>
        </p:spPr>
        <p:txBody>
          <a:bodyPr lIns="64291" tIns="32146" rIns="64291" bIns="32146" anchor="b"/>
          <a:lstStyle>
            <a:lvl1pPr algn="l">
              <a:defRPr sz="14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  <a:prstGeom prst="rect">
            <a:avLst/>
          </a:prstGeom>
        </p:spPr>
        <p:txBody>
          <a:bodyPr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r>
              <a:rPr lang="cs-CZ" smtClean="0"/>
              <a:t>Klepnutím na ikonu přidáte obrázek.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  <a:prstGeom prst="rect">
            <a:avLst/>
          </a:prstGeom>
        </p:spPr>
        <p:txBody>
          <a:bodyPr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177" y="1600655"/>
            <a:ext cx="2057176" cy="4525119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647" y="1600655"/>
            <a:ext cx="6064374" cy="4525119"/>
          </a:xfrm>
          <a:prstGeom prst="rect">
            <a:avLst/>
          </a:prstGeom>
        </p:spPr>
        <p:txBody>
          <a:bodyPr vert="eaVert" lIns="64264" tIns="32132" rIns="64264" bIns="32132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824" y="3886656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308" indent="0" algn="ctr">
              <a:buNone/>
              <a:defRPr/>
            </a:lvl2pPr>
            <a:lvl3pPr marL="642618" indent="0" algn="ctr">
              <a:buNone/>
              <a:defRPr/>
            </a:lvl3pPr>
            <a:lvl4pPr marL="963925" indent="0" algn="ctr">
              <a:buNone/>
              <a:defRPr/>
            </a:lvl4pPr>
            <a:lvl5pPr marL="1285237" indent="0" algn="ctr">
              <a:buNone/>
              <a:defRPr/>
            </a:lvl5pPr>
            <a:lvl6pPr marL="1606546" indent="0" algn="ctr">
              <a:buNone/>
              <a:defRPr/>
            </a:lvl6pPr>
            <a:lvl7pPr marL="1927855" indent="0" algn="ctr">
              <a:buNone/>
              <a:defRPr/>
            </a:lvl7pPr>
            <a:lvl8pPr marL="2249166" indent="0" algn="ctr">
              <a:buNone/>
              <a:defRPr/>
            </a:lvl8pPr>
            <a:lvl9pPr marL="2570475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308" indent="0">
              <a:buNone/>
              <a:defRPr sz="1300"/>
            </a:lvl2pPr>
            <a:lvl3pPr marL="642618" indent="0">
              <a:buNone/>
              <a:defRPr sz="1100"/>
            </a:lvl3pPr>
            <a:lvl4pPr marL="963925" indent="0">
              <a:buNone/>
              <a:defRPr sz="1000"/>
            </a:lvl4pPr>
            <a:lvl5pPr marL="1285237" indent="0">
              <a:buNone/>
              <a:defRPr sz="1000"/>
            </a:lvl5pPr>
            <a:lvl6pPr marL="1606546" indent="0">
              <a:buNone/>
              <a:defRPr sz="1000"/>
            </a:lvl6pPr>
            <a:lvl7pPr marL="1927855" indent="0">
              <a:buNone/>
              <a:defRPr sz="1000"/>
            </a:lvl7pPr>
            <a:lvl8pPr marL="2249166" indent="0">
              <a:buNone/>
              <a:defRPr sz="1000"/>
            </a:lvl8pPr>
            <a:lvl9pPr marL="2570475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78656" y="3786188"/>
            <a:ext cx="3839766" cy="991195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5579" y="3786188"/>
            <a:ext cx="3839766" cy="991195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08" indent="0">
              <a:buNone/>
              <a:defRPr sz="1400" b="1"/>
            </a:lvl2pPr>
            <a:lvl3pPr marL="642618" indent="0">
              <a:buNone/>
              <a:defRPr sz="1300" b="1"/>
            </a:lvl3pPr>
            <a:lvl4pPr marL="963925" indent="0">
              <a:buNone/>
              <a:defRPr sz="1100" b="1"/>
            </a:lvl4pPr>
            <a:lvl5pPr marL="1285237" indent="0">
              <a:buNone/>
              <a:defRPr sz="1100" b="1"/>
            </a:lvl5pPr>
            <a:lvl6pPr marL="1606546" indent="0">
              <a:buNone/>
              <a:defRPr sz="1100" b="1"/>
            </a:lvl6pPr>
            <a:lvl7pPr marL="1927855" indent="0">
              <a:buNone/>
              <a:defRPr sz="1100" b="1"/>
            </a:lvl7pPr>
            <a:lvl8pPr marL="2249166" indent="0">
              <a:buNone/>
              <a:defRPr sz="1100" b="1"/>
            </a:lvl8pPr>
            <a:lvl9pPr marL="2570475" indent="0">
              <a:buNone/>
              <a:defRPr sz="11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08" indent="0">
              <a:buNone/>
              <a:defRPr sz="1400" b="1"/>
            </a:lvl2pPr>
            <a:lvl3pPr marL="642618" indent="0">
              <a:buNone/>
              <a:defRPr sz="1300" b="1"/>
            </a:lvl3pPr>
            <a:lvl4pPr marL="963925" indent="0">
              <a:buNone/>
              <a:defRPr sz="1100" b="1"/>
            </a:lvl4pPr>
            <a:lvl5pPr marL="1285237" indent="0">
              <a:buNone/>
              <a:defRPr sz="1100" b="1"/>
            </a:lvl5pPr>
            <a:lvl6pPr marL="1606546" indent="0">
              <a:buNone/>
              <a:defRPr sz="1100" b="1"/>
            </a:lvl6pPr>
            <a:lvl7pPr marL="1927855" indent="0">
              <a:buNone/>
              <a:defRPr sz="1100" b="1"/>
            </a:lvl7pPr>
            <a:lvl8pPr marL="2249166" indent="0">
              <a:buNone/>
              <a:defRPr sz="1100" b="1"/>
            </a:lvl8pPr>
            <a:lvl9pPr marL="2570475" indent="0">
              <a:buNone/>
              <a:defRPr sz="11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656" y="273482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656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308" indent="0">
              <a:buNone/>
              <a:defRPr sz="800"/>
            </a:lvl2pPr>
            <a:lvl3pPr marL="642618" indent="0">
              <a:buNone/>
              <a:defRPr sz="700"/>
            </a:lvl3pPr>
            <a:lvl4pPr marL="963925" indent="0">
              <a:buNone/>
              <a:defRPr sz="600"/>
            </a:lvl4pPr>
            <a:lvl5pPr marL="1285237" indent="0">
              <a:buNone/>
              <a:defRPr sz="600"/>
            </a:lvl5pPr>
            <a:lvl6pPr marL="1606546" indent="0">
              <a:buNone/>
              <a:defRPr sz="600"/>
            </a:lvl6pPr>
            <a:lvl7pPr marL="1927855" indent="0">
              <a:buNone/>
              <a:defRPr sz="600"/>
            </a:lvl7pPr>
            <a:lvl8pPr marL="2249166" indent="0">
              <a:buNone/>
              <a:defRPr sz="600"/>
            </a:lvl8pPr>
            <a:lvl9pPr marL="2570475" indent="0">
              <a:buNone/>
              <a:defRPr sz="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644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644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308" indent="0">
              <a:buNone/>
              <a:defRPr sz="2000"/>
            </a:lvl2pPr>
            <a:lvl3pPr marL="642618" indent="0">
              <a:buNone/>
              <a:defRPr sz="1700"/>
            </a:lvl3pPr>
            <a:lvl4pPr marL="963925" indent="0">
              <a:buNone/>
              <a:defRPr sz="1400"/>
            </a:lvl4pPr>
            <a:lvl5pPr marL="1285237" indent="0">
              <a:buNone/>
              <a:defRPr sz="1400"/>
            </a:lvl5pPr>
            <a:lvl6pPr marL="1606546" indent="0">
              <a:buNone/>
              <a:defRPr sz="1400"/>
            </a:lvl6pPr>
            <a:lvl7pPr marL="1927855" indent="0">
              <a:buNone/>
              <a:defRPr sz="1400"/>
            </a:lvl7pPr>
            <a:lvl8pPr marL="2249166" indent="0">
              <a:buNone/>
              <a:defRPr sz="1400"/>
            </a:lvl8pPr>
            <a:lvl9pPr marL="2570475" indent="0">
              <a:buNone/>
              <a:defRPr sz="1400"/>
            </a:lvl9pPr>
          </a:lstStyle>
          <a:p>
            <a:r>
              <a:rPr lang="cs-CZ" smtClean="0"/>
              <a:t>Klepnutím na ikonu přidáte obrázek.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644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308" indent="0">
              <a:buNone/>
              <a:defRPr sz="800"/>
            </a:lvl2pPr>
            <a:lvl3pPr marL="642618" indent="0">
              <a:buNone/>
              <a:defRPr sz="700"/>
            </a:lvl3pPr>
            <a:lvl4pPr marL="963925" indent="0">
              <a:buNone/>
              <a:defRPr sz="600"/>
            </a:lvl4pPr>
            <a:lvl5pPr marL="1285237" indent="0">
              <a:buNone/>
              <a:defRPr sz="600"/>
            </a:lvl5pPr>
            <a:lvl6pPr marL="1606546" indent="0">
              <a:buNone/>
              <a:defRPr sz="600"/>
            </a:lvl6pPr>
            <a:lvl7pPr marL="1927855" indent="0">
              <a:buNone/>
              <a:defRPr sz="600"/>
            </a:lvl7pPr>
            <a:lvl8pPr marL="2249166" indent="0">
              <a:buNone/>
              <a:defRPr sz="600"/>
            </a:lvl8pPr>
            <a:lvl9pPr marL="2570475" indent="0">
              <a:buNone/>
              <a:defRPr sz="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image" Target="../media/image5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image" Target="../media/image5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image" Target="../media/image2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image" Target="../media/image5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5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5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Helvetica Light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Light" charset="0"/>
          <a:ea typeface="ヒラギノ角ゴ ProN W3" charset="0"/>
          <a:cs typeface="ヒラギノ角ゴ ProN W3" charset="0"/>
          <a:sym typeface="Helvetica Light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Light" charset="0"/>
          <a:ea typeface="ヒラギノ角ゴ ProN W3" charset="0"/>
          <a:cs typeface="ヒラギノ角ゴ ProN W3" charset="0"/>
          <a:sym typeface="Helvetica Light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Light" charset="0"/>
          <a:ea typeface="ヒラギノ角ゴ ProN W3" charset="0"/>
          <a:cs typeface="ヒラギノ角ゴ ProN W3" charset="0"/>
          <a:sym typeface="Helvetica Light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Light" charset="0"/>
          <a:ea typeface="ヒラギノ角ゴ ProN W3" charset="0"/>
          <a:cs typeface="ヒラギノ角ゴ ProN W3" charset="0"/>
          <a:sym typeface="Helvetica Light" charset="0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Light" charset="0"/>
          <a:ea typeface="ヒラギノ角ゴ ProN W3" charset="0"/>
          <a:cs typeface="ヒラギノ角ゴ ProN W3" charset="0"/>
          <a:sym typeface="Helvetica Light" charset="0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Light" charset="0"/>
          <a:ea typeface="ヒラギノ角ゴ ProN W3" charset="0"/>
          <a:cs typeface="ヒラギノ角ゴ ProN W3" charset="0"/>
          <a:sym typeface="Helvetica Light" charset="0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Light" charset="0"/>
          <a:ea typeface="ヒラギノ角ゴ ProN W3" charset="0"/>
          <a:cs typeface="ヒラギノ角ゴ ProN W3" charset="0"/>
          <a:sym typeface="Helvetica Light" charset="0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Helvetica Light" charset="0"/>
          <a:ea typeface="ヒラギノ角ゴ ProN W3" charset="0"/>
          <a:cs typeface="ヒラギノ角ゴ ProN W3" charset="0"/>
          <a:sym typeface="Helvetica Light" charset="0"/>
        </a:defRPr>
      </a:lvl9pPr>
    </p:titleStyle>
    <p:bodyStyle>
      <a:lvl1pPr algn="l" rtl="0" eaLnBrk="1" fontAlgn="base" hangingPunct="1">
        <a:spcBef>
          <a:spcPts val="2953"/>
        </a:spcBef>
        <a:spcAft>
          <a:spcPct val="0"/>
        </a:spcAft>
        <a:defRPr sz="27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1pPr>
      <a:lvl2pPr marL="241093" algn="l" rtl="0" eaLnBrk="1" fontAlgn="base" hangingPunct="1">
        <a:spcBef>
          <a:spcPts val="2953"/>
        </a:spcBef>
        <a:spcAft>
          <a:spcPct val="0"/>
        </a:spcAft>
        <a:defRPr sz="27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2pPr>
      <a:lvl3pPr marL="482186" algn="l" rtl="0" eaLnBrk="1" fontAlgn="base" hangingPunct="1">
        <a:spcBef>
          <a:spcPts val="2953"/>
        </a:spcBef>
        <a:spcAft>
          <a:spcPct val="0"/>
        </a:spcAft>
        <a:defRPr sz="27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3pPr>
      <a:lvl4pPr marL="723279" algn="l" rtl="0" eaLnBrk="1" fontAlgn="base" hangingPunct="1">
        <a:spcBef>
          <a:spcPts val="2953"/>
        </a:spcBef>
        <a:spcAft>
          <a:spcPct val="0"/>
        </a:spcAft>
        <a:defRPr sz="27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4pPr>
      <a:lvl5pPr marL="964372" algn="l" rtl="0" eaLnBrk="1" fontAlgn="base" hangingPunct="1">
        <a:spcBef>
          <a:spcPts val="2953"/>
        </a:spcBef>
        <a:spcAft>
          <a:spcPct val="0"/>
        </a:spcAft>
        <a:defRPr sz="27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5pPr>
      <a:lvl6pPr marL="1285829" algn="l" rtl="0" eaLnBrk="1" fontAlgn="base" hangingPunct="1">
        <a:spcBef>
          <a:spcPts val="2953"/>
        </a:spcBef>
        <a:spcAft>
          <a:spcPct val="0"/>
        </a:spcAft>
        <a:defRPr sz="27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6pPr>
      <a:lvl7pPr marL="1607287" algn="l" rtl="0" eaLnBrk="1" fontAlgn="base" hangingPunct="1">
        <a:spcBef>
          <a:spcPts val="2953"/>
        </a:spcBef>
        <a:spcAft>
          <a:spcPct val="0"/>
        </a:spcAft>
        <a:defRPr sz="27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7pPr>
      <a:lvl8pPr marL="1928744" algn="l" rtl="0" eaLnBrk="1" fontAlgn="base" hangingPunct="1">
        <a:spcBef>
          <a:spcPts val="2953"/>
        </a:spcBef>
        <a:spcAft>
          <a:spcPct val="0"/>
        </a:spcAft>
        <a:defRPr sz="27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8pPr>
      <a:lvl9pPr marL="2250201" algn="l" rtl="0" eaLnBrk="1" fontAlgn="base" hangingPunct="1">
        <a:spcBef>
          <a:spcPts val="2953"/>
        </a:spcBef>
        <a:spcAft>
          <a:spcPct val="0"/>
        </a:spcAft>
        <a:defRPr sz="2700">
          <a:solidFill>
            <a:schemeClr val="tx1"/>
          </a:solidFill>
          <a:latin typeface="+mn-lt"/>
          <a:ea typeface="+mn-ea"/>
          <a:cs typeface="+mn-cs"/>
          <a:sym typeface="Helvetica Light" charset="0"/>
        </a:defRPr>
      </a:lvl9pPr>
    </p:bodyStyle>
    <p:otherStyle>
      <a:defPPr>
        <a:defRPr lang="cs-CZ"/>
      </a:defPPr>
      <a:lvl1pPr marL="0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1"/>
            <a:ext cx="9144000" cy="174128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8657" y="214312"/>
            <a:ext cx="7786688" cy="14644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699" tIns="35699" rIns="35699" bIns="3569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>
                <a:sym typeface="Gill Sans" charset="0"/>
              </a:rPr>
              <a:t>Klepnutím lze upravit styl předlohy nadpisů.</a:t>
            </a:r>
            <a:endParaRPr lang="en-US" smtClean="0">
              <a:sym typeface="Gill Sans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8656" y="2178853"/>
            <a:ext cx="3536156" cy="40183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699" tIns="35699" rIns="35699" bIns="3569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>
                <a:sym typeface="Gill Sans" charset="0"/>
              </a:rPr>
              <a:t>Klepnutím lze upravit styly předlohy textu.</a:t>
            </a:r>
          </a:p>
          <a:p>
            <a:pPr lvl="1"/>
            <a:r>
              <a:rPr lang="cs-CZ" smtClean="0">
                <a:sym typeface="Gill Sans" charset="0"/>
              </a:rPr>
              <a:t>Druhá úroveň</a:t>
            </a:r>
          </a:p>
          <a:p>
            <a:pPr lvl="2"/>
            <a:r>
              <a:rPr lang="cs-CZ" smtClean="0">
                <a:sym typeface="Gill Sans" charset="0"/>
              </a:rPr>
              <a:t>Třetí úroveň</a:t>
            </a:r>
          </a:p>
          <a:p>
            <a:pPr lvl="3"/>
            <a:r>
              <a:rPr lang="cs-CZ" smtClean="0">
                <a:sym typeface="Gill Sans" charset="0"/>
              </a:rPr>
              <a:t>Čtvrtá úroveň</a:t>
            </a:r>
          </a:p>
          <a:p>
            <a:pPr lvl="4"/>
            <a:r>
              <a:rPr lang="cs-CZ" smtClean="0">
                <a:sym typeface="Gill Sans" charset="0"/>
              </a:rPr>
              <a:t>Pátá úroveň</a:t>
            </a:r>
            <a:endParaRPr lang="en-US" smtClean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308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618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3925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237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85610" indent="-285610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62289" indent="-285610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74673" indent="-285610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187057" indent="-285610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499442" indent="-285610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820752" indent="-285610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142062" indent="-285610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463372" indent="-285610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2784685" indent="-285610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cs-CZ"/>
      </a:defPPr>
      <a:lvl1pPr marL="0" algn="l" defTabSz="64261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08" algn="l" defTabSz="64261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618" algn="l" defTabSz="64261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925" algn="l" defTabSz="64261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237" algn="l" defTabSz="64261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546" algn="l" defTabSz="64261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7855" algn="l" defTabSz="64261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166" algn="l" defTabSz="64261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0475" algn="l" defTabSz="64261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1"/>
            <a:ext cx="9144000" cy="174128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8657" y="214312"/>
            <a:ext cx="7786688" cy="14644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697" tIns="35697" rIns="35697" bIns="356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>
                <a:sym typeface="Gill Sans" charset="0"/>
              </a:rPr>
              <a:t>Klepnutím lze upravit styl předlohy nadpisů.</a:t>
            </a:r>
            <a:endParaRPr lang="en-US" smtClean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291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585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3876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171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85596" indent="-285596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97961" indent="-285596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910328" indent="-285596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222699" indent="-285596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535070" indent="-285596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856359" indent="-285596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177653" indent="-285596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498944" indent="-285596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2820237" indent="-285596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cs-CZ"/>
      </a:defPPr>
      <a:lvl1pPr marL="0" algn="l" defTabSz="64258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291" algn="l" defTabSz="64258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585" algn="l" defTabSz="64258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876" algn="l" defTabSz="64258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171" algn="l" defTabSz="64258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464" algn="l" defTabSz="64258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7756" algn="l" defTabSz="64258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051" algn="l" defTabSz="64258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0344" algn="l" defTabSz="64258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275" algn="ctr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552" algn="ctr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3826" algn="ctr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105" algn="ctr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85582" indent="-285582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97930" indent="-285582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910281" indent="-285582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222637" indent="-285582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534992" indent="-285582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856264" indent="-285582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177541" indent="-285582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498816" indent="-285582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2820093" indent="-285582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cs-CZ"/>
      </a:defPPr>
      <a:lvl1pPr marL="0" algn="l" defTabSz="6425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275" algn="l" defTabSz="6425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552" algn="l" defTabSz="6425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826" algn="l" defTabSz="6425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105" algn="l" defTabSz="6425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382" algn="l" defTabSz="6425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7658" algn="l" defTabSz="6425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8936" algn="l" defTabSz="6425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0212" algn="l" defTabSz="6425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8657" y="928688"/>
            <a:ext cx="7786688" cy="500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693" tIns="35693" rIns="35693" bIns="356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>
                <a:sym typeface="Gill Sans" charset="0"/>
              </a:rPr>
              <a:t>Klepnutím lze upravit styly předlohy textu.</a:t>
            </a:r>
          </a:p>
          <a:p>
            <a:pPr lvl="1"/>
            <a:r>
              <a:rPr lang="cs-CZ" smtClean="0">
                <a:sym typeface="Gill Sans" charset="0"/>
              </a:rPr>
              <a:t>Druhá úroveň</a:t>
            </a:r>
          </a:p>
          <a:p>
            <a:pPr lvl="2"/>
            <a:r>
              <a:rPr lang="cs-CZ" smtClean="0">
                <a:sym typeface="Gill Sans" charset="0"/>
              </a:rPr>
              <a:t>Třetí úroveň</a:t>
            </a:r>
          </a:p>
          <a:p>
            <a:pPr lvl="3"/>
            <a:r>
              <a:rPr lang="cs-CZ" smtClean="0">
                <a:sym typeface="Gill Sans" charset="0"/>
              </a:rPr>
              <a:t>Čtvrtá úroveň</a:t>
            </a:r>
          </a:p>
          <a:p>
            <a:pPr lvl="4"/>
            <a:r>
              <a:rPr lang="cs-CZ" smtClean="0">
                <a:sym typeface="Gill Sans" charset="0"/>
              </a:rPr>
              <a:t>Pátá úroveň</a:t>
            </a:r>
            <a:endParaRPr lang="en-US" smtClean="0">
              <a:sym typeface="Gill Sans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258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519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3776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039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85568" indent="-285568" algn="l" rtl="0" eaLnBrk="1" fontAlgn="base" hangingPunct="1">
        <a:spcBef>
          <a:spcPts val="3375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62202" indent="-285568" algn="l" rtl="0" eaLnBrk="1" fontAlgn="base" hangingPunct="1">
        <a:spcBef>
          <a:spcPts val="3375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74538" indent="-285568" algn="l" rtl="0" eaLnBrk="1" fontAlgn="base" hangingPunct="1">
        <a:spcBef>
          <a:spcPts val="3375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186874" indent="-285568" algn="l" rtl="0" eaLnBrk="1" fontAlgn="base" hangingPunct="1">
        <a:spcBef>
          <a:spcPts val="3375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499211" indent="-285568" algn="l" rtl="0" eaLnBrk="1" fontAlgn="base" hangingPunct="1">
        <a:spcBef>
          <a:spcPts val="3375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820472" indent="-285568" algn="l" rtl="0" eaLnBrk="1" fontAlgn="base" hangingPunct="1">
        <a:spcBef>
          <a:spcPts val="3375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141735" indent="-285568" algn="l" rtl="0" eaLnBrk="1" fontAlgn="base" hangingPunct="1">
        <a:spcBef>
          <a:spcPts val="3375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462994" indent="-285568" algn="l" rtl="0" eaLnBrk="1" fontAlgn="base" hangingPunct="1">
        <a:spcBef>
          <a:spcPts val="3375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2784258" indent="-285568" algn="l" rtl="0" eaLnBrk="1" fontAlgn="base" hangingPunct="1">
        <a:spcBef>
          <a:spcPts val="3375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cs-CZ"/>
      </a:defPPr>
      <a:lvl1pPr marL="0" algn="l" defTabSz="64251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258" algn="l" defTabSz="64251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519" algn="l" defTabSz="64251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776" algn="l" defTabSz="64251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039" algn="l" defTabSz="64251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299" algn="l" defTabSz="64251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7559" algn="l" defTabSz="64251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8821" algn="l" defTabSz="64251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0081" algn="l" defTabSz="64251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" y="1496840"/>
            <a:ext cx="8249915" cy="469924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8657" y="214312"/>
            <a:ext cx="7786688" cy="14644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691" tIns="35691" rIns="35691" bIns="356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>
                <a:sym typeface="Gill Sans" charset="0"/>
              </a:rPr>
              <a:t>Klepnutím lze upravit styl předlohy nadpisů.</a:t>
            </a:r>
            <a:endParaRPr lang="en-US" smtClean="0">
              <a:sym typeface="Gill Sans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8657" y="2178857"/>
            <a:ext cx="7786688" cy="40183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691" tIns="35691" rIns="35691" bIns="356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>
                <a:sym typeface="Gill Sans" charset="0"/>
              </a:rPr>
              <a:t>Klepnutím lze upravit styly předlohy textu.</a:t>
            </a:r>
          </a:p>
          <a:p>
            <a:pPr lvl="1"/>
            <a:r>
              <a:rPr lang="cs-CZ" smtClean="0">
                <a:sym typeface="Gill Sans" charset="0"/>
              </a:rPr>
              <a:t>Druhá úroveň</a:t>
            </a:r>
          </a:p>
          <a:p>
            <a:pPr lvl="2"/>
            <a:r>
              <a:rPr lang="cs-CZ" smtClean="0">
                <a:sym typeface="Gill Sans" charset="0"/>
              </a:rPr>
              <a:t>Třetí úroveň</a:t>
            </a:r>
          </a:p>
          <a:p>
            <a:pPr lvl="3"/>
            <a:r>
              <a:rPr lang="cs-CZ" smtClean="0">
                <a:sym typeface="Gill Sans" charset="0"/>
              </a:rPr>
              <a:t>Čtvrtá úroveň</a:t>
            </a:r>
          </a:p>
          <a:p>
            <a:pPr lvl="4"/>
            <a:r>
              <a:rPr lang="cs-CZ" smtClean="0">
                <a:sym typeface="Gill Sans" charset="0"/>
              </a:rPr>
              <a:t>Pátá úroveň</a:t>
            </a:r>
            <a:endParaRPr lang="en-US" smtClean="0">
              <a:sym typeface="Gill Sans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241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486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3727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4973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85554" indent="-285554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62173" indent="-285554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74493" indent="-285554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186813" indent="-285554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499134" indent="-285554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820379" indent="-285554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141626" indent="-285554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462868" indent="-285554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2784116" indent="-285554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cs-CZ"/>
      </a:defPPr>
      <a:lvl1pPr marL="0" algn="l" defTabSz="6424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241" algn="l" defTabSz="6424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486" algn="l" defTabSz="6424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727" algn="l" defTabSz="6424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4973" algn="l" defTabSz="6424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216" algn="l" defTabSz="6424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7460" algn="l" defTabSz="6424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8706" algn="l" defTabSz="6424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9949" algn="l" defTabSz="64248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1"/>
            <a:ext cx="9144000" cy="174128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8657" y="214312"/>
            <a:ext cx="7786688" cy="14644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689" tIns="35689" rIns="35689" bIns="356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>
                <a:sym typeface="Gill Sans" charset="0"/>
              </a:rPr>
              <a:t>Klepnutím lze upravit styl předlohy nadpisů.</a:t>
            </a:r>
            <a:endParaRPr lang="en-US" smtClean="0">
              <a:sym typeface="Gill Sans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8656" y="2178858"/>
            <a:ext cx="3536156" cy="40183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689" tIns="35689" rIns="35689" bIns="356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>
                <a:sym typeface="Gill Sans" charset="0"/>
              </a:rPr>
              <a:t>Klepnutím lze upravit styly předlohy textu.</a:t>
            </a:r>
          </a:p>
          <a:p>
            <a:pPr lvl="1"/>
            <a:r>
              <a:rPr lang="cs-CZ" smtClean="0">
                <a:sym typeface="Gill Sans" charset="0"/>
              </a:rPr>
              <a:t>Druhá úroveň</a:t>
            </a:r>
          </a:p>
          <a:p>
            <a:pPr lvl="2"/>
            <a:r>
              <a:rPr lang="cs-CZ" smtClean="0">
                <a:sym typeface="Gill Sans" charset="0"/>
              </a:rPr>
              <a:t>Třetí úroveň</a:t>
            </a:r>
          </a:p>
          <a:p>
            <a:pPr lvl="3"/>
            <a:r>
              <a:rPr lang="cs-CZ" smtClean="0">
                <a:sym typeface="Gill Sans" charset="0"/>
              </a:rPr>
              <a:t>Čtvrtá úroveň</a:t>
            </a:r>
          </a:p>
          <a:p>
            <a:pPr lvl="4"/>
            <a:r>
              <a:rPr lang="cs-CZ" smtClean="0">
                <a:sym typeface="Gill Sans" charset="0"/>
              </a:rPr>
              <a:t>Pátá úroveň</a:t>
            </a:r>
            <a:endParaRPr lang="en-US" smtClean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225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453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3678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4908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85539" indent="-285539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62144" indent="-285539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74448" indent="-285539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186752" indent="-285539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499057" indent="-285539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820286" indent="-285539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141516" indent="-285539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462742" indent="-285539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2783974" indent="-285539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cs-CZ"/>
      </a:defPPr>
      <a:lvl1pPr marL="0" algn="l" defTabSz="64245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225" algn="l" defTabSz="64245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453" algn="l" defTabSz="64245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678" algn="l" defTabSz="64245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4908" algn="l" defTabSz="64245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134" algn="l" defTabSz="64245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7362" algn="l" defTabSz="64245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8591" algn="l" defTabSz="64245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9817" algn="l" defTabSz="64245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" y="1496840"/>
            <a:ext cx="8249915" cy="469924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8657" y="214312"/>
            <a:ext cx="7786688" cy="14644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5" tIns="35715" rIns="35715" bIns="3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>
                <a:sym typeface="Gill Sans" charset="0"/>
              </a:rPr>
              <a:t>Klepnutím lze upravit styl předlohy nadpisů.</a:t>
            </a:r>
            <a:endParaRPr lang="en-US" smtClean="0">
              <a:sym typeface="Gill Sans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8657" y="2178845"/>
            <a:ext cx="7786688" cy="40183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5" tIns="35715" rIns="35715" bIns="3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>
                <a:sym typeface="Gill Sans" charset="0"/>
              </a:rPr>
              <a:t>Klepnutím lze upravit styly předlohy textu.</a:t>
            </a:r>
          </a:p>
          <a:p>
            <a:pPr lvl="1"/>
            <a:r>
              <a:rPr lang="cs-CZ" smtClean="0">
                <a:sym typeface="Gill Sans" charset="0"/>
              </a:rPr>
              <a:t>Druhá úroveň</a:t>
            </a:r>
          </a:p>
          <a:p>
            <a:pPr lvl="2"/>
            <a:r>
              <a:rPr lang="cs-CZ" smtClean="0">
                <a:sym typeface="Gill Sans" charset="0"/>
              </a:rPr>
              <a:t>Třetí úroveň</a:t>
            </a:r>
          </a:p>
          <a:p>
            <a:pPr lvl="3"/>
            <a:r>
              <a:rPr lang="cs-CZ" smtClean="0">
                <a:sym typeface="Gill Sans" charset="0"/>
              </a:rPr>
              <a:t>Čtvrtá úroveň</a:t>
            </a:r>
          </a:p>
          <a:p>
            <a:pPr lvl="4"/>
            <a:r>
              <a:rPr lang="cs-CZ" smtClean="0">
                <a:sym typeface="Gill Sans" charset="0"/>
              </a:rPr>
              <a:t>Pátá úroveň</a:t>
            </a:r>
            <a:endParaRPr lang="en-US" smtClean="0">
              <a:sym typeface="Gill Sans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40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882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23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763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85725" indent="-285725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62521" indent="-285725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75033" indent="-285725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187545" indent="-285725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500058" indent="-285725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821498" indent="-285725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142939" indent="-285725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464380" indent="-285725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2785821" indent="-285725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cs-CZ"/>
      </a:defPPr>
      <a:lvl1pPr marL="0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40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82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23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763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05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645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086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527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" y="1496840"/>
            <a:ext cx="8249915" cy="469924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8657" y="214312"/>
            <a:ext cx="7786688" cy="14644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3" tIns="35713" rIns="35713" bIns="3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>
                <a:sym typeface="Gill Sans" charset="0"/>
              </a:rPr>
              <a:t>Klepnutím lze upravit styl předlohy nadpisů.</a:t>
            </a:r>
            <a:endParaRPr lang="en-US" smtClean="0">
              <a:sym typeface="Gill Sans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855" r:id="rId1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24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849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274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697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85710" indent="-285710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98207" indent="-285710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910702" indent="-285710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223199" indent="-285710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535696" indent="-285710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857119" indent="-285710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178543" indent="-285710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499968" indent="-285710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2821393" indent="-285710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cs-CZ"/>
      </a:defPPr>
      <a:lvl1pPr marL="0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24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49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274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697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123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546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971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396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17" y="4722690"/>
            <a:ext cx="8235404" cy="48220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8657" y="4554141"/>
            <a:ext cx="7786688" cy="1285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1" tIns="35711" rIns="35711" bIns="3571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>
                <a:sym typeface="Gill Sans" charset="0"/>
              </a:rPr>
              <a:t>Klepnutím lze upravit styl předlohy nadpisů.</a:t>
            </a:r>
            <a:endParaRPr lang="en-US" smtClean="0">
              <a:sym typeface="Gill Sans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8657" y="5831088"/>
            <a:ext cx="7786688" cy="7054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1" tIns="35711" rIns="35711" bIns="3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>
                <a:sym typeface="Gill Sans" charset="0"/>
              </a:rPr>
              <a:t>Klepnutím lze upravit styly předlohy textu.</a:t>
            </a:r>
          </a:p>
          <a:p>
            <a:pPr lvl="1"/>
            <a:r>
              <a:rPr lang="cs-CZ" smtClean="0">
                <a:sym typeface="Gill Sans" charset="0"/>
              </a:rPr>
              <a:t>Druhá úroveň</a:t>
            </a:r>
          </a:p>
          <a:p>
            <a:pPr lvl="2"/>
            <a:r>
              <a:rPr lang="cs-CZ" smtClean="0">
                <a:sym typeface="Gill Sans" charset="0"/>
              </a:rPr>
              <a:t>Třetí úroveň</a:t>
            </a:r>
          </a:p>
          <a:p>
            <a:pPr lvl="3"/>
            <a:r>
              <a:rPr lang="cs-CZ" smtClean="0">
                <a:sym typeface="Gill Sans" charset="0"/>
              </a:rPr>
              <a:t>Čtvrtá úroveň</a:t>
            </a:r>
          </a:p>
          <a:p>
            <a:pPr lvl="4"/>
            <a:r>
              <a:rPr lang="cs-CZ" smtClean="0">
                <a:sym typeface="Gill Sans" charset="0"/>
              </a:rPr>
              <a:t>Pátá úroveň</a:t>
            </a:r>
            <a:endParaRPr lang="en-US" smtClean="0">
              <a:sym typeface="Gill Sans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07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816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224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631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1407" algn="ctr" rtl="0" eaLnBrk="1" fontAlgn="base" hangingPunct="1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816" algn="ctr" rtl="0" eaLnBrk="1" fontAlgn="base" hangingPunct="1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4224" algn="ctr" rtl="0" eaLnBrk="1" fontAlgn="base" hangingPunct="1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631" algn="ctr" rtl="0" eaLnBrk="1" fontAlgn="base" hangingPunct="1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cs-CZ"/>
      </a:defPPr>
      <a:lvl1pPr marL="0" algn="l" defTabSz="6428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07" algn="l" defTabSz="6428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16" algn="l" defTabSz="6428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224" algn="l" defTabSz="6428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631" algn="l" defTabSz="6428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041" algn="l" defTabSz="6428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447" algn="l" defTabSz="6428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856" algn="l" defTabSz="6428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264" algn="l" defTabSz="6428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535" y="91534"/>
            <a:ext cx="8229823" cy="15080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44638" tIns="44638" rIns="90698" bIns="44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>
                <a:sym typeface="Arial" pitchFamily="34" charset="0"/>
              </a:rPr>
              <a:t>Klepnutím lze upravit styl předlohy nadpisů.</a:t>
            </a:r>
            <a:endParaRPr lang="en-US" smtClean="0">
              <a:sym typeface="Arial" pitchFamily="34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535" y="1599535"/>
            <a:ext cx="8229823" cy="52584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44638" tIns="44638" rIns="90698" bIns="44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>
                <a:sym typeface="Arial" pitchFamily="34" charset="0"/>
              </a:rPr>
              <a:t>Klepnutím lze upravit styly předlohy textu.</a:t>
            </a:r>
          </a:p>
          <a:p>
            <a:pPr lvl="1"/>
            <a:r>
              <a:rPr lang="cs-CZ" smtClean="0">
                <a:sym typeface="Arial" pitchFamily="34" charset="0"/>
              </a:rPr>
              <a:t>Druhá úroveň</a:t>
            </a:r>
          </a:p>
          <a:p>
            <a:pPr lvl="2"/>
            <a:r>
              <a:rPr lang="cs-CZ" smtClean="0">
                <a:sym typeface="Arial" pitchFamily="34" charset="0"/>
              </a:rPr>
              <a:t>Třetí úroveň</a:t>
            </a:r>
          </a:p>
          <a:p>
            <a:pPr lvl="3"/>
            <a:r>
              <a:rPr lang="cs-CZ" smtClean="0">
                <a:sym typeface="Arial" pitchFamily="34" charset="0"/>
              </a:rPr>
              <a:t>Čtvrtá úroveň</a:t>
            </a:r>
          </a:p>
          <a:p>
            <a:pPr lvl="4"/>
            <a:r>
              <a:rPr lang="cs-CZ" smtClean="0">
                <a:sym typeface="Arial" pitchFamily="34" charset="0"/>
              </a:rPr>
              <a:t>Pátá úroveň</a:t>
            </a:r>
            <a:endParaRPr lang="en-US" smtClean="0">
              <a:sym typeface="Arial" pitchFamily="34" charset="0"/>
            </a:endParaRPr>
          </a:p>
        </p:txBody>
      </p:sp>
      <p:sp>
        <p:nvSpPr>
          <p:cNvPr id="512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80846" y="6245204"/>
            <a:ext cx="276820" cy="2678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64277" tIns="32139" rIns="64277" bIns="32139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  <a:latin typeface="+mn-lt"/>
                <a:cs typeface="Arial" pitchFamily="34" charset="0"/>
                <a:sym typeface="Arial" pitchFamily="34" charset="0"/>
              </a:defRPr>
            </a:lvl1pPr>
          </a:lstStyle>
          <a:p>
            <a:fld id="{2CE1772D-5196-4305-94B1-16A2613D8AE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ransition/>
  <p:hf hdr="0" ftr="0" dt="0"/>
  <p:txStyles>
    <p:titleStyle>
      <a:lvl1pPr marL="111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pitchFamily="34" charset="0"/>
        </a:defRPr>
      </a:lvl1pPr>
      <a:lvl2pPr marL="111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ヒラギノ角ゴ ProN W3" charset="0"/>
          <a:cs typeface="ヒラギノ角ゴ ProN W3" charset="0"/>
          <a:sym typeface="Arial" pitchFamily="34" charset="0"/>
        </a:defRPr>
      </a:lvl2pPr>
      <a:lvl3pPr marL="111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ヒラギノ角ゴ ProN W3" charset="0"/>
          <a:cs typeface="ヒラギノ角ゴ ProN W3" charset="0"/>
          <a:sym typeface="Arial" pitchFamily="34" charset="0"/>
        </a:defRPr>
      </a:lvl3pPr>
      <a:lvl4pPr marL="111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ヒラギノ角ゴ ProN W3" charset="0"/>
          <a:cs typeface="ヒラギノ角ゴ ProN W3" charset="0"/>
          <a:sym typeface="Arial" pitchFamily="34" charset="0"/>
        </a:defRPr>
      </a:lvl4pPr>
      <a:lvl5pPr marL="111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ヒラギノ角ゴ ProN W3" charset="0"/>
          <a:cs typeface="ヒラギノ角ゴ ProN W3" charset="0"/>
          <a:sym typeface="Arial" pitchFamily="34" charset="0"/>
        </a:defRPr>
      </a:lvl5pPr>
      <a:lvl6pPr marL="32250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ヒラギノ角ゴ ProN W3" charset="0"/>
          <a:cs typeface="ヒラギノ角ゴ ProN W3" charset="0"/>
          <a:sym typeface="Arial" pitchFamily="34" charset="0"/>
        </a:defRPr>
      </a:lvl6pPr>
      <a:lvl7pPr marL="64389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ヒラギノ角ゴ ProN W3" charset="0"/>
          <a:cs typeface="ヒラギノ角ゴ ProN W3" charset="0"/>
          <a:sym typeface="Arial" pitchFamily="34" charset="0"/>
        </a:defRPr>
      </a:lvl7pPr>
      <a:lvl8pPr marL="96529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ヒラギノ角ゴ ProN W3" charset="0"/>
          <a:cs typeface="ヒラギノ角ゴ ProN W3" charset="0"/>
          <a:sym typeface="Arial" pitchFamily="34" charset="0"/>
        </a:defRPr>
      </a:lvl8pPr>
      <a:lvl9pPr marL="128668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ヒラギノ角ゴ ProN W3" charset="0"/>
          <a:cs typeface="ヒラギノ角ゴ ProN W3" charset="0"/>
          <a:sym typeface="Arial" pitchFamily="34" charset="0"/>
        </a:defRPr>
      </a:lvl9pPr>
    </p:titleStyle>
    <p:bodyStyle>
      <a:lvl1pPr marL="337016" indent="-337016" algn="l" rtl="0" eaLnBrk="1" fontAlgn="base" hangingPunct="1">
        <a:spcBef>
          <a:spcPts val="773"/>
        </a:spcBef>
        <a:spcAft>
          <a:spcPct val="0"/>
        </a:spcAft>
        <a:buSzPct val="100000"/>
        <a:buFont typeface="Arial" pitchFamily="34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730941" indent="-281218" algn="l" rtl="0" eaLnBrk="1" fontAlgn="base" hangingPunct="1">
        <a:spcBef>
          <a:spcPts val="633"/>
        </a:spcBef>
        <a:spcAft>
          <a:spcPct val="0"/>
        </a:spcAft>
        <a:buSzPct val="100000"/>
        <a:buFont typeface="Arial" pitchFamily="34" charset="0"/>
        <a:buChar char="–"/>
        <a:defRPr sz="25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1124872" indent="-225419" algn="l" rtl="0" eaLnBrk="1" fontAlgn="base" hangingPunct="1">
        <a:spcBef>
          <a:spcPts val="562"/>
        </a:spcBef>
        <a:spcAft>
          <a:spcPct val="0"/>
        </a:spcAft>
        <a:buSzPct val="100000"/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1574595" indent="-224304" algn="l" rtl="0" eaLnBrk="1" fontAlgn="base" hangingPunct="1">
        <a:spcBef>
          <a:spcPts val="492"/>
        </a:spcBef>
        <a:spcAft>
          <a:spcPct val="0"/>
        </a:spcAft>
        <a:buSzPct val="100000"/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2024319" indent="-224304" algn="l" rtl="0" eaLnBrk="1" fontAlgn="base" hangingPunct="1">
        <a:spcBef>
          <a:spcPts val="492"/>
        </a:spcBef>
        <a:spcAft>
          <a:spcPct val="0"/>
        </a:spcAft>
        <a:buSzPct val="100000"/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5pPr>
      <a:lvl6pPr marL="2345712" indent="-224304" algn="l" rtl="0" eaLnBrk="1" fontAlgn="base" hangingPunct="1">
        <a:spcBef>
          <a:spcPts val="492"/>
        </a:spcBef>
        <a:spcAft>
          <a:spcPct val="0"/>
        </a:spcAft>
        <a:buSzPct val="100000"/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6pPr>
      <a:lvl7pPr marL="2667102" indent="-224304" algn="l" rtl="0" eaLnBrk="1" fontAlgn="base" hangingPunct="1">
        <a:spcBef>
          <a:spcPts val="492"/>
        </a:spcBef>
        <a:spcAft>
          <a:spcPct val="0"/>
        </a:spcAft>
        <a:buSzPct val="100000"/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7pPr>
      <a:lvl8pPr marL="2988495" indent="-224304" algn="l" rtl="0" eaLnBrk="1" fontAlgn="base" hangingPunct="1">
        <a:spcBef>
          <a:spcPts val="492"/>
        </a:spcBef>
        <a:spcAft>
          <a:spcPct val="0"/>
        </a:spcAft>
        <a:buSzPct val="100000"/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8pPr>
      <a:lvl9pPr marL="3309885" indent="-224304" algn="l" rtl="0" eaLnBrk="1" fontAlgn="base" hangingPunct="1">
        <a:spcBef>
          <a:spcPts val="492"/>
        </a:spcBef>
        <a:spcAft>
          <a:spcPct val="0"/>
        </a:spcAft>
        <a:buSzPct val="100000"/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9pPr>
    </p:bodyStyle>
    <p:otherStyle>
      <a:defPPr>
        <a:defRPr lang="cs-CZ"/>
      </a:defPPr>
      <a:lvl1pPr marL="0" algn="l" defTabSz="64278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91" algn="l" defTabSz="64278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783" algn="l" defTabSz="64278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174" algn="l" defTabSz="64278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565" algn="l" defTabSz="64278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959" algn="l" defTabSz="64278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348" algn="l" defTabSz="64278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741" algn="l" defTabSz="64278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133" algn="l" defTabSz="64278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1"/>
            <a:ext cx="9144000" cy="174128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8657" y="214312"/>
            <a:ext cx="7786688" cy="14644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07" tIns="35707" rIns="35707" bIns="357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>
                <a:sym typeface="Gill Sans" charset="0"/>
              </a:rPr>
              <a:t>Klepnutím lze upravit styl předlohy nadpisů.</a:t>
            </a:r>
            <a:endParaRPr lang="en-US" smtClean="0">
              <a:sym typeface="Gill Sans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29188" y="2178849"/>
            <a:ext cx="3536156" cy="40183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07" tIns="35707" rIns="35707" bIns="357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>
                <a:sym typeface="Gill Sans" charset="0"/>
              </a:rPr>
              <a:t>Klepnutím lze upravit styly předlohy textu.</a:t>
            </a:r>
          </a:p>
          <a:p>
            <a:pPr lvl="1"/>
            <a:r>
              <a:rPr lang="cs-CZ" smtClean="0">
                <a:sym typeface="Gill Sans" charset="0"/>
              </a:rPr>
              <a:t>Druhá úroveň</a:t>
            </a:r>
          </a:p>
          <a:p>
            <a:pPr lvl="2"/>
            <a:r>
              <a:rPr lang="cs-CZ" smtClean="0">
                <a:sym typeface="Gill Sans" charset="0"/>
              </a:rPr>
              <a:t>Třetí úroveň</a:t>
            </a:r>
          </a:p>
          <a:p>
            <a:pPr lvl="3"/>
            <a:r>
              <a:rPr lang="cs-CZ" smtClean="0">
                <a:sym typeface="Gill Sans" charset="0"/>
              </a:rPr>
              <a:t>Čtvrtá úroveň</a:t>
            </a:r>
          </a:p>
          <a:p>
            <a:pPr lvl="4"/>
            <a:r>
              <a:rPr lang="cs-CZ" smtClean="0">
                <a:sym typeface="Gill Sans" charset="0"/>
              </a:rPr>
              <a:t>Pátá úroveň</a:t>
            </a:r>
            <a:endParaRPr lang="en-US" smtClean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374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750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124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500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85667" indent="-285667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62405" indent="-285667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74853" indent="-285667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187301" indent="-285667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499750" indent="-285667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821125" indent="-285667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142500" indent="-285667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463876" indent="-285667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2785253" indent="-285667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cs-CZ"/>
      </a:defPPr>
      <a:lvl1pPr marL="0" algn="l" defTabSz="6427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74" algn="l" defTabSz="6427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750" algn="l" defTabSz="6427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124" algn="l" defTabSz="6427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500" algn="l" defTabSz="6427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877" algn="l" defTabSz="6427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250" algn="l" defTabSz="6427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626" algn="l" defTabSz="6427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001" algn="l" defTabSz="6427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1"/>
            <a:ext cx="9144000" cy="174128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8657" y="214312"/>
            <a:ext cx="7786688" cy="14644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05" tIns="35705" rIns="35705" bIns="357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>
                <a:sym typeface="Gill Sans" charset="0"/>
              </a:rPr>
              <a:t>Klepnutím lze upravit styl předlohy nadpisů.</a:t>
            </a:r>
            <a:endParaRPr lang="en-US" smtClean="0">
              <a:sym typeface="Gill Sans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8657" y="2178850"/>
            <a:ext cx="7786688" cy="40183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05" tIns="35705" rIns="35705" bIns="357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>
                <a:sym typeface="Gill Sans" charset="0"/>
              </a:rPr>
              <a:t>Klepnutím lze upravit styly předlohy textu.</a:t>
            </a:r>
          </a:p>
          <a:p>
            <a:pPr lvl="1"/>
            <a:r>
              <a:rPr lang="cs-CZ" smtClean="0">
                <a:sym typeface="Gill Sans" charset="0"/>
              </a:rPr>
              <a:t>Druhá úroveň</a:t>
            </a:r>
          </a:p>
          <a:p>
            <a:pPr lvl="2"/>
            <a:r>
              <a:rPr lang="cs-CZ" smtClean="0">
                <a:sym typeface="Gill Sans" charset="0"/>
              </a:rPr>
              <a:t>Třetí úroveň</a:t>
            </a:r>
          </a:p>
          <a:p>
            <a:pPr lvl="3"/>
            <a:r>
              <a:rPr lang="cs-CZ" smtClean="0">
                <a:sym typeface="Gill Sans" charset="0"/>
              </a:rPr>
              <a:t>Čtvrtá úroveň</a:t>
            </a:r>
          </a:p>
          <a:p>
            <a:pPr lvl="4"/>
            <a:r>
              <a:rPr lang="cs-CZ" smtClean="0">
                <a:sym typeface="Gill Sans" charset="0"/>
              </a:rPr>
              <a:t>Pátá úroveň</a:t>
            </a:r>
            <a:endParaRPr lang="en-US" smtClean="0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357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717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075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434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85653" indent="-285653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62376" indent="-285653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74808" indent="-285653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187240" indent="-285653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499673" indent="-285653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821032" indent="-285653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142391" indent="-285653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463750" indent="-285653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2785111" indent="-285653" algn="l" rtl="0" eaLnBrk="1" fontAlgn="base" hangingPunct="1">
        <a:spcBef>
          <a:spcPts val="2250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cs-CZ"/>
      </a:defPPr>
      <a:lvl1pPr marL="0" algn="l" defTabSz="6427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57" algn="l" defTabSz="6427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717" algn="l" defTabSz="6427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075" algn="l" defTabSz="6427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434" algn="l" defTabSz="6427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794" algn="l" defTabSz="6427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151" algn="l" defTabSz="6427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511" algn="l" defTabSz="6427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0870" algn="l" defTabSz="6427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78657" y="2402086"/>
            <a:ext cx="7786688" cy="20538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03" tIns="35703" rIns="35703" bIns="357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>
                <a:sym typeface="Gill Sans" charset="0"/>
              </a:rPr>
              <a:t>Klepnutím lze upravit styl předlohy nadpisů.</a:t>
            </a:r>
            <a:endParaRPr lang="en-US" smtClean="0">
              <a:sym typeface="Gill Sans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341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684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025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368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85639" indent="-285639" algn="l" rtl="0" eaLnBrk="1" fontAlgn="base" hangingPunct="1">
        <a:spcBef>
          <a:spcPts val="3375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98053" indent="-285639" algn="l" rtl="0" eaLnBrk="1" fontAlgn="base" hangingPunct="1">
        <a:spcBef>
          <a:spcPts val="3375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910468" indent="-285639" algn="l" rtl="0" eaLnBrk="1" fontAlgn="base" hangingPunct="1">
        <a:spcBef>
          <a:spcPts val="3375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222887" indent="-285639" algn="l" rtl="0" eaLnBrk="1" fontAlgn="base" hangingPunct="1">
        <a:spcBef>
          <a:spcPts val="3375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535305" indent="-285639" algn="l" rtl="0" eaLnBrk="1" fontAlgn="base" hangingPunct="1">
        <a:spcBef>
          <a:spcPts val="3375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856644" indent="-285639" algn="l" rtl="0" eaLnBrk="1" fontAlgn="base" hangingPunct="1">
        <a:spcBef>
          <a:spcPts val="3375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177987" indent="-285639" algn="l" rtl="0" eaLnBrk="1" fontAlgn="base" hangingPunct="1">
        <a:spcBef>
          <a:spcPts val="3375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499328" indent="-285639" algn="l" rtl="0" eaLnBrk="1" fontAlgn="base" hangingPunct="1">
        <a:spcBef>
          <a:spcPts val="3375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2820671" indent="-285639" algn="l" rtl="0" eaLnBrk="1" fontAlgn="base" hangingPunct="1">
        <a:spcBef>
          <a:spcPts val="3375"/>
        </a:spcBef>
        <a:spcAft>
          <a:spcPct val="0"/>
        </a:spcAft>
        <a:buSzPct val="5600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cs-CZ"/>
      </a:defPPr>
      <a:lvl1pPr marL="0" algn="l" defTabSz="64268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41" algn="l" defTabSz="64268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684" algn="l" defTabSz="64268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025" algn="l" defTabSz="64268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368" algn="l" defTabSz="64268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711" algn="l" defTabSz="64268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052" algn="l" defTabSz="64268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396" algn="l" defTabSz="64268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0738" algn="l" defTabSz="64268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78657" y="1741289"/>
            <a:ext cx="7786688" cy="20538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01" tIns="35701" rIns="35701" bIns="3570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>
                <a:sym typeface="Gill Sans" charset="0"/>
              </a:rPr>
              <a:t>Klepnutím lze upravit styl předlohy nadpisů.</a:t>
            </a:r>
            <a:endParaRPr lang="en-US" smtClean="0">
              <a:sym typeface="Gill Sans" charset="0"/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8657" y="3786188"/>
            <a:ext cx="7786688" cy="9911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01" tIns="35701" rIns="35701" bIns="357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>
                <a:sym typeface="Gill Sans" charset="0"/>
              </a:rPr>
              <a:t>Klepnutím lze upravit styly předlohy textu.</a:t>
            </a:r>
          </a:p>
          <a:p>
            <a:pPr lvl="1"/>
            <a:r>
              <a:rPr lang="cs-CZ" smtClean="0">
                <a:sym typeface="Gill Sans" charset="0"/>
              </a:rPr>
              <a:t>Druhá úroveň</a:t>
            </a:r>
          </a:p>
          <a:p>
            <a:pPr lvl="2"/>
            <a:r>
              <a:rPr lang="cs-CZ" smtClean="0">
                <a:sym typeface="Gill Sans" charset="0"/>
              </a:rPr>
              <a:t>Třetí úroveň</a:t>
            </a:r>
          </a:p>
          <a:p>
            <a:pPr lvl="3"/>
            <a:r>
              <a:rPr lang="cs-CZ" smtClean="0">
                <a:sym typeface="Gill Sans" charset="0"/>
              </a:rPr>
              <a:t>Čtvrtá úroveň</a:t>
            </a:r>
          </a:p>
          <a:p>
            <a:pPr lvl="4"/>
            <a:r>
              <a:rPr lang="cs-CZ" smtClean="0">
                <a:sym typeface="Gill Sans" charset="0"/>
              </a:rPr>
              <a:t>Pátá úroveň</a:t>
            </a:r>
            <a:endParaRPr lang="en-US" smtClean="0">
              <a:sym typeface="Gill Sans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324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651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3975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302" algn="ctr" rtl="0" eaLnBrk="1" fontAlgn="base" hangingPunct="1">
        <a:spcBef>
          <a:spcPct val="0"/>
        </a:spcBef>
        <a:spcAft>
          <a:spcPct val="0"/>
        </a:spcAft>
        <a:defRPr sz="4500">
          <a:solidFill>
            <a:srgbClr val="ECECEC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1324" algn="ctr" rtl="0" eaLnBrk="1" fontAlgn="base" hangingPunct="1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651" algn="ctr" rtl="0" eaLnBrk="1" fontAlgn="base" hangingPunct="1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3975" algn="ctr" rtl="0" eaLnBrk="1" fontAlgn="base" hangingPunct="1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302" algn="ctr" rtl="0" eaLnBrk="1" fontAlgn="base" hangingPunct="1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cs-CZ"/>
      </a:defPPr>
      <a:lvl1pPr marL="0" algn="l" defTabSz="6426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24" algn="l" defTabSz="6426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651" algn="l" defTabSz="6426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975" algn="l" defTabSz="6426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302" algn="l" defTabSz="6426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628" algn="l" defTabSz="6426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7954" algn="l" defTabSz="6426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281" algn="l" defTabSz="6426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0607" algn="l" defTabSz="6426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354" y="5157192"/>
            <a:ext cx="7773293" cy="1080120"/>
          </a:xfrm>
        </p:spPr>
        <p:txBody>
          <a:bodyPr/>
          <a:lstStyle/>
          <a:p>
            <a:r>
              <a:rPr lang="en-US" b="1" dirty="0"/>
              <a:t>Nuclear </a:t>
            </a:r>
            <a:r>
              <a:rPr lang="cs-CZ" b="1" dirty="0" smtClean="0"/>
              <a:t>A</a:t>
            </a:r>
            <a:r>
              <a:rPr lang="en-US" b="1" dirty="0" err="1" smtClean="0"/>
              <a:t>rms</a:t>
            </a:r>
            <a:r>
              <a:rPr lang="en-US" b="1" dirty="0" smtClean="0"/>
              <a:t> </a:t>
            </a:r>
            <a:r>
              <a:rPr lang="cs-CZ" b="1" dirty="0" smtClean="0"/>
              <a:t>P</a:t>
            </a:r>
            <a:r>
              <a:rPr lang="en-US" b="1" dirty="0" err="1" smtClean="0"/>
              <a:t>roliferation</a:t>
            </a:r>
            <a:r>
              <a:rPr lang="en-US" b="1" dirty="0" smtClean="0"/>
              <a:t> </a:t>
            </a:r>
            <a:r>
              <a:rPr lang="en-US" b="1" dirty="0"/>
              <a:t>and </a:t>
            </a:r>
            <a:r>
              <a:rPr lang="cs-CZ" b="1" dirty="0" smtClean="0"/>
              <a:t>C</a:t>
            </a:r>
            <a:r>
              <a:rPr lang="en-US" b="1" dirty="0" err="1" smtClean="0"/>
              <a:t>ontrol</a:t>
            </a:r>
            <a:endParaRPr lang="en-US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692696"/>
            <a:ext cx="6296494" cy="4238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8657" y="214313"/>
            <a:ext cx="7786688" cy="982440"/>
          </a:xfrm>
        </p:spPr>
        <p:txBody>
          <a:bodyPr/>
          <a:lstStyle/>
          <a:p>
            <a:r>
              <a:rPr lang="en-US" sz="3600" dirty="0"/>
              <a:t>Structural &amp; Operational Arms Control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647" y="1268760"/>
            <a:ext cx="8228707" cy="5112568"/>
          </a:xfrm>
        </p:spPr>
        <p:txBody>
          <a:bodyPr/>
          <a:lstStyle/>
          <a:p>
            <a:r>
              <a:rPr lang="en-US" sz="2800" dirty="0" smtClean="0"/>
              <a:t>Structural – qualitative and quantitative aspects of weapons of a given class. The goal is to achieve or keep arsenals in balance and thus establish or keep parity and stability</a:t>
            </a:r>
          </a:p>
          <a:p>
            <a:r>
              <a:rPr lang="en-US" sz="2800" dirty="0" smtClean="0"/>
              <a:t>Operational – attempts to keep adversaries as restrained as possible when resort to arms is concerned. The aim is to prevent an outbreak or further escalation of a conflict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97796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Croft’s Typology</a:t>
            </a:r>
            <a:endParaRPr lang="en-US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647" y="1988840"/>
            <a:ext cx="8228707" cy="413692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Arms control at the conclusion of major conflicts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Arms control to </a:t>
            </a:r>
            <a:r>
              <a:rPr lang="en-US" dirty="0" smtClean="0"/>
              <a:t>strengthen </a:t>
            </a:r>
            <a:r>
              <a:rPr lang="en-US" dirty="0" smtClean="0"/>
              <a:t>strategic stability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Arms control to create norms of behavior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Arms control managing proliferation of weapons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Arms control by international organization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92548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8657" y="214313"/>
            <a:ext cx="7786688" cy="910432"/>
          </a:xfrm>
        </p:spPr>
        <p:txBody>
          <a:bodyPr/>
          <a:lstStyle/>
          <a:p>
            <a:r>
              <a:rPr lang="cs-CZ" sz="4000" dirty="0" err="1" smtClean="0"/>
              <a:t>Arms</a:t>
            </a:r>
            <a:r>
              <a:rPr lang="cs-CZ" sz="4000" dirty="0" smtClean="0"/>
              <a:t> </a:t>
            </a:r>
            <a:r>
              <a:rPr lang="cs-CZ" sz="4000" dirty="0" err="1" smtClean="0"/>
              <a:t>Control</a:t>
            </a:r>
            <a:r>
              <a:rPr lang="cs-CZ" sz="4000" dirty="0" smtClean="0"/>
              <a:t> </a:t>
            </a:r>
            <a:r>
              <a:rPr lang="en-US" sz="4000" dirty="0" smtClean="0"/>
              <a:t>&amp; </a:t>
            </a:r>
            <a:r>
              <a:rPr lang="cs-CZ" sz="4000" dirty="0" err="1" smtClean="0"/>
              <a:t>Disarmament</a:t>
            </a:r>
            <a:r>
              <a:rPr lang="cs-CZ" sz="4000" dirty="0" smtClean="0"/>
              <a:t> </a:t>
            </a:r>
            <a:endParaRPr lang="en-US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arms control and disarmament treaties do you know?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05452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8657" y="404665"/>
            <a:ext cx="7786688" cy="936104"/>
          </a:xfrm>
        </p:spPr>
        <p:txBody>
          <a:bodyPr/>
          <a:lstStyle/>
          <a:p>
            <a:r>
              <a:rPr lang="cs-CZ" dirty="0" err="1" smtClean="0"/>
              <a:t>Operational</a:t>
            </a:r>
            <a:r>
              <a:rPr lang="cs-CZ" dirty="0" smtClean="0"/>
              <a:t> </a:t>
            </a:r>
            <a:r>
              <a:rPr lang="cs-CZ" dirty="0" err="1" smtClean="0"/>
              <a:t>Arms</a:t>
            </a:r>
            <a:r>
              <a:rPr lang="cs-CZ" dirty="0" smtClean="0"/>
              <a:t> </a:t>
            </a:r>
            <a:r>
              <a:rPr lang="cs-CZ" dirty="0" err="1" smtClean="0"/>
              <a:t>Control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647" y="1844824"/>
            <a:ext cx="8228707" cy="4680520"/>
          </a:xfrm>
        </p:spPr>
        <p:txBody>
          <a:bodyPr/>
          <a:lstStyle/>
          <a:p>
            <a:r>
              <a:rPr lang="cs-CZ" sz="2000" dirty="0" err="1" smtClean="0"/>
              <a:t>The</a:t>
            </a:r>
            <a:r>
              <a:rPr lang="cs-CZ" sz="2000" dirty="0" smtClean="0"/>
              <a:t> U.S. – </a:t>
            </a:r>
            <a:r>
              <a:rPr lang="cs-CZ" sz="2000" dirty="0" err="1" smtClean="0"/>
              <a:t>the</a:t>
            </a:r>
            <a:r>
              <a:rPr lang="cs-CZ" sz="2000" dirty="0" smtClean="0"/>
              <a:t> USSR Hot Line </a:t>
            </a:r>
            <a:r>
              <a:rPr lang="cs-CZ" sz="2000" dirty="0" err="1" smtClean="0"/>
              <a:t>Agreement</a:t>
            </a:r>
            <a:r>
              <a:rPr lang="cs-CZ" sz="2000" dirty="0" smtClean="0"/>
              <a:t> (1963)</a:t>
            </a:r>
          </a:p>
          <a:p>
            <a:r>
              <a:rPr lang="cs-CZ" sz="2000" dirty="0" smtClean="0"/>
              <a:t>Limited Test </a:t>
            </a:r>
            <a:r>
              <a:rPr lang="cs-CZ" sz="2000" dirty="0" err="1" smtClean="0"/>
              <a:t>Ban</a:t>
            </a:r>
            <a:r>
              <a:rPr lang="cs-CZ" sz="2000" dirty="0" smtClean="0"/>
              <a:t> </a:t>
            </a:r>
            <a:r>
              <a:rPr lang="cs-CZ" sz="2000" dirty="0" err="1" smtClean="0"/>
              <a:t>Treaty</a:t>
            </a:r>
            <a:r>
              <a:rPr lang="cs-CZ" sz="2000" dirty="0" smtClean="0"/>
              <a:t> (LTBT – 1963)</a:t>
            </a:r>
          </a:p>
          <a:p>
            <a:r>
              <a:rPr lang="cs-CZ" sz="2000" dirty="0" err="1" smtClean="0"/>
              <a:t>Nuclear</a:t>
            </a:r>
            <a:r>
              <a:rPr lang="cs-CZ" sz="2000" dirty="0" smtClean="0"/>
              <a:t> Non-</a:t>
            </a:r>
            <a:r>
              <a:rPr lang="cs-CZ" sz="2000" dirty="0" err="1" smtClean="0"/>
              <a:t>Proliferation</a:t>
            </a:r>
            <a:r>
              <a:rPr lang="cs-CZ" sz="2000" dirty="0" smtClean="0"/>
              <a:t> </a:t>
            </a:r>
            <a:r>
              <a:rPr lang="cs-CZ" sz="2000" dirty="0" err="1" smtClean="0"/>
              <a:t>Treaty</a:t>
            </a:r>
            <a:r>
              <a:rPr lang="cs-CZ" sz="2000" dirty="0" smtClean="0"/>
              <a:t> (NPT – 1968)</a:t>
            </a:r>
          </a:p>
          <a:p>
            <a:r>
              <a:rPr lang="cs-CZ" sz="2000" dirty="0" err="1" smtClean="0"/>
              <a:t>Threshold</a:t>
            </a:r>
            <a:r>
              <a:rPr lang="cs-CZ" sz="2000" dirty="0" smtClean="0"/>
              <a:t> Test </a:t>
            </a:r>
            <a:r>
              <a:rPr lang="cs-CZ" sz="2000" dirty="0" err="1" smtClean="0"/>
              <a:t>Ban</a:t>
            </a:r>
            <a:r>
              <a:rPr lang="cs-CZ" sz="2000" dirty="0" smtClean="0"/>
              <a:t> </a:t>
            </a:r>
            <a:r>
              <a:rPr lang="cs-CZ" sz="2000" dirty="0" err="1" smtClean="0"/>
              <a:t>Treaty</a:t>
            </a:r>
            <a:r>
              <a:rPr lang="cs-CZ" sz="2000" dirty="0" smtClean="0"/>
              <a:t> (TTBT – 1974) </a:t>
            </a:r>
          </a:p>
          <a:p>
            <a:r>
              <a:rPr lang="cs-CZ" sz="2000" dirty="0" err="1" smtClean="0"/>
              <a:t>Comprehensive</a:t>
            </a:r>
            <a:r>
              <a:rPr lang="cs-CZ" sz="2000" dirty="0" smtClean="0"/>
              <a:t> test </a:t>
            </a:r>
            <a:r>
              <a:rPr lang="cs-CZ" sz="2000" dirty="0" err="1" smtClean="0"/>
              <a:t>Ban</a:t>
            </a:r>
            <a:r>
              <a:rPr lang="cs-CZ" sz="2000" dirty="0" smtClean="0"/>
              <a:t> </a:t>
            </a:r>
            <a:r>
              <a:rPr lang="cs-CZ" sz="2000" dirty="0" err="1" smtClean="0"/>
              <a:t>Treaty</a:t>
            </a:r>
            <a:r>
              <a:rPr lang="cs-CZ" sz="2000" dirty="0" smtClean="0"/>
              <a:t> (CTBT – 1996)</a:t>
            </a:r>
          </a:p>
          <a:p>
            <a:r>
              <a:rPr lang="cs-CZ" sz="2000" dirty="0" err="1" smtClean="0"/>
              <a:t>Outer</a:t>
            </a:r>
            <a:r>
              <a:rPr lang="cs-CZ" sz="2000" dirty="0" smtClean="0"/>
              <a:t> </a:t>
            </a:r>
            <a:r>
              <a:rPr lang="cs-CZ" sz="2000" dirty="0" err="1" smtClean="0"/>
              <a:t>Space</a:t>
            </a:r>
            <a:r>
              <a:rPr lang="cs-CZ" sz="2000" dirty="0" smtClean="0"/>
              <a:t> </a:t>
            </a:r>
            <a:r>
              <a:rPr lang="cs-CZ" sz="2000" dirty="0" err="1" smtClean="0"/>
              <a:t>Treaty</a:t>
            </a:r>
            <a:r>
              <a:rPr lang="cs-CZ" sz="2000" dirty="0" smtClean="0"/>
              <a:t> (1967)</a:t>
            </a:r>
          </a:p>
          <a:p>
            <a:r>
              <a:rPr lang="cs-CZ" sz="2000" dirty="0" err="1" smtClean="0"/>
              <a:t>Seabed</a:t>
            </a:r>
            <a:r>
              <a:rPr lang="cs-CZ" sz="2000" dirty="0" smtClean="0"/>
              <a:t> </a:t>
            </a:r>
            <a:r>
              <a:rPr lang="cs-CZ" sz="2000" dirty="0" err="1" smtClean="0"/>
              <a:t>Treaty</a:t>
            </a:r>
            <a:r>
              <a:rPr lang="cs-CZ" sz="2000" dirty="0" smtClean="0"/>
              <a:t> (1971)</a:t>
            </a:r>
          </a:p>
          <a:p>
            <a:r>
              <a:rPr lang="cs-CZ" sz="2000" dirty="0" err="1" smtClean="0"/>
              <a:t>CSBMs</a:t>
            </a:r>
            <a:endParaRPr lang="cs-CZ" sz="2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3850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8657" y="214313"/>
            <a:ext cx="7786688" cy="1054448"/>
          </a:xfrm>
        </p:spPr>
        <p:txBody>
          <a:bodyPr/>
          <a:lstStyle/>
          <a:p>
            <a:r>
              <a:rPr lang="en-US" dirty="0" smtClean="0"/>
              <a:t>Structural</a:t>
            </a:r>
            <a:r>
              <a:rPr lang="cs-CZ" dirty="0" smtClean="0"/>
              <a:t> </a:t>
            </a:r>
            <a:r>
              <a:rPr lang="cs-CZ" dirty="0" err="1" smtClean="0"/>
              <a:t>Arms</a:t>
            </a:r>
            <a:r>
              <a:rPr lang="cs-CZ" dirty="0" smtClean="0"/>
              <a:t> </a:t>
            </a:r>
            <a:r>
              <a:rPr lang="cs-CZ" dirty="0" err="1" smtClean="0"/>
              <a:t>Control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647" y="1600650"/>
            <a:ext cx="8228707" cy="4924694"/>
          </a:xfrm>
        </p:spPr>
        <p:txBody>
          <a:bodyPr/>
          <a:lstStyle/>
          <a:p>
            <a:r>
              <a:rPr lang="cs-CZ" dirty="0" smtClean="0"/>
              <a:t>SALT I and ABM </a:t>
            </a:r>
            <a:r>
              <a:rPr lang="cs-CZ" dirty="0" err="1" smtClean="0"/>
              <a:t>Treaty</a:t>
            </a:r>
            <a:r>
              <a:rPr lang="cs-CZ" dirty="0" smtClean="0"/>
              <a:t> (1972)</a:t>
            </a:r>
          </a:p>
          <a:p>
            <a:r>
              <a:rPr lang="cs-CZ" dirty="0" smtClean="0"/>
              <a:t>SALT II (1979)</a:t>
            </a:r>
          </a:p>
          <a:p>
            <a:r>
              <a:rPr lang="cs-CZ" dirty="0" smtClean="0"/>
              <a:t>INF (1987)</a:t>
            </a:r>
          </a:p>
          <a:p>
            <a:r>
              <a:rPr lang="cs-CZ" dirty="0" smtClean="0"/>
              <a:t>START I (1991)</a:t>
            </a:r>
          </a:p>
          <a:p>
            <a:r>
              <a:rPr lang="cs-CZ" dirty="0" smtClean="0"/>
              <a:t>START II (1993)</a:t>
            </a:r>
          </a:p>
          <a:p>
            <a:r>
              <a:rPr lang="cs-CZ" dirty="0" smtClean="0"/>
              <a:t>SORT (</a:t>
            </a:r>
            <a:r>
              <a:rPr lang="cs-CZ" dirty="0" err="1" smtClean="0"/>
              <a:t>Moscow</a:t>
            </a:r>
            <a:r>
              <a:rPr lang="cs-CZ" dirty="0" smtClean="0"/>
              <a:t> </a:t>
            </a:r>
            <a:r>
              <a:rPr lang="cs-CZ" dirty="0" err="1" smtClean="0"/>
              <a:t>Treaty</a:t>
            </a:r>
            <a:r>
              <a:rPr lang="cs-CZ" dirty="0" smtClean="0"/>
              <a:t>)</a:t>
            </a:r>
          </a:p>
          <a:p>
            <a:r>
              <a:rPr lang="cs-CZ" dirty="0" smtClean="0"/>
              <a:t>New START (2010)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31336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4664"/>
            <a:ext cx="9144000" cy="648072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SALT I</a:t>
            </a:r>
          </a:p>
        </p:txBody>
      </p:sp>
      <p:graphicFrame>
        <p:nvGraphicFramePr>
          <p:cNvPr id="26751" name="Group 127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283241611"/>
              </p:ext>
            </p:extLst>
          </p:nvPr>
        </p:nvGraphicFramePr>
        <p:xfrm>
          <a:off x="323850" y="1630363"/>
          <a:ext cx="8351838" cy="4127501"/>
        </p:xfrm>
        <a:graphic>
          <a:graphicData uri="http://schemas.openxmlformats.org/drawingml/2006/table">
            <a:tbl>
              <a:tblPr/>
              <a:tblGrid>
                <a:gridCol w="208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7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5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9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19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635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635"/>
                          </a:solidFill>
                          <a:effectLst/>
                          <a:latin typeface="Arial" charset="0"/>
                        </a:rPr>
                        <a:t>ICBMs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635"/>
                          </a:solidFill>
                          <a:effectLst/>
                          <a:latin typeface="Arial" charset="0"/>
                        </a:rPr>
                        <a:t>SLBMs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635"/>
                          </a:solidFill>
                          <a:effectLst/>
                          <a:latin typeface="Arial" charset="0"/>
                        </a:rPr>
                        <a:t>SSBNs</a:t>
                      </a:r>
                      <a:r>
                        <a:rPr kumimoji="0" lang="cs-CZ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635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cs-CZ" sz="1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635"/>
                          </a:solidFill>
                          <a:effectLst/>
                          <a:latin typeface="Arial" charset="0"/>
                        </a:rPr>
                        <a:t>with</a:t>
                      </a:r>
                      <a:r>
                        <a:rPr kumimoji="0" lang="cs-CZ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635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cs-CZ" sz="1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635"/>
                          </a:solidFill>
                          <a:effectLst/>
                          <a:latin typeface="Arial" charset="0"/>
                        </a:rPr>
                        <a:t>SLBMs</a:t>
                      </a:r>
                      <a:endParaRPr kumimoji="0" lang="cs-CZ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635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4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635"/>
                          </a:solidFill>
                          <a:effectLst/>
                          <a:latin typeface="Arial" charset="0"/>
                        </a:rPr>
                        <a:t>USA </a:t>
                      </a:r>
                      <a:r>
                        <a:rPr kumimoji="0" lang="cs-CZ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635"/>
                          </a:solidFill>
                          <a:effectLst/>
                          <a:latin typeface="Arial" charset="0"/>
                        </a:rPr>
                        <a:t>May </a:t>
                      </a:r>
                      <a:r>
                        <a:rPr kumimoji="0" lang="cs-CZ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635"/>
                          </a:solidFill>
                          <a:effectLst/>
                          <a:latin typeface="Arial" charset="0"/>
                        </a:rPr>
                        <a:t>1972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635"/>
                          </a:solidFill>
                          <a:effectLst/>
                          <a:latin typeface="Arial" charset="0"/>
                        </a:rPr>
                        <a:t>1054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635"/>
                          </a:solidFill>
                          <a:effectLst/>
                          <a:latin typeface="Arial" charset="0"/>
                        </a:rPr>
                        <a:t>656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635"/>
                          </a:solidFill>
                          <a:effectLst/>
                          <a:latin typeface="Arial" charset="0"/>
                        </a:rPr>
                        <a:t>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1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635"/>
                          </a:solidFill>
                          <a:effectLst/>
                          <a:latin typeface="Arial" charset="0"/>
                        </a:rPr>
                        <a:t>SALT I Limit</a:t>
                      </a:r>
                      <a:endParaRPr kumimoji="0" lang="cs-CZ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635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635"/>
                          </a:solidFill>
                          <a:effectLst/>
                          <a:latin typeface="Arial" charset="0"/>
                        </a:rPr>
                        <a:t>1054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635"/>
                          </a:solidFill>
                          <a:effectLst/>
                          <a:latin typeface="Arial" charset="0"/>
                        </a:rPr>
                        <a:t>710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635"/>
                          </a:solidFill>
                          <a:effectLst/>
                          <a:latin typeface="Arial" charset="0"/>
                        </a:rPr>
                        <a:t>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3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635"/>
                          </a:solidFill>
                          <a:effectLst/>
                          <a:latin typeface="Arial" charset="0"/>
                        </a:rPr>
                        <a:t>SSSR </a:t>
                      </a:r>
                      <a:r>
                        <a:rPr kumimoji="0" lang="cs-CZ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635"/>
                          </a:solidFill>
                          <a:effectLst/>
                          <a:latin typeface="Arial" charset="0"/>
                        </a:rPr>
                        <a:t>May </a:t>
                      </a:r>
                      <a:r>
                        <a:rPr kumimoji="0" lang="cs-CZ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635"/>
                          </a:solidFill>
                          <a:effectLst/>
                          <a:latin typeface="Arial" charset="0"/>
                        </a:rPr>
                        <a:t>1972</a:t>
                      </a:r>
                      <a:endParaRPr kumimoji="0" lang="cs-CZ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635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635"/>
                          </a:solidFill>
                          <a:effectLst/>
                          <a:latin typeface="Arial" charset="0"/>
                        </a:rPr>
                        <a:t>1618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635"/>
                          </a:solidFill>
                          <a:effectLst/>
                          <a:latin typeface="Arial" charset="0"/>
                        </a:rPr>
                        <a:t>740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635"/>
                          </a:solidFill>
                          <a:effectLst/>
                          <a:latin typeface="Arial" charset="0"/>
                        </a:rPr>
                        <a:t>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9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635"/>
                          </a:solidFill>
                          <a:effectLst/>
                          <a:latin typeface="Arial" charset="0"/>
                        </a:rPr>
                        <a:t>SALT I Limit</a:t>
                      </a:r>
                      <a:endParaRPr kumimoji="0" lang="cs-CZ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635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635"/>
                          </a:solidFill>
                          <a:effectLst/>
                          <a:latin typeface="Arial" charset="0"/>
                        </a:rPr>
                        <a:t>1618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635"/>
                          </a:solidFill>
                          <a:effectLst/>
                          <a:latin typeface="Arial" charset="0"/>
                        </a:rPr>
                        <a:t>950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635"/>
                          </a:solidFill>
                          <a:effectLst/>
                          <a:latin typeface="Arial" charset="0"/>
                        </a:rPr>
                        <a:t>62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4295644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en-US" dirty="0" smtClean="0"/>
              <a:t>INF Treaty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21877" y="2006251"/>
            <a:ext cx="4362721" cy="3814211"/>
          </a:xfrm>
        </p:spPr>
        <p:txBody>
          <a:bodyPr>
            <a:noAutofit/>
          </a:bodyPr>
          <a:lstStyle/>
          <a:p>
            <a:r>
              <a:rPr lang="en-US" sz="2100" dirty="0"/>
              <a:t>Intermediate-Range Forces Treaty</a:t>
            </a:r>
          </a:p>
          <a:p>
            <a:r>
              <a:rPr lang="en-US" sz="2100" dirty="0"/>
              <a:t>1987 U.S.</a:t>
            </a:r>
            <a:r>
              <a:rPr lang="cs-CZ" sz="2100" dirty="0"/>
              <a:t>-</a:t>
            </a:r>
            <a:r>
              <a:rPr lang="en-US" sz="2100" dirty="0"/>
              <a:t>Soviet</a:t>
            </a:r>
            <a:r>
              <a:rPr lang="cs-CZ" sz="2100" dirty="0"/>
              <a:t> </a:t>
            </a:r>
            <a:r>
              <a:rPr lang="en-US" sz="2100" dirty="0"/>
              <a:t>Treaty</a:t>
            </a:r>
          </a:p>
          <a:p>
            <a:r>
              <a:rPr lang="en-US" sz="2100" dirty="0"/>
              <a:t>Global withdrawal and elimination of U.S. and Soviet land based </a:t>
            </a:r>
            <a:r>
              <a:rPr lang="cs-CZ" sz="2100" dirty="0" err="1"/>
              <a:t>MRBMs</a:t>
            </a:r>
            <a:r>
              <a:rPr lang="cs-CZ" sz="2100" dirty="0"/>
              <a:t> (500-1000 km)</a:t>
            </a:r>
            <a:r>
              <a:rPr lang="en-US" sz="2100" dirty="0"/>
              <a:t> and </a:t>
            </a:r>
            <a:r>
              <a:rPr lang="cs-CZ" sz="2100" dirty="0" err="1"/>
              <a:t>IRBMs</a:t>
            </a:r>
            <a:r>
              <a:rPr lang="en-US" sz="2100" dirty="0"/>
              <a:t> (1,000-5,500 km)</a:t>
            </a:r>
          </a:p>
          <a:p>
            <a:r>
              <a:rPr lang="en-US" sz="2100" dirty="0"/>
              <a:t>Very robust on-site inspection and verification measures for production and deployment</a:t>
            </a:r>
            <a:endParaRPr lang="cs-CZ" sz="2100" dirty="0"/>
          </a:p>
        </p:txBody>
      </p:sp>
      <p:pic>
        <p:nvPicPr>
          <p:cNvPr id="1028" name="Picture 4" descr="http://fas.org/nuke/guide/usa/theater/pershing_II_0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3518" y="1274899"/>
            <a:ext cx="2117765" cy="27306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A637668D-0104-AF42-8144-F9147EFCDE98}" type="slidenum">
              <a:rPr lang="en-US" smtClean="0"/>
              <a:t>16</a:t>
            </a:fld>
            <a:endParaRPr lang="en-US" dirty="0"/>
          </a:p>
        </p:txBody>
      </p:sp>
      <p:pic>
        <p:nvPicPr>
          <p:cNvPr id="1030" name="Picture 6" descr="http://fas.org/nuke/guide/russia/theater/rt-21m_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765" y="1274899"/>
            <a:ext cx="1988249" cy="27163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media2.corbisimages.com/CorbisImage/compwm/10019752/Corbis-IH0388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278" y="4029972"/>
            <a:ext cx="2633472" cy="1752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928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9144000" cy="7920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3600" dirty="0" smtClean="0"/>
              <a:t>INF </a:t>
            </a:r>
            <a:r>
              <a:rPr lang="cs-CZ" altLang="cs-CZ" sz="3600" dirty="0" err="1" smtClean="0"/>
              <a:t>Treaty</a:t>
            </a:r>
            <a:endParaRPr lang="en-US" altLang="cs-CZ" sz="3600" dirty="0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3212976"/>
            <a:ext cx="4038600" cy="3024312"/>
          </a:xfrm>
        </p:spPr>
        <p:txBody>
          <a:bodyPr/>
          <a:lstStyle/>
          <a:p>
            <a:pPr eaLnBrk="1" hangingPunct="1"/>
            <a:r>
              <a:rPr lang="cs-CZ" altLang="cs-CZ" b="1" dirty="0" smtClean="0"/>
              <a:t>USA</a:t>
            </a:r>
            <a:endParaRPr lang="cs-CZ" altLang="cs-CZ" b="1" dirty="0" smtClean="0"/>
          </a:p>
          <a:p>
            <a:pPr eaLnBrk="1" hangingPunct="1"/>
            <a:r>
              <a:rPr lang="cs-CZ" altLang="cs-CZ" sz="2600" dirty="0" err="1" smtClean="0"/>
              <a:t>Pershing</a:t>
            </a:r>
            <a:r>
              <a:rPr lang="cs-CZ" altLang="cs-CZ" sz="2600" dirty="0" smtClean="0"/>
              <a:t> 2 - 234</a:t>
            </a:r>
          </a:p>
          <a:p>
            <a:pPr eaLnBrk="1" hangingPunct="1"/>
            <a:r>
              <a:rPr lang="cs-CZ" altLang="cs-CZ" sz="2600" dirty="0" smtClean="0"/>
              <a:t>GLCM – 443</a:t>
            </a:r>
          </a:p>
          <a:p>
            <a:pPr eaLnBrk="1" hangingPunct="1"/>
            <a:r>
              <a:rPr lang="cs-CZ" altLang="cs-CZ" sz="2600" dirty="0" err="1" smtClean="0"/>
              <a:t>Pershing</a:t>
            </a:r>
            <a:r>
              <a:rPr lang="cs-CZ" altLang="cs-CZ" sz="2600" dirty="0" smtClean="0"/>
              <a:t> IA - 169</a:t>
            </a:r>
          </a:p>
          <a:p>
            <a:pPr eaLnBrk="1" hangingPunct="1"/>
            <a:r>
              <a:rPr lang="cs-CZ" altLang="cs-CZ" sz="2600" b="1" dirty="0" err="1" smtClean="0"/>
              <a:t>Aggregate</a:t>
            </a:r>
            <a:r>
              <a:rPr lang="cs-CZ" altLang="cs-CZ" sz="2600" b="1" dirty="0" smtClean="0"/>
              <a:t> n. - 846</a:t>
            </a:r>
          </a:p>
          <a:p>
            <a:pPr eaLnBrk="1" hangingPunct="1"/>
            <a:endParaRPr lang="en-US" altLang="cs-CZ" sz="2600" dirty="0" smtClean="0"/>
          </a:p>
        </p:txBody>
      </p:sp>
      <p:sp>
        <p:nvSpPr>
          <p:cNvPr id="43012" name="Rectangle 7"/>
          <p:cNvSpPr>
            <a:spLocks noGrp="1" noChangeArrowheads="1"/>
          </p:cNvSpPr>
          <p:nvPr>
            <p:ph sz="half" idx="2"/>
          </p:nvPr>
        </p:nvSpPr>
        <p:spPr>
          <a:xfrm>
            <a:off x="4654550" y="1268760"/>
            <a:ext cx="3949898" cy="5473353"/>
          </a:xfrm>
        </p:spPr>
        <p:txBody>
          <a:bodyPr/>
          <a:lstStyle/>
          <a:p>
            <a:pPr eaLnBrk="1" hangingPunct="1"/>
            <a:r>
              <a:rPr lang="cs-CZ" altLang="cs-CZ" b="1" dirty="0" smtClean="0"/>
              <a:t>USSR</a:t>
            </a:r>
          </a:p>
          <a:p>
            <a:pPr eaLnBrk="1" hangingPunct="1"/>
            <a:r>
              <a:rPr lang="cs-CZ" altLang="cs-CZ" sz="2600" dirty="0" smtClean="0"/>
              <a:t>SS-20 - 654</a:t>
            </a:r>
          </a:p>
          <a:p>
            <a:pPr eaLnBrk="1" hangingPunct="1"/>
            <a:r>
              <a:rPr lang="cs-CZ" altLang="cs-CZ" sz="2600" dirty="0" smtClean="0"/>
              <a:t>SS-23 - 239</a:t>
            </a:r>
          </a:p>
          <a:p>
            <a:pPr eaLnBrk="1" hangingPunct="1"/>
            <a:r>
              <a:rPr lang="cs-CZ" altLang="cs-CZ" sz="2600" dirty="0" smtClean="0"/>
              <a:t>SS-4 – 149</a:t>
            </a:r>
          </a:p>
          <a:p>
            <a:pPr eaLnBrk="1" hangingPunct="1"/>
            <a:r>
              <a:rPr lang="cs-CZ" altLang="cs-CZ" sz="2600" dirty="0" smtClean="0"/>
              <a:t>SS-5 – 6</a:t>
            </a:r>
          </a:p>
          <a:p>
            <a:pPr eaLnBrk="1" hangingPunct="1"/>
            <a:r>
              <a:rPr lang="cs-CZ" altLang="cs-CZ" sz="2600" dirty="0" smtClean="0"/>
              <a:t>SS-12 – 718</a:t>
            </a:r>
          </a:p>
          <a:p>
            <a:pPr eaLnBrk="1" hangingPunct="1"/>
            <a:r>
              <a:rPr lang="cs-CZ" altLang="cs-CZ" sz="2600" dirty="0" smtClean="0"/>
              <a:t>SSC-X-4 - 80</a:t>
            </a:r>
          </a:p>
          <a:p>
            <a:pPr eaLnBrk="1" hangingPunct="1"/>
            <a:r>
              <a:rPr lang="cs-CZ" altLang="cs-CZ" sz="2600" b="1" dirty="0" err="1" smtClean="0"/>
              <a:t>Aggregate</a:t>
            </a:r>
            <a:r>
              <a:rPr lang="cs-CZ" altLang="cs-CZ" sz="2600" b="1" dirty="0" smtClean="0"/>
              <a:t> n. - 1846</a:t>
            </a:r>
          </a:p>
          <a:p>
            <a:pPr eaLnBrk="1" hangingPunct="1"/>
            <a:endParaRPr lang="en-US" altLang="cs-CZ" sz="2600" dirty="0" smtClean="0"/>
          </a:p>
        </p:txBody>
      </p:sp>
    </p:spTree>
    <p:extLst>
      <p:ext uri="{BB962C8B-B14F-4D97-AF65-F5344CB8AC3E}">
        <p14:creationId xmlns:p14="http://schemas.microsoft.com/office/powerpoint/2010/main" val="418099347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300" dirty="0"/>
              <a:t>Central Problem:  Russian Violation </a:t>
            </a:r>
            <a:endParaRPr lang="en-US" sz="3300" dirty="0"/>
          </a:p>
        </p:txBody>
      </p:sp>
      <p:pic>
        <p:nvPicPr>
          <p:cNvPr id="9" name="Zástupný symbol pro obrázek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6603" y="2831210"/>
            <a:ext cx="4000500" cy="22402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29150" y="2187702"/>
            <a:ext cx="4309110" cy="3527297"/>
          </a:xfrm>
        </p:spPr>
        <p:txBody>
          <a:bodyPr>
            <a:noAutofit/>
          </a:bodyPr>
          <a:lstStyle/>
          <a:p>
            <a:pPr marL="329184" lvl="1" indent="-240030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r>
              <a:rPr lang="en-US" sz="2100" dirty="0"/>
              <a:t>Russian test </a:t>
            </a:r>
            <a:r>
              <a:rPr lang="en-US" sz="2100" dirty="0"/>
              <a:t>2 Sept. 2015 </a:t>
            </a:r>
            <a:r>
              <a:rPr lang="en-US" sz="2100" dirty="0"/>
              <a:t>was first launch </a:t>
            </a:r>
            <a:r>
              <a:rPr lang="en-US" sz="2100" dirty="0"/>
              <a:t>of GLCM with </a:t>
            </a:r>
            <a:r>
              <a:rPr lang="en-US" sz="2100" dirty="0"/>
              <a:t>potential </a:t>
            </a:r>
            <a:r>
              <a:rPr lang="en-US" sz="2100" dirty="0"/>
              <a:t>INF </a:t>
            </a:r>
            <a:r>
              <a:rPr lang="en-US" sz="2100" dirty="0"/>
              <a:t>range, 500-5,500km, and </a:t>
            </a:r>
            <a:r>
              <a:rPr lang="en-US" sz="2100" dirty="0"/>
              <a:t>is a Treaty </a:t>
            </a:r>
            <a:r>
              <a:rPr lang="en-US" sz="2100" dirty="0"/>
              <a:t>violation</a:t>
            </a:r>
            <a:endParaRPr lang="en-US" sz="2100" dirty="0"/>
          </a:p>
          <a:p>
            <a:r>
              <a:rPr lang="en-US" dirty="0"/>
              <a:t>T</a:t>
            </a:r>
            <a:r>
              <a:rPr lang="en-US" dirty="0" smtClean="0"/>
              <a:t>est </a:t>
            </a:r>
            <a:r>
              <a:rPr lang="en-US" dirty="0"/>
              <a:t>of a ground-launched cruise missile, the </a:t>
            </a:r>
            <a:r>
              <a:rPr lang="en-US" dirty="0" smtClean="0"/>
              <a:t>R-500, or SSC</a:t>
            </a:r>
            <a:r>
              <a:rPr lang="en-US" dirty="0"/>
              <a:t>-X-</a:t>
            </a:r>
            <a:r>
              <a:rPr lang="en-US" dirty="0" smtClean="0"/>
              <a:t>8, this is </a:t>
            </a:r>
            <a:r>
              <a:rPr lang="en-US" dirty="0"/>
              <a:t>a </a:t>
            </a:r>
            <a:r>
              <a:rPr lang="en-US" dirty="0" smtClean="0"/>
              <a:t>version </a:t>
            </a:r>
            <a:r>
              <a:rPr lang="en-US" dirty="0"/>
              <a:t>of </a:t>
            </a:r>
            <a:r>
              <a:rPr lang="en-US" dirty="0" err="1"/>
              <a:t>Kalibr</a:t>
            </a:r>
            <a:r>
              <a:rPr lang="en-US" dirty="0"/>
              <a:t> u</a:t>
            </a:r>
            <a:r>
              <a:rPr lang="en-US" dirty="0" smtClean="0"/>
              <a:t>sed to attack targets in Syria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A637668D-0104-AF42-8144-F9147EFCDE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150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8657" y="214313"/>
            <a:ext cx="7786688" cy="1054448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Multilateral</a:t>
            </a:r>
            <a:r>
              <a:rPr lang="cs-CZ" sz="4000" dirty="0" err="1" smtClean="0"/>
              <a:t>ization</a:t>
            </a:r>
            <a:r>
              <a:rPr lang="cs-CZ" sz="4000" dirty="0" smtClean="0"/>
              <a:t> </a:t>
            </a:r>
            <a:r>
              <a:rPr lang="cs-CZ" sz="4000" dirty="0" err="1" smtClean="0"/>
              <a:t>of</a:t>
            </a:r>
            <a:r>
              <a:rPr lang="cs-CZ" sz="4000" dirty="0" smtClean="0"/>
              <a:t> </a:t>
            </a:r>
            <a:r>
              <a:rPr lang="cs-CZ" sz="4000" dirty="0" err="1" smtClean="0"/>
              <a:t>the</a:t>
            </a:r>
            <a:r>
              <a:rPr lang="cs-CZ" sz="4000" dirty="0" smtClean="0"/>
              <a:t>  </a:t>
            </a:r>
            <a:r>
              <a:rPr lang="en-US" sz="4000" dirty="0" smtClean="0"/>
              <a:t>Treaty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0854" y="2016073"/>
            <a:ext cx="7060982" cy="3904667"/>
          </a:xfrm>
        </p:spPr>
        <p:txBody>
          <a:bodyPr>
            <a:normAutofit fontScale="85000" lnSpcReduction="10000"/>
          </a:bodyPr>
          <a:lstStyle/>
          <a:p>
            <a:r>
              <a:rPr lang="en-US" sz="2100" dirty="0"/>
              <a:t>It saves the INF Regime, Aids U.S., Russian, and Global Security</a:t>
            </a:r>
          </a:p>
          <a:p>
            <a:r>
              <a:rPr lang="en-US" sz="2100" dirty="0"/>
              <a:t>Who Should Join?  </a:t>
            </a:r>
            <a:r>
              <a:rPr lang="cs-CZ" sz="2100" dirty="0" err="1"/>
              <a:t>China</a:t>
            </a:r>
            <a:r>
              <a:rPr lang="cs-CZ" sz="2100" dirty="0"/>
              <a:t> </a:t>
            </a:r>
            <a:r>
              <a:rPr lang="cs-CZ" sz="2100" dirty="0" err="1"/>
              <a:t>is</a:t>
            </a:r>
            <a:r>
              <a:rPr lang="cs-CZ" sz="2100" dirty="0"/>
              <a:t> </a:t>
            </a:r>
            <a:r>
              <a:rPr lang="cs-CZ" sz="2100" dirty="0" err="1"/>
              <a:t>the</a:t>
            </a:r>
            <a:r>
              <a:rPr lang="cs-CZ" sz="2100" dirty="0"/>
              <a:t> </a:t>
            </a:r>
            <a:r>
              <a:rPr lang="en-US" sz="2100" dirty="0"/>
              <a:t>key </a:t>
            </a:r>
            <a:r>
              <a:rPr lang="cs-CZ" sz="2100" dirty="0" err="1"/>
              <a:t>actor</a:t>
            </a:r>
            <a:r>
              <a:rPr lang="en-US" sz="2100" dirty="0"/>
              <a:t> due to Russian concerns</a:t>
            </a:r>
            <a:endParaRPr lang="cs-CZ" sz="2100" dirty="0"/>
          </a:p>
          <a:p>
            <a:pPr lvl="1"/>
            <a:r>
              <a:rPr lang="en-US" sz="1800" dirty="0"/>
              <a:t>China’s accession to the Treaty would have a substantial stabilizing effect in the light of the proliferation of Chinese IRBMs and growing Russian concerns.  </a:t>
            </a:r>
            <a:endParaRPr lang="cs-CZ" sz="1800" dirty="0"/>
          </a:p>
          <a:p>
            <a:pPr lvl="1"/>
            <a:r>
              <a:rPr lang="en-US" sz="1800" dirty="0"/>
              <a:t>Alexei </a:t>
            </a:r>
            <a:r>
              <a:rPr lang="en-US" sz="1800" dirty="0" err="1"/>
              <a:t>Arbatov</a:t>
            </a:r>
            <a:r>
              <a:rPr lang="en-US" sz="1800" dirty="0"/>
              <a:t> and Vladimir </a:t>
            </a:r>
            <a:r>
              <a:rPr lang="en-US" sz="1800" dirty="0" err="1"/>
              <a:t>Dvorkin</a:t>
            </a:r>
            <a:r>
              <a:rPr lang="en-US" sz="1800" dirty="0"/>
              <a:t>, Russian Arms Control Experts: “China must be taken into consideration when discussing subsequent U.S.-Russian initiatives on arms limitations and reductions.”</a:t>
            </a:r>
            <a:endParaRPr lang="cs-CZ" sz="1800" dirty="0"/>
          </a:p>
          <a:p>
            <a:r>
              <a:rPr lang="en-US" sz="2100" dirty="0"/>
              <a:t>Were China to </a:t>
            </a:r>
            <a:r>
              <a:rPr lang="en-US" dirty="0" smtClean="0"/>
              <a:t>join</a:t>
            </a:r>
            <a:r>
              <a:rPr lang="en-US" sz="2100" dirty="0"/>
              <a:t>, Russia would still have an incentive to remain within the Treaty, as </a:t>
            </a:r>
            <a:r>
              <a:rPr lang="en-US" dirty="0" smtClean="0"/>
              <a:t>IRBMs </a:t>
            </a:r>
            <a:r>
              <a:rPr lang="en-US" sz="2100" dirty="0"/>
              <a:t>would remain banned</a:t>
            </a:r>
          </a:p>
          <a:p>
            <a:pPr algn="just"/>
            <a:endParaRPr lang="cs-CZ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7321924" y="2187703"/>
            <a:ext cx="1616336" cy="3372176"/>
          </a:xfrm>
          <a:solidFill>
            <a:schemeClr val="bg1">
              <a:lumMod val="85000"/>
              <a:alpha val="49000"/>
            </a:schemeClr>
          </a:solidFill>
        </p:spPr>
        <p:txBody>
          <a:bodyPr>
            <a:normAutofit fontScale="85000" lnSpcReduction="10000"/>
          </a:bodyPr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A637668D-0104-AF42-8144-F9147EFCDE98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2010" y="4617862"/>
            <a:ext cx="1339501" cy="8167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010" y="2276429"/>
            <a:ext cx="1296162" cy="9489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2010" y="3523869"/>
            <a:ext cx="1325880" cy="7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5451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 err="1" smtClean="0"/>
              <a:t>Nuclear</a:t>
            </a:r>
            <a:r>
              <a:rPr lang="cs-CZ" sz="4400" dirty="0" smtClean="0"/>
              <a:t> </a:t>
            </a:r>
            <a:r>
              <a:rPr lang="cs-CZ" sz="4400" dirty="0" err="1" smtClean="0"/>
              <a:t>Weapons</a:t>
            </a:r>
            <a:r>
              <a:rPr lang="cs-CZ" sz="4400" dirty="0" smtClean="0"/>
              <a:t> </a:t>
            </a:r>
            <a:r>
              <a:rPr lang="cs-CZ" sz="4400" dirty="0" err="1" smtClean="0"/>
              <a:t>Proliferation</a:t>
            </a:r>
            <a:endParaRPr lang="en-US" sz="4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647" y="1988840"/>
            <a:ext cx="8228707" cy="4136929"/>
          </a:xfrm>
        </p:spPr>
        <p:txBody>
          <a:bodyPr/>
          <a:lstStyle/>
          <a:p>
            <a:r>
              <a:rPr lang="cs-CZ" dirty="0" smtClean="0"/>
              <a:t>1st </a:t>
            </a:r>
            <a:r>
              <a:rPr lang="cs-CZ" dirty="0" err="1" smtClean="0"/>
              <a:t>Nuclear</a:t>
            </a:r>
            <a:r>
              <a:rPr lang="cs-CZ" dirty="0" smtClean="0"/>
              <a:t> Age – 1945 – 1989</a:t>
            </a:r>
          </a:p>
          <a:p>
            <a:pPr lvl="2"/>
            <a:r>
              <a:rPr lang="cs-CZ" dirty="0" err="1" smtClean="0"/>
              <a:t>Vertical</a:t>
            </a:r>
            <a:r>
              <a:rPr lang="cs-CZ" dirty="0" smtClean="0"/>
              <a:t> </a:t>
            </a:r>
            <a:r>
              <a:rPr lang="cs-CZ" dirty="0" err="1" smtClean="0"/>
              <a:t>proliferation</a:t>
            </a:r>
            <a:endParaRPr lang="cs-CZ" dirty="0" smtClean="0"/>
          </a:p>
          <a:p>
            <a:r>
              <a:rPr lang="cs-CZ" dirty="0" smtClean="0"/>
              <a:t>2nd </a:t>
            </a:r>
            <a:r>
              <a:rPr lang="cs-CZ" dirty="0" err="1" smtClean="0"/>
              <a:t>Nuclear</a:t>
            </a:r>
            <a:r>
              <a:rPr lang="cs-CZ" dirty="0" smtClean="0"/>
              <a:t> Age – 1990 – </a:t>
            </a:r>
            <a:r>
              <a:rPr lang="cs-CZ" dirty="0" err="1" smtClean="0"/>
              <a:t>present</a:t>
            </a:r>
            <a:endParaRPr lang="cs-CZ" dirty="0" smtClean="0"/>
          </a:p>
          <a:p>
            <a:pPr lvl="2"/>
            <a:r>
              <a:rPr lang="cs-CZ" dirty="0" err="1" smtClean="0"/>
              <a:t>Horizontal</a:t>
            </a:r>
            <a:r>
              <a:rPr lang="cs-CZ" dirty="0" smtClean="0"/>
              <a:t> </a:t>
            </a:r>
            <a:r>
              <a:rPr lang="cs-CZ" dirty="0" err="1" smtClean="0"/>
              <a:t>proliferation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is a Complex </a:t>
            </a:r>
            <a:r>
              <a:rPr lang="cs-CZ" dirty="0" err="1" smtClean="0"/>
              <a:t>Problem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006252"/>
            <a:ext cx="4248472" cy="3941983"/>
          </a:xfrm>
        </p:spPr>
        <p:txBody>
          <a:bodyPr>
            <a:normAutofit fontScale="25000" lnSpcReduction="20000"/>
          </a:bodyPr>
          <a:lstStyle/>
          <a:p>
            <a:r>
              <a:rPr lang="en-US" sz="4500" dirty="0"/>
              <a:t>One of </a:t>
            </a:r>
            <a:r>
              <a:rPr lang="en-US" sz="4500" dirty="0"/>
              <a:t>the most challenging arms control </a:t>
            </a:r>
            <a:r>
              <a:rPr lang="en-US" sz="4500" dirty="0"/>
              <a:t>negotiations  </a:t>
            </a:r>
          </a:p>
          <a:p>
            <a:r>
              <a:rPr lang="en-US" sz="4500" dirty="0"/>
              <a:t>D</a:t>
            </a:r>
            <a:r>
              <a:rPr lang="en-US" sz="4500" dirty="0"/>
              <a:t>angerous </a:t>
            </a:r>
            <a:r>
              <a:rPr lang="en-US" sz="4500" dirty="0"/>
              <a:t>security situation in </a:t>
            </a:r>
            <a:r>
              <a:rPr lang="en-US" sz="4500" dirty="0"/>
              <a:t>Asia</a:t>
            </a:r>
            <a:endParaRPr lang="en-US" sz="4500" dirty="0"/>
          </a:p>
          <a:p>
            <a:pPr lvl="1"/>
            <a:r>
              <a:rPr lang="en-US" sz="3525" dirty="0"/>
              <a:t>Particularly </a:t>
            </a:r>
            <a:r>
              <a:rPr lang="en-US" sz="3525" dirty="0"/>
              <a:t>tension between China and Japan, and China and </a:t>
            </a:r>
            <a:r>
              <a:rPr lang="en-US" sz="3525" dirty="0"/>
              <a:t>India</a:t>
            </a:r>
          </a:p>
          <a:p>
            <a:r>
              <a:rPr lang="en-US" sz="4500" dirty="0"/>
              <a:t>To </a:t>
            </a:r>
            <a:r>
              <a:rPr lang="en-US" sz="4500" dirty="0"/>
              <a:t>move forward, it is necessary for Russia and the United States to approach and engage China directly on this </a:t>
            </a:r>
            <a:r>
              <a:rPr lang="en-US" sz="4500" dirty="0"/>
              <a:t>issue</a:t>
            </a:r>
          </a:p>
          <a:p>
            <a:pPr lvl="1"/>
            <a:r>
              <a:rPr lang="en-US" sz="3300" dirty="0"/>
              <a:t>This </a:t>
            </a:r>
            <a:r>
              <a:rPr lang="en-US" sz="3300" dirty="0"/>
              <a:t>step would recognize Beijing’s special status and importance as a growing force in international politics. </a:t>
            </a:r>
            <a:endParaRPr lang="en-US" sz="3300" dirty="0"/>
          </a:p>
          <a:p>
            <a:r>
              <a:rPr lang="en-US" sz="4500" dirty="0"/>
              <a:t>Likely strong </a:t>
            </a:r>
            <a:r>
              <a:rPr lang="en-US" sz="4500" dirty="0"/>
              <a:t>resistance such a proposal would meet from other regional players, such as India and </a:t>
            </a:r>
            <a:r>
              <a:rPr lang="en-US" sz="4500" dirty="0"/>
              <a:t>Pakistan</a:t>
            </a:r>
          </a:p>
          <a:p>
            <a:r>
              <a:rPr lang="en-US" sz="4500" dirty="0"/>
              <a:t>China </a:t>
            </a:r>
            <a:r>
              <a:rPr lang="en-US" sz="4500" dirty="0"/>
              <a:t>has the diplomatic, economic, and military means to further its goals and ambitions without its land based </a:t>
            </a:r>
            <a:r>
              <a:rPr lang="en-US" sz="4500" dirty="0"/>
              <a:t>IRBMs</a:t>
            </a:r>
            <a:endParaRPr lang="cs-CZ" sz="450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A637668D-0104-AF42-8144-F9147EFCDE98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2605214"/>
            <a:ext cx="4463415" cy="274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221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7500" y="1069041"/>
            <a:ext cx="8284252" cy="704580"/>
          </a:xfrm>
        </p:spPr>
        <p:txBody>
          <a:bodyPr/>
          <a:lstStyle/>
          <a:p>
            <a:r>
              <a:rPr lang="cs-CZ" dirty="0" err="1"/>
              <a:t>Why</a:t>
            </a:r>
            <a:r>
              <a:rPr lang="cs-CZ" dirty="0"/>
              <a:t> </a:t>
            </a:r>
            <a:r>
              <a:rPr lang="cs-CZ" dirty="0" err="1"/>
              <a:t>China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join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smtClean="0"/>
              <a:t>INF</a:t>
            </a:r>
            <a:r>
              <a:rPr lang="en-US" dirty="0" smtClean="0"/>
              <a:t> Treaty (2 of 3)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133918"/>
            <a:ext cx="6195060" cy="3712527"/>
          </a:xfrm>
        </p:spPr>
        <p:txBody>
          <a:bodyPr>
            <a:normAutofit fontScale="62500" lnSpcReduction="20000"/>
          </a:bodyPr>
          <a:lstStyle/>
          <a:p>
            <a:r>
              <a:rPr lang="en-US" sz="2250" dirty="0"/>
              <a:t>Benefits for Asia (reduces security dilemma)</a:t>
            </a:r>
          </a:p>
          <a:p>
            <a:pPr lvl="1"/>
            <a:r>
              <a:rPr lang="en-US" sz="1800" dirty="0"/>
              <a:t>G</a:t>
            </a:r>
            <a:r>
              <a:rPr lang="en-US" sz="1800" dirty="0"/>
              <a:t>iven </a:t>
            </a:r>
            <a:r>
              <a:rPr lang="en-US" sz="1800" dirty="0"/>
              <a:t>present tensions in Asia.  New Delhi, Hanoi, Manila, and Tokyo are suspicious of China’s possible territorial ambitions in the East and South China Seas, and along the Sino-Indian </a:t>
            </a:r>
            <a:r>
              <a:rPr lang="en-US" sz="1800" dirty="0"/>
              <a:t>border</a:t>
            </a:r>
            <a:endParaRPr lang="cs-CZ" sz="1800" dirty="0"/>
          </a:p>
          <a:p>
            <a:pPr lvl="1"/>
            <a:r>
              <a:rPr lang="en-US" sz="1800" dirty="0"/>
              <a:t>There </a:t>
            </a:r>
            <a:r>
              <a:rPr lang="en-US" sz="1800" dirty="0"/>
              <a:t>is a strong legacy of mistrust, and the possibility of arms races, crises, and intense security competition is </a:t>
            </a:r>
            <a:r>
              <a:rPr lang="en-US" sz="1800" dirty="0"/>
              <a:t>significant  </a:t>
            </a:r>
            <a:endParaRPr lang="cs-CZ" sz="1800" dirty="0"/>
          </a:p>
          <a:p>
            <a:r>
              <a:rPr lang="en-US" sz="2250" dirty="0"/>
              <a:t>Benefits for China:  It is a Status Quo Power Interested in Strategic Stability</a:t>
            </a:r>
          </a:p>
          <a:p>
            <a:pPr lvl="1"/>
            <a:r>
              <a:rPr lang="en-US" sz="1800" dirty="0"/>
              <a:t>Beijing shows it accepts </a:t>
            </a:r>
            <a:r>
              <a:rPr lang="en-US" sz="1800" dirty="0"/>
              <a:t>the value of arms control and seeks confidence-building </a:t>
            </a:r>
            <a:r>
              <a:rPr lang="en-US" sz="1800" dirty="0"/>
              <a:t>measures</a:t>
            </a:r>
            <a:endParaRPr lang="en-US" sz="1800" dirty="0"/>
          </a:p>
          <a:p>
            <a:pPr lvl="1"/>
            <a:r>
              <a:rPr lang="en-US" sz="1800" dirty="0"/>
              <a:t>Demonstrates </a:t>
            </a:r>
            <a:r>
              <a:rPr lang="en-US" sz="1800" dirty="0"/>
              <a:t>that China is a status quo </a:t>
            </a:r>
            <a:r>
              <a:rPr lang="en-US" sz="1800" dirty="0"/>
              <a:t>power in the Asia-Pacific</a:t>
            </a:r>
          </a:p>
          <a:p>
            <a:pPr lvl="1"/>
            <a:r>
              <a:rPr lang="en-US" sz="1800" dirty="0"/>
              <a:t>Strengthens the ballistic missile non-proliferation regime 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A637668D-0104-AF42-8144-F9147EFCDE98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060" y="2618581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7906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104262"/>
            <a:ext cx="2019300" cy="113538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8538" y="2090546"/>
            <a:ext cx="2039112" cy="11490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725" y="4479700"/>
            <a:ext cx="2066925" cy="1290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China Will Gain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1020" y="2035713"/>
            <a:ext cx="5038103" cy="3759297"/>
          </a:xfrm>
        </p:spPr>
        <p:txBody>
          <a:bodyPr>
            <a:noAutofit/>
          </a:bodyPr>
          <a:lstStyle/>
          <a:p>
            <a:r>
              <a:rPr lang="en-US" sz="2100" dirty="0"/>
              <a:t>Russia is prevented from reintroduction of their land based INF systems in Asia</a:t>
            </a:r>
          </a:p>
          <a:p>
            <a:r>
              <a:rPr lang="en-US" sz="2100" dirty="0"/>
              <a:t>The U.S. is prevented from potential deployment in East Asia and Pacific</a:t>
            </a:r>
          </a:p>
          <a:p>
            <a:r>
              <a:rPr lang="en-US" sz="2100" dirty="0"/>
              <a:t>As Moscow and Washington operate under the New START Treaty, China could have confidence that their strategic force will not increase</a:t>
            </a:r>
          </a:p>
          <a:p>
            <a:r>
              <a:rPr lang="en-US" sz="2100" dirty="0"/>
              <a:t>Other states might be inspired to join the treaty</a:t>
            </a:r>
            <a:endParaRPr lang="en-US" sz="21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A637668D-0104-AF42-8144-F9147EFCDE98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431695"/>
            <a:ext cx="1980248" cy="138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86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78657" y="332655"/>
            <a:ext cx="7786688" cy="100811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Strategic Weapons</a:t>
            </a:r>
            <a:endParaRPr lang="en-US" sz="3800" dirty="0" smtClean="0"/>
          </a:p>
        </p:txBody>
      </p:sp>
      <p:pic>
        <p:nvPicPr>
          <p:cNvPr id="9" name="Picture 4" descr="tabulka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9552" y="2348880"/>
            <a:ext cx="8058150" cy="3105150"/>
          </a:xfrm>
          <a:noFill/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START </a:t>
            </a:r>
            <a:r>
              <a:rPr lang="cs-CZ" dirty="0" err="1" smtClean="0"/>
              <a:t>Treaties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smtClean="0"/>
              <a:t>START I - </a:t>
            </a:r>
            <a:r>
              <a:rPr lang="ca-ES" altLang="cs-CZ" dirty="0" smtClean="0"/>
              <a:t>Limit </a:t>
            </a:r>
            <a:r>
              <a:rPr lang="ca-ES" altLang="cs-CZ" dirty="0"/>
              <a:t>1600 </a:t>
            </a:r>
            <a:r>
              <a:rPr lang="ca-ES" altLang="cs-CZ" dirty="0" smtClean="0"/>
              <a:t>strategic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carriers</a:t>
            </a:r>
            <a:r>
              <a:rPr lang="cs-CZ" altLang="cs-CZ" dirty="0" smtClean="0"/>
              <a:t> </a:t>
            </a:r>
            <a:r>
              <a:rPr lang="ca-ES" altLang="cs-CZ" dirty="0" smtClean="0"/>
              <a:t>(ICBMs</a:t>
            </a:r>
            <a:r>
              <a:rPr lang="cs-CZ" altLang="cs-CZ" dirty="0"/>
              <a:t>,</a:t>
            </a:r>
            <a:r>
              <a:rPr lang="ca-ES" altLang="cs-CZ" dirty="0"/>
              <a:t> </a:t>
            </a:r>
            <a:r>
              <a:rPr lang="ca-ES" altLang="cs-CZ" dirty="0" smtClean="0"/>
              <a:t>SLBMs</a:t>
            </a:r>
            <a:r>
              <a:rPr lang="cs-CZ" altLang="cs-CZ" dirty="0" smtClean="0"/>
              <a:t>,</a:t>
            </a:r>
            <a:r>
              <a:rPr lang="ca-ES" altLang="cs-CZ" dirty="0" smtClean="0"/>
              <a:t> </a:t>
            </a:r>
            <a:r>
              <a:rPr lang="cs-CZ" altLang="cs-CZ" dirty="0" err="1" smtClean="0"/>
              <a:t>strategic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bombers</a:t>
            </a:r>
            <a:r>
              <a:rPr lang="ca-ES" altLang="cs-CZ" dirty="0" smtClean="0"/>
              <a:t>)</a:t>
            </a:r>
            <a:endParaRPr lang="ca-ES" altLang="cs-CZ" dirty="0"/>
          </a:p>
          <a:p>
            <a:r>
              <a:rPr lang="ca-ES" altLang="cs-CZ" dirty="0"/>
              <a:t>6000 </a:t>
            </a:r>
            <a:r>
              <a:rPr lang="cs-CZ" altLang="cs-CZ" dirty="0" err="1" smtClean="0"/>
              <a:t>nuclear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warheads</a:t>
            </a:r>
            <a:endParaRPr lang="cs-CZ" altLang="cs-CZ" dirty="0" smtClean="0"/>
          </a:p>
          <a:p>
            <a:r>
              <a:rPr lang="cs-CZ" dirty="0" smtClean="0"/>
              <a:t>START II - </a:t>
            </a:r>
            <a:r>
              <a:rPr lang="ca-ES" altLang="cs-CZ" dirty="0"/>
              <a:t>Limit </a:t>
            </a:r>
            <a:r>
              <a:rPr lang="cs-CZ" altLang="cs-CZ" dirty="0" smtClean="0"/>
              <a:t>3500 </a:t>
            </a:r>
            <a:r>
              <a:rPr lang="cs-CZ" altLang="cs-CZ" dirty="0" err="1" smtClean="0"/>
              <a:t>warheads</a:t>
            </a:r>
            <a:endParaRPr lang="cs-CZ" altLang="cs-CZ" dirty="0" smtClean="0"/>
          </a:p>
          <a:p>
            <a:r>
              <a:rPr lang="cs-CZ" dirty="0" err="1" smtClean="0"/>
              <a:t>Ban</a:t>
            </a:r>
            <a:r>
              <a:rPr lang="cs-CZ" dirty="0" smtClean="0"/>
              <a:t> on </a:t>
            </a:r>
            <a:r>
              <a:rPr lang="cs-CZ" dirty="0" err="1" smtClean="0"/>
              <a:t>MIRVed</a:t>
            </a:r>
            <a:r>
              <a:rPr lang="cs-CZ" dirty="0" smtClean="0"/>
              <a:t> </a:t>
            </a:r>
            <a:r>
              <a:rPr lang="cs-CZ" dirty="0" err="1" smtClean="0"/>
              <a:t>ICBMs</a:t>
            </a:r>
            <a:endParaRPr lang="cs-CZ" dirty="0" smtClean="0"/>
          </a:p>
          <a:p>
            <a:r>
              <a:rPr lang="cs-CZ" dirty="0" err="1" smtClean="0"/>
              <a:t>Ban</a:t>
            </a:r>
            <a:r>
              <a:rPr lang="cs-CZ" dirty="0" smtClean="0"/>
              <a:t> on „</a:t>
            </a:r>
            <a:r>
              <a:rPr lang="cs-CZ" dirty="0" err="1" smtClean="0"/>
              <a:t>heavy</a:t>
            </a:r>
            <a:r>
              <a:rPr lang="cs-CZ" dirty="0" smtClean="0"/>
              <a:t>“ </a:t>
            </a:r>
            <a:r>
              <a:rPr lang="cs-CZ" dirty="0" err="1" smtClean="0"/>
              <a:t>missiles</a:t>
            </a:r>
            <a:r>
              <a:rPr lang="cs-CZ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8979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START </a:t>
            </a:r>
            <a:r>
              <a:rPr lang="cs-CZ" dirty="0" err="1"/>
              <a:t>Treaties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647" y="1844824"/>
            <a:ext cx="8228707" cy="4280945"/>
          </a:xfrm>
        </p:spPr>
        <p:txBody>
          <a:bodyPr/>
          <a:lstStyle/>
          <a:p>
            <a:r>
              <a:rPr lang="cs-CZ" dirty="0" smtClean="0"/>
              <a:t>SORT (2002) </a:t>
            </a:r>
          </a:p>
          <a:p>
            <a:r>
              <a:rPr lang="cs-CZ" dirty="0" smtClean="0"/>
              <a:t>1700-2200 </a:t>
            </a:r>
            <a:r>
              <a:rPr lang="cs-CZ" dirty="0" err="1" smtClean="0"/>
              <a:t>warheads</a:t>
            </a:r>
            <a:endParaRPr lang="cs-CZ" dirty="0" smtClean="0"/>
          </a:p>
          <a:p>
            <a:r>
              <a:rPr lang="cs-CZ" dirty="0" smtClean="0"/>
              <a:t>New START (2010)</a:t>
            </a:r>
          </a:p>
          <a:p>
            <a:r>
              <a:rPr lang="cs-CZ" dirty="0" smtClean="0"/>
              <a:t>1550 </a:t>
            </a:r>
            <a:r>
              <a:rPr lang="cs-CZ" dirty="0" err="1" smtClean="0"/>
              <a:t>warheads</a:t>
            </a:r>
            <a:endParaRPr lang="cs-CZ" dirty="0" smtClean="0"/>
          </a:p>
          <a:p>
            <a:r>
              <a:rPr lang="cs-CZ" dirty="0" smtClean="0"/>
              <a:t>700 </a:t>
            </a:r>
            <a:r>
              <a:rPr lang="cs-CZ" dirty="0" err="1" smtClean="0"/>
              <a:t>operational</a:t>
            </a:r>
            <a:r>
              <a:rPr lang="cs-CZ" dirty="0" smtClean="0"/>
              <a:t> </a:t>
            </a:r>
            <a:r>
              <a:rPr lang="cs-CZ" dirty="0" err="1" smtClean="0"/>
              <a:t>launchers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38639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Current</a:t>
            </a:r>
            <a:r>
              <a:rPr lang="cs-CZ" dirty="0" smtClean="0"/>
              <a:t> </a:t>
            </a:r>
            <a:r>
              <a:rPr lang="cs-CZ" dirty="0" err="1" smtClean="0"/>
              <a:t>Nuclear</a:t>
            </a:r>
            <a:r>
              <a:rPr lang="cs-CZ" dirty="0" smtClean="0"/>
              <a:t> </a:t>
            </a:r>
            <a:r>
              <a:rPr lang="cs-CZ" dirty="0" err="1" smtClean="0"/>
              <a:t>Arsenals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647" y="1916832"/>
            <a:ext cx="8228707" cy="4464496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cs-CZ" dirty="0" smtClean="0"/>
              <a:t>USA 2080 (7100)</a:t>
            </a:r>
          </a:p>
          <a:p>
            <a:pPr>
              <a:spcBef>
                <a:spcPts val="600"/>
              </a:spcBef>
            </a:pPr>
            <a:r>
              <a:rPr lang="cs-CZ" dirty="0" err="1" smtClean="0"/>
              <a:t>Russia</a:t>
            </a:r>
            <a:r>
              <a:rPr lang="cs-CZ" dirty="0" smtClean="0"/>
              <a:t> 4500 (7500)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France 300</a:t>
            </a:r>
          </a:p>
          <a:p>
            <a:pPr>
              <a:spcBef>
                <a:spcPts val="600"/>
              </a:spcBef>
            </a:pPr>
            <a:r>
              <a:rPr lang="cs-CZ" dirty="0" err="1" smtClean="0"/>
              <a:t>China</a:t>
            </a:r>
            <a:r>
              <a:rPr lang="cs-CZ" dirty="0" smtClean="0"/>
              <a:t> (260)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Great </a:t>
            </a:r>
            <a:r>
              <a:rPr lang="cs-CZ" dirty="0" err="1" smtClean="0"/>
              <a:t>Britain</a:t>
            </a:r>
            <a:r>
              <a:rPr lang="cs-CZ" dirty="0" smtClean="0"/>
              <a:t> (215)</a:t>
            </a:r>
          </a:p>
          <a:p>
            <a:pPr>
              <a:spcBef>
                <a:spcPts val="600"/>
              </a:spcBef>
            </a:pPr>
            <a:r>
              <a:rPr lang="cs-CZ" dirty="0" err="1" smtClean="0"/>
              <a:t>Pakistan</a:t>
            </a:r>
            <a:r>
              <a:rPr lang="cs-CZ" dirty="0" smtClean="0"/>
              <a:t> (130)</a:t>
            </a:r>
          </a:p>
          <a:p>
            <a:pPr>
              <a:spcBef>
                <a:spcPts val="600"/>
              </a:spcBef>
            </a:pPr>
            <a:r>
              <a:rPr lang="cs-CZ" dirty="0" smtClean="0"/>
              <a:t>India (120)</a:t>
            </a:r>
          </a:p>
          <a:p>
            <a:pPr>
              <a:spcBef>
                <a:spcPts val="600"/>
              </a:spcBef>
            </a:pPr>
            <a:r>
              <a:rPr lang="cs-CZ" dirty="0" err="1" smtClean="0"/>
              <a:t>Israel</a:t>
            </a:r>
            <a:r>
              <a:rPr lang="cs-CZ" dirty="0" smtClean="0"/>
              <a:t> (80)</a:t>
            </a:r>
          </a:p>
          <a:p>
            <a:pPr>
              <a:spcBef>
                <a:spcPts val="600"/>
              </a:spcBef>
            </a:pPr>
            <a:r>
              <a:rPr lang="cs-CZ" dirty="0" err="1" smtClean="0"/>
              <a:t>North</a:t>
            </a:r>
            <a:r>
              <a:rPr lang="cs-CZ" dirty="0" smtClean="0"/>
              <a:t> Korea (15+)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88348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14313"/>
            <a:ext cx="8640960" cy="982440"/>
          </a:xfrm>
        </p:spPr>
        <p:txBody>
          <a:bodyPr>
            <a:normAutofit/>
          </a:bodyPr>
          <a:lstStyle/>
          <a:p>
            <a:r>
              <a:rPr lang="cs-CZ" sz="4400" dirty="0" err="1"/>
              <a:t>Motives</a:t>
            </a:r>
            <a:r>
              <a:rPr lang="cs-CZ" sz="4400" dirty="0"/>
              <a:t> </a:t>
            </a:r>
            <a:r>
              <a:rPr lang="cs-CZ" sz="4400" dirty="0" err="1"/>
              <a:t>for</a:t>
            </a:r>
            <a:r>
              <a:rPr lang="cs-CZ" sz="4400" dirty="0"/>
              <a:t> NW </a:t>
            </a:r>
            <a:r>
              <a:rPr lang="cs-CZ" sz="4400" dirty="0" err="1"/>
              <a:t>Proliferation</a:t>
            </a:r>
            <a:endParaRPr lang="en-US" sz="4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648" y="1600650"/>
            <a:ext cx="4060775" cy="5140718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USA 1945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USSR 1949</a:t>
            </a:r>
          </a:p>
          <a:p>
            <a:pPr lvl="2"/>
            <a:r>
              <a:rPr lang="en-US" sz="2400" dirty="0" smtClean="0">
                <a:latin typeface="Arial" pitchFamily="34" charset="0"/>
                <a:cs typeface="Arial" pitchFamily="34" charset="0"/>
              </a:rPr>
              <a:t>Belarus</a:t>
            </a:r>
          </a:p>
          <a:p>
            <a:pPr lvl="2"/>
            <a:r>
              <a:rPr lang="en-US" sz="2400" dirty="0" smtClean="0">
                <a:latin typeface="Arial" pitchFamily="34" charset="0"/>
                <a:cs typeface="Arial" pitchFamily="34" charset="0"/>
              </a:rPr>
              <a:t>Ukraine </a:t>
            </a:r>
          </a:p>
          <a:p>
            <a:pPr lvl="2"/>
            <a:r>
              <a:rPr lang="en-US" sz="2400" dirty="0" smtClean="0">
                <a:latin typeface="Arial" pitchFamily="34" charset="0"/>
                <a:cs typeface="Arial" pitchFamily="34" charset="0"/>
              </a:rPr>
              <a:t>Kazakhstan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Great Britain 1952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France 1960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China 1964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Israel 1966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India 1974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South Africa 1979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Pakistan 1998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North Korea 2006</a:t>
            </a:r>
          </a:p>
          <a:p>
            <a:endParaRPr lang="en-US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WMD1BI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44624"/>
            <a:ext cx="7708392" cy="6631686"/>
          </a:xfrm>
        </p:spPr>
      </p:pic>
    </p:spTree>
    <p:extLst>
      <p:ext uri="{BB962C8B-B14F-4D97-AF65-F5344CB8AC3E}">
        <p14:creationId xmlns:p14="http://schemas.microsoft.com/office/powerpoint/2010/main" val="20811746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WMD2BI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8856984" cy="6217804"/>
          </a:xfrm>
        </p:spPr>
      </p:pic>
    </p:spTree>
    <p:extLst>
      <p:ext uri="{BB962C8B-B14F-4D97-AF65-F5344CB8AC3E}">
        <p14:creationId xmlns:p14="http://schemas.microsoft.com/office/powerpoint/2010/main" val="28297114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WMD3-1BI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8712968" cy="6163867"/>
          </a:xfrm>
        </p:spPr>
      </p:pic>
      <p:sp>
        <p:nvSpPr>
          <p:cNvPr id="5" name="Obdélník 4"/>
          <p:cNvSpPr/>
          <p:nvPr/>
        </p:nvSpPr>
        <p:spPr>
          <a:xfrm>
            <a:off x="827584" y="5949280"/>
            <a:ext cx="77768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err="1" smtClean="0"/>
              <a:t>Choksy</a:t>
            </a:r>
            <a:r>
              <a:rPr lang="cs-CZ" sz="1100" dirty="0" smtClean="0"/>
              <a:t>, C. B. E. and </a:t>
            </a:r>
            <a:r>
              <a:rPr lang="cs-CZ" sz="1100" dirty="0" err="1" smtClean="0"/>
              <a:t>Choksy</a:t>
            </a:r>
            <a:r>
              <a:rPr lang="cs-CZ" sz="1100" dirty="0" smtClean="0"/>
              <a:t>, J. K. (2013). </a:t>
            </a:r>
            <a:r>
              <a:rPr lang="cs-CZ" sz="1100" i="1" dirty="0" smtClean="0"/>
              <a:t>WMD </a:t>
            </a:r>
            <a:r>
              <a:rPr lang="cs-CZ" sz="1100" i="1" dirty="0" err="1" smtClean="0"/>
              <a:t>Proliferation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Threatens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the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World</a:t>
            </a:r>
            <a:r>
              <a:rPr lang="cs-CZ" sz="1100" i="1" dirty="0" smtClean="0"/>
              <a:t>. </a:t>
            </a:r>
            <a:r>
              <a:rPr lang="cs-CZ" sz="1100" dirty="0" smtClean="0"/>
              <a:t>(</a:t>
            </a:r>
            <a:r>
              <a:rPr lang="cs-CZ" sz="1100" dirty="0" smtClean="0"/>
              <a:t>http://yaleglobal.yale.edu/content/wmd-proliferation-threatens-world)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16362790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endParaRPr lang="en-US" smtClean="0"/>
          </a:p>
        </p:txBody>
      </p:sp>
      <p:graphicFrame>
        <p:nvGraphicFramePr>
          <p:cNvPr id="127036" name="Group 60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049859545"/>
              </p:ext>
            </p:extLst>
          </p:nvPr>
        </p:nvGraphicFramePr>
        <p:xfrm>
          <a:off x="107505" y="116632"/>
          <a:ext cx="8928992" cy="6624735"/>
        </p:xfrm>
        <a:graphic>
          <a:graphicData uri="http://schemas.openxmlformats.org/drawingml/2006/table">
            <a:tbl>
              <a:tblPr/>
              <a:tblGrid>
                <a:gridCol w="3119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3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6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6567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635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Nuclear</a:t>
                      </a:r>
                      <a:r>
                        <a:rPr kumimoji="0" lang="cs-CZ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635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cs-CZ" sz="2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635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Stockpiles</a:t>
                      </a:r>
                      <a:r>
                        <a:rPr kumimoji="0" lang="cs-CZ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635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cs-CZ" sz="2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635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of</a:t>
                      </a:r>
                      <a:r>
                        <a:rPr kumimoji="0" lang="cs-CZ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635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cs-CZ" sz="2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635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the</a:t>
                      </a:r>
                      <a:r>
                        <a:rPr kumimoji="0" lang="cs-CZ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635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USA and USSR 1945-1989</a:t>
                      </a:r>
                      <a:endParaRPr kumimoji="0" lang="cs-CZ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635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5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635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635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USA</a:t>
                      </a:r>
                      <a:endParaRPr kumimoji="0" 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635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635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USSR</a:t>
                      </a:r>
                      <a:endParaRPr kumimoji="0" 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635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4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1945</a:t>
                      </a:r>
                      <a:endParaRPr kumimoji="0" 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Black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0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1950</a:t>
                      </a:r>
                      <a:endParaRPr kumimoji="0" 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369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7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1955</a:t>
                      </a:r>
                      <a:endParaRPr kumimoji="0" 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Black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3</a:t>
                      </a: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0</a:t>
                      </a: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20</a:t>
                      </a: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76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1960</a:t>
                      </a:r>
                      <a:endParaRPr kumimoji="0" 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20 434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1605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94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ea typeface="Times New Roman" charset="0"/>
                          <a:cs typeface="Arial" charset="0"/>
                        </a:rPr>
                        <a:t>1965</a:t>
                      </a:r>
                      <a:endParaRPr kumimoji="0" 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Black" pitchFamily="34" charset="0"/>
                        <a:ea typeface="Times New Roman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31 642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6129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76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  <a:ea typeface="Times New Roman" charset="0"/>
                          <a:cs typeface="Arial" charset="0"/>
                        </a:rPr>
                        <a:t>1970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26 119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11 643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12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1975</a:t>
                      </a:r>
                      <a:endParaRPr kumimoji="0" 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Black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27 052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19 055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24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1980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23 764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30 062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45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1985</a:t>
                      </a:r>
                      <a:endParaRPr kumimoji="0" 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Black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23 135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39 197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88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Arial" charset="0"/>
                        </a:rPr>
                        <a:t>1989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22 174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35 805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check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Arms Control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647" y="1678781"/>
            <a:ext cx="8228707" cy="4846563"/>
          </a:xfrm>
        </p:spPr>
        <p:txBody>
          <a:bodyPr/>
          <a:lstStyle/>
          <a:p>
            <a:r>
              <a:rPr lang="cs-CZ" sz="2400" dirty="0" smtClean="0"/>
              <a:t>„</a:t>
            </a:r>
            <a:r>
              <a:rPr lang="en-US" sz="2400" dirty="0" smtClean="0"/>
              <a:t>The </a:t>
            </a:r>
            <a:r>
              <a:rPr lang="en-US" sz="2400" dirty="0" err="1" smtClean="0"/>
              <a:t>excercise</a:t>
            </a:r>
            <a:r>
              <a:rPr lang="en-US" sz="2400" dirty="0" smtClean="0"/>
              <a:t> of restraint in the acquisition, deployment and use of military capabilities</a:t>
            </a:r>
            <a:r>
              <a:rPr lang="cs-CZ" sz="2400" dirty="0" smtClean="0"/>
              <a:t>“</a:t>
            </a:r>
            <a:endParaRPr lang="en-US" sz="2400" dirty="0" smtClean="0"/>
          </a:p>
          <a:p>
            <a:r>
              <a:rPr lang="cs-CZ" sz="2400" dirty="0" smtClean="0"/>
              <a:t>„</a:t>
            </a:r>
            <a:r>
              <a:rPr lang="en-US" sz="2400" dirty="0" smtClean="0"/>
              <a:t>Measures that enable actors to conduct themselves in a more restrained way (through developing techniques of crisis management)</a:t>
            </a:r>
            <a:r>
              <a:rPr lang="cs-CZ" sz="2400" dirty="0" smtClean="0"/>
              <a:t>“ (</a:t>
            </a:r>
            <a:r>
              <a:rPr lang="cs-CZ" sz="2400" dirty="0" err="1" smtClean="0"/>
              <a:t>Evans</a:t>
            </a:r>
            <a:r>
              <a:rPr lang="cs-CZ" sz="2400" dirty="0" smtClean="0"/>
              <a:t>, </a:t>
            </a:r>
            <a:r>
              <a:rPr lang="cs-CZ" sz="2400" dirty="0" err="1" smtClean="0"/>
              <a:t>Nenham</a:t>
            </a:r>
            <a:r>
              <a:rPr lang="cs-CZ" sz="2400" dirty="0" smtClean="0"/>
              <a:t> 1998:33)</a:t>
            </a:r>
          </a:p>
          <a:p>
            <a:r>
              <a:rPr lang="en-US" sz="2400" dirty="0" smtClean="0"/>
              <a:t>„All the forms of military cooperation between potential enemies in the interest of reducing the likelihood of war, its scope and violence if it occurs, and the political and economic </a:t>
            </a:r>
            <a:r>
              <a:rPr lang="en-US" sz="2400" dirty="0" smtClean="0"/>
              <a:t>costs </a:t>
            </a:r>
            <a:r>
              <a:rPr lang="en-US" sz="2400" dirty="0" smtClean="0"/>
              <a:t>of being prepared for it</a:t>
            </a:r>
            <a:r>
              <a:rPr lang="en-US" sz="2400" dirty="0" smtClean="0"/>
              <a:t>.“</a:t>
            </a:r>
            <a:r>
              <a:rPr lang="cs-CZ" sz="2400" dirty="0" smtClean="0"/>
              <a:t> (</a:t>
            </a:r>
            <a:r>
              <a:rPr lang="cs-CZ" sz="2400" dirty="0" err="1" smtClean="0"/>
              <a:t>Schellin</a:t>
            </a:r>
            <a:r>
              <a:rPr lang="cs-CZ" sz="2400" dirty="0" smtClean="0"/>
              <a:t> </a:t>
            </a:r>
            <a:r>
              <a:rPr lang="en-US" sz="2400" dirty="0" smtClean="0"/>
              <a:t>&amp; </a:t>
            </a:r>
            <a:r>
              <a:rPr lang="cs-CZ" sz="2400" dirty="0" err="1" smtClean="0"/>
              <a:t>Halperin</a:t>
            </a:r>
            <a:r>
              <a:rPr lang="cs-CZ" sz="2400" dirty="0" smtClean="0"/>
              <a:t> 1985: 2)</a:t>
            </a:r>
            <a:endParaRPr lang="en-US" sz="2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89261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Disarmament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647" y="1844823"/>
            <a:ext cx="8228707" cy="4280945"/>
          </a:xfrm>
        </p:spPr>
        <p:txBody>
          <a:bodyPr/>
          <a:lstStyle/>
          <a:p>
            <a:r>
              <a:rPr lang="en-US" dirty="0" smtClean="0"/>
              <a:t>A process – reduction, removal, elimination of identified weapon systems</a:t>
            </a:r>
          </a:p>
          <a:p>
            <a:r>
              <a:rPr lang="en-US" dirty="0" smtClean="0"/>
              <a:t>A state – establishment of a disarmed world and the prevention of a </a:t>
            </a:r>
            <a:r>
              <a:rPr lang="en-US" dirty="0" err="1" smtClean="0"/>
              <a:t>rearma</a:t>
            </a:r>
            <a:r>
              <a:rPr lang="cs-CZ" dirty="0" err="1" smtClean="0"/>
              <a:t>me</a:t>
            </a:r>
            <a:r>
              <a:rPr lang="en-US" dirty="0" err="1" smtClean="0"/>
              <a:t>nt</a:t>
            </a:r>
            <a:r>
              <a:rPr lang="en-US" dirty="0" smtClean="0"/>
              <a:t> thereafter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69770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- Prázdný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8373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C1BC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Prázdný">
      <a:majorFont>
        <a:latin typeface="Helvetica Light"/>
        <a:ea typeface="ヒラギノ角ゴ ProN W3"/>
        <a:cs typeface="ヒラギノ角ゴ ProN W3"/>
      </a:majorFont>
      <a:minorFont>
        <a:latin typeface="Helvetica Light"/>
        <a:ea typeface="ヒラギノ角ゴ ProN W3"/>
        <a:cs typeface="ヒラギノ角ゴ ProN W3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Prázdný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&amp; Bullets - Left">
  <a:themeElements>
    <a:clrScheme name="">
      <a:dk1>
        <a:srgbClr val="AE2B21"/>
      </a:dk1>
      <a:lt1>
        <a:srgbClr val="51D4DE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B3E6EC"/>
      </a:accent3>
      <a:accent4>
        <a:srgbClr val="94231B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- Top Alt">
  <a:themeElements>
    <a:clrScheme name="">
      <a:dk1>
        <a:srgbClr val="AE2B21"/>
      </a:dk1>
      <a:lt1>
        <a:srgbClr val="51D4DE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B3E6EC"/>
      </a:accent3>
      <a:accent4>
        <a:srgbClr val="94231B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 Al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A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Blank">
  <a:themeElements>
    <a:clrScheme name="">
      <a:dk1>
        <a:srgbClr val="AE2B21"/>
      </a:dk1>
      <a:lt1>
        <a:srgbClr val="51D4DE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B3E6EC"/>
      </a:accent3>
      <a:accent4>
        <a:srgbClr val="94231B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Bullets">
  <a:themeElements>
    <a:clrScheme name="">
      <a:dk1>
        <a:srgbClr val="808080"/>
      </a:dk1>
      <a:lt1>
        <a:srgbClr val="EBCD9C"/>
      </a:lt1>
      <a:dk2>
        <a:srgbClr val="143263"/>
      </a:dk2>
      <a:lt2>
        <a:srgbClr val="000000"/>
      </a:lt2>
      <a:accent1>
        <a:srgbClr val="BBE0E3"/>
      </a:accent1>
      <a:accent2>
        <a:srgbClr val="333399"/>
      </a:accent2>
      <a:accent3>
        <a:srgbClr val="AAADB7"/>
      </a:accent3>
      <a:accent4>
        <a:srgbClr val="C9AF85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 &amp; Bullets - 2 Column">
  <a:themeElements>
    <a:clrScheme name="">
      <a:dk1>
        <a:srgbClr val="808080"/>
      </a:dk1>
      <a:lt1>
        <a:srgbClr val="EBCD9C"/>
      </a:lt1>
      <a:dk2>
        <a:srgbClr val="143263"/>
      </a:dk2>
      <a:lt2>
        <a:srgbClr val="000000"/>
      </a:lt2>
      <a:accent1>
        <a:srgbClr val="BBE0E3"/>
      </a:accent1>
      <a:accent2>
        <a:srgbClr val="333399"/>
      </a:accent2>
      <a:accent3>
        <a:srgbClr val="AAADB7"/>
      </a:accent3>
      <a:accent4>
        <a:srgbClr val="C9AF85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Title, Bullets &amp; Photo">
  <a:themeElements>
    <a:clrScheme name="">
      <a:dk1>
        <a:srgbClr val="AE2B21"/>
      </a:dk1>
      <a:lt1>
        <a:srgbClr val="51D4DE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B3E6EC"/>
      </a:accent3>
      <a:accent4>
        <a:srgbClr val="94231B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 &amp; Bullets">
  <a:themeElements>
    <a:clrScheme name="">
      <a:dk1>
        <a:srgbClr val="808080"/>
      </a:dk1>
      <a:lt1>
        <a:srgbClr val="EBCD9C"/>
      </a:lt1>
      <a:dk2>
        <a:srgbClr val="143263"/>
      </a:dk2>
      <a:lt2>
        <a:srgbClr val="000000"/>
      </a:lt2>
      <a:accent1>
        <a:srgbClr val="BBE0E3"/>
      </a:accent1>
      <a:accent2>
        <a:srgbClr val="333399"/>
      </a:accent2>
      <a:accent3>
        <a:srgbClr val="AAADB7"/>
      </a:accent3>
      <a:accent4>
        <a:srgbClr val="C9AF85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- Top">
  <a:themeElements>
    <a:clrScheme name="">
      <a:dk1>
        <a:srgbClr val="808080"/>
      </a:dk1>
      <a:lt1>
        <a:srgbClr val="EBCD9C"/>
      </a:lt1>
      <a:dk2>
        <a:srgbClr val="143263"/>
      </a:dk2>
      <a:lt2>
        <a:srgbClr val="000000"/>
      </a:lt2>
      <a:accent1>
        <a:srgbClr val="BBE0E3"/>
      </a:accent1>
      <a:accent2>
        <a:srgbClr val="333399"/>
      </a:accent2>
      <a:accent3>
        <a:srgbClr val="AAADB7"/>
      </a:accent3>
      <a:accent4>
        <a:srgbClr val="C9AF85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hoto - Horizontal">
  <a:themeElements>
    <a:clrScheme name="">
      <a:dk1>
        <a:srgbClr val="808080"/>
      </a:dk1>
      <a:lt1>
        <a:srgbClr val="EBCD9C"/>
      </a:lt1>
      <a:dk2>
        <a:srgbClr val="143263"/>
      </a:dk2>
      <a:lt2>
        <a:srgbClr val="000000"/>
      </a:lt2>
      <a:accent1>
        <a:srgbClr val="BBE0E3"/>
      </a:accent1>
      <a:accent2>
        <a:srgbClr val="333399"/>
      </a:accent2>
      <a:accent3>
        <a:srgbClr val="AAADB7"/>
      </a:accent3>
      <a:accent4>
        <a:srgbClr val="C9AF85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Výchozí návrh copy">
  <a:themeElements>
    <a:clrScheme name="Výchozí návrh cop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 copy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Výchozí návrh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itle &amp; Bullets - Right">
  <a:themeElements>
    <a:clrScheme name="">
      <a:dk1>
        <a:srgbClr val="AE2B21"/>
      </a:dk1>
      <a:lt1>
        <a:srgbClr val="51D4DE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B3E6EC"/>
      </a:accent3>
      <a:accent4>
        <a:srgbClr val="94231B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itle &amp; Bullets Alt">
  <a:themeElements>
    <a:clrScheme name="">
      <a:dk1>
        <a:srgbClr val="AE2B21"/>
      </a:dk1>
      <a:lt1>
        <a:srgbClr val="51D4DE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B3E6EC"/>
      </a:accent3>
      <a:accent4>
        <a:srgbClr val="94231B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Al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A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le - Center">
  <a:themeElements>
    <a:clrScheme name="">
      <a:dk1>
        <a:srgbClr val="808080"/>
      </a:dk1>
      <a:lt1>
        <a:srgbClr val="EBCD9C"/>
      </a:lt1>
      <a:dk2>
        <a:srgbClr val="143263"/>
      </a:dk2>
      <a:lt2>
        <a:srgbClr val="000000"/>
      </a:lt2>
      <a:accent1>
        <a:srgbClr val="BBE0E3"/>
      </a:accent1>
      <a:accent2>
        <a:srgbClr val="333399"/>
      </a:accent2>
      <a:accent3>
        <a:srgbClr val="AAADB7"/>
      </a:accent3>
      <a:accent4>
        <a:srgbClr val="C9AF85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&amp; Subtitle">
  <a:themeElements>
    <a:clrScheme name="">
      <a:dk1>
        <a:srgbClr val="808080"/>
      </a:dk1>
      <a:lt1>
        <a:srgbClr val="EBCD9C"/>
      </a:lt1>
      <a:dk2>
        <a:srgbClr val="143263"/>
      </a:dk2>
      <a:lt2>
        <a:srgbClr val="000000"/>
      </a:lt2>
      <a:accent1>
        <a:srgbClr val="BBE0E3"/>
      </a:accent1>
      <a:accent2>
        <a:srgbClr val="333399"/>
      </a:accent2>
      <a:accent3>
        <a:srgbClr val="AAADB7"/>
      </a:accent3>
      <a:accent4>
        <a:srgbClr val="C9AF85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President</Template>
  <TotalTime>3157</TotalTime>
  <Words>1159</Words>
  <Application>Microsoft Office PowerPoint</Application>
  <PresentationFormat>Předvádění na obrazovce (4:3)</PresentationFormat>
  <Paragraphs>191</Paragraphs>
  <Slides>26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15</vt:i4>
      </vt:variant>
      <vt:variant>
        <vt:lpstr>Nadpisy snímků</vt:lpstr>
      </vt:variant>
      <vt:variant>
        <vt:i4>26</vt:i4>
      </vt:variant>
    </vt:vector>
  </HeadingPairs>
  <TitlesOfParts>
    <vt:vector size="49" baseType="lpstr">
      <vt:lpstr>Arial</vt:lpstr>
      <vt:lpstr>Arial Black</vt:lpstr>
      <vt:lpstr>Calibri</vt:lpstr>
      <vt:lpstr>Gill Sans</vt:lpstr>
      <vt:lpstr>Helvetica Light</vt:lpstr>
      <vt:lpstr>Times New Roman</vt:lpstr>
      <vt:lpstr>Wingdings 2</vt:lpstr>
      <vt:lpstr>ヒラギノ角ゴ ProN W3</vt:lpstr>
      <vt:lpstr>Default - Prázdný</vt:lpstr>
      <vt:lpstr>Title &amp; Bullets</vt:lpstr>
      <vt:lpstr>Title - Top</vt:lpstr>
      <vt:lpstr>Photo - Horizontal</vt:lpstr>
      <vt:lpstr>Výchozí návrh copy</vt:lpstr>
      <vt:lpstr>Title &amp; Bullets - Right</vt:lpstr>
      <vt:lpstr>Title &amp; Bullets Alt</vt:lpstr>
      <vt:lpstr>Title - Center</vt:lpstr>
      <vt:lpstr>Title &amp; Subtitle</vt:lpstr>
      <vt:lpstr>Title &amp; Bullets - Left</vt:lpstr>
      <vt:lpstr>Title - Top Alt</vt:lpstr>
      <vt:lpstr>Blank</vt:lpstr>
      <vt:lpstr>Bullets</vt:lpstr>
      <vt:lpstr>Title &amp; Bullets - 2 Column</vt:lpstr>
      <vt:lpstr>Title, Bullets &amp; Photo</vt:lpstr>
      <vt:lpstr>Nuclear Arms Proliferation and Control</vt:lpstr>
      <vt:lpstr>Nuclear Weapons Proliferation</vt:lpstr>
      <vt:lpstr>Motives for NW Proliferation</vt:lpstr>
      <vt:lpstr>Prezentace aplikace PowerPoint</vt:lpstr>
      <vt:lpstr>Prezentace aplikace PowerPoint</vt:lpstr>
      <vt:lpstr>Prezentace aplikace PowerPoint</vt:lpstr>
      <vt:lpstr>Prezentace aplikace PowerPoint</vt:lpstr>
      <vt:lpstr>Arms Control</vt:lpstr>
      <vt:lpstr>Disarmament</vt:lpstr>
      <vt:lpstr>Structural &amp; Operational Arms Control</vt:lpstr>
      <vt:lpstr>Croft’s Typology</vt:lpstr>
      <vt:lpstr>Arms Control &amp; Disarmament </vt:lpstr>
      <vt:lpstr>Operational Arms Control</vt:lpstr>
      <vt:lpstr>Structural Arms Control</vt:lpstr>
      <vt:lpstr>SALT I</vt:lpstr>
      <vt:lpstr>The INF Treaty</vt:lpstr>
      <vt:lpstr>INF Treaty</vt:lpstr>
      <vt:lpstr>Central Problem:  Russian Violation </vt:lpstr>
      <vt:lpstr>Multilateralization of the  Treaty</vt:lpstr>
      <vt:lpstr>This is a Complex Problem </vt:lpstr>
      <vt:lpstr>Why China should join the INF Treaty (2 of 3)</vt:lpstr>
      <vt:lpstr>What China Will Gain</vt:lpstr>
      <vt:lpstr>Strategic Weapons</vt:lpstr>
      <vt:lpstr>START Treaties</vt:lpstr>
      <vt:lpstr>START Treaties</vt:lpstr>
      <vt:lpstr>Current Nuclear Arsenals</vt:lpstr>
    </vt:vector>
  </TitlesOfParts>
  <Company>FSS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Jaderné zbraně a mezinárodní politika</dc:title>
  <dc:creator>CIKT</dc:creator>
  <cp:lastModifiedBy>Petr Suchý</cp:lastModifiedBy>
  <cp:revision>35</cp:revision>
  <dcterms:created xsi:type="dcterms:W3CDTF">2012-10-18T09:02:27Z</dcterms:created>
  <dcterms:modified xsi:type="dcterms:W3CDTF">2018-11-06T14:19:34Z</dcterms:modified>
</cp:coreProperties>
</file>