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56" r:id="rId3"/>
    <p:sldId id="258" r:id="rId4"/>
    <p:sldId id="271" r:id="rId5"/>
    <p:sldId id="270" r:id="rId6"/>
    <p:sldId id="272" r:id="rId7"/>
    <p:sldId id="273" r:id="rId8"/>
    <p:sldId id="274" r:id="rId9"/>
    <p:sldId id="275" r:id="rId10"/>
    <p:sldId id="260" r:id="rId11"/>
    <p:sldId id="269" r:id="rId12"/>
    <p:sldId id="268" r:id="rId13"/>
    <p:sldId id="267" r:id="rId14"/>
    <p:sldId id="257" r:id="rId15"/>
    <p:sldId id="266" r:id="rId16"/>
    <p:sldId id="263" r:id="rId17"/>
    <p:sldId id="262" r:id="rId18"/>
    <p:sldId id="264" r:id="rId19"/>
    <p:sldId id="265" r:id="rId2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A86CF0-39EE-9AE2-1734-868EF09EE270}" v="15" dt="2022-10-13T11:53:05.939"/>
    <p1510:client id="{9D56164D-A511-4708-A70C-8E0978539DB9}" v="956" dt="2022-10-13T09:53:27.4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5/10/relationships/revisionInfo" Target="revisionInfo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an Bartoš" userId="S::437259@muni.cz::0aff8c40-033b-4a21-b124-00151e0b8400" providerId="AD" clId="Web-{9D56164D-A511-4708-A70C-8E0978539DB9}"/>
    <pc:docChg chg="addSld delSld modSld sldOrd addMainMaster modMainMaster">
      <pc:chgData name="Johan Bartoš" userId="S::437259@muni.cz::0aff8c40-033b-4a21-b124-00151e0b8400" providerId="AD" clId="Web-{9D56164D-A511-4708-A70C-8E0978539DB9}" dt="2022-10-13T09:53:27.491" v="834"/>
      <pc:docMkLst>
        <pc:docMk/>
      </pc:docMkLst>
      <pc:sldChg chg="addSp delSp modSp">
        <pc:chgData name="Johan Bartoš" userId="S::437259@muni.cz::0aff8c40-033b-4a21-b124-00151e0b8400" providerId="AD" clId="Web-{9D56164D-A511-4708-A70C-8E0978539DB9}" dt="2022-10-13T08:18:23.686" v="280" actId="14100"/>
        <pc:sldMkLst>
          <pc:docMk/>
          <pc:sldMk cId="3799523001" sldId="256"/>
        </pc:sldMkLst>
        <pc:spChg chg="mod">
          <ac:chgData name="Johan Bartoš" userId="S::437259@muni.cz::0aff8c40-033b-4a21-b124-00151e0b8400" providerId="AD" clId="Web-{9D56164D-A511-4708-A70C-8E0978539DB9}" dt="2022-10-13T04:25:11.085" v="13" actId="1076"/>
          <ac:spMkLst>
            <pc:docMk/>
            <pc:sldMk cId="3799523001" sldId="256"/>
            <ac:spMk id="2" creationId="{00000000-0000-0000-0000-000000000000}"/>
          </ac:spMkLst>
        </pc:spChg>
        <pc:spChg chg="del">
          <ac:chgData name="Johan Bartoš" userId="S::437259@muni.cz::0aff8c40-033b-4a21-b124-00151e0b8400" providerId="AD" clId="Web-{9D56164D-A511-4708-A70C-8E0978539DB9}" dt="2022-10-13T04:24:40.522" v="6"/>
          <ac:spMkLst>
            <pc:docMk/>
            <pc:sldMk cId="3799523001" sldId="256"/>
            <ac:spMk id="3" creationId="{00000000-0000-0000-0000-000000000000}"/>
          </ac:spMkLst>
        </pc:spChg>
        <pc:picChg chg="add mod">
          <ac:chgData name="Johan Bartoš" userId="S::437259@muni.cz::0aff8c40-033b-4a21-b124-00151e0b8400" providerId="AD" clId="Web-{9D56164D-A511-4708-A70C-8E0978539DB9}" dt="2022-10-13T08:18:23.686" v="280" actId="14100"/>
          <ac:picMkLst>
            <pc:docMk/>
            <pc:sldMk cId="3799523001" sldId="256"/>
            <ac:picMk id="3" creationId="{21F28E97-2BF6-7393-AA5F-E12EC12E5494}"/>
          </ac:picMkLst>
        </pc:picChg>
        <pc:picChg chg="add mod">
          <ac:chgData name="Johan Bartoš" userId="S::437259@muni.cz::0aff8c40-033b-4a21-b124-00151e0b8400" providerId="AD" clId="Web-{9D56164D-A511-4708-A70C-8E0978539DB9}" dt="2022-10-13T08:18:14.592" v="277" actId="1076"/>
          <ac:picMkLst>
            <pc:docMk/>
            <pc:sldMk cId="3799523001" sldId="256"/>
            <ac:picMk id="4" creationId="{630CCFA1-8996-AA3F-3DED-CCC6AAD5AAD0}"/>
          </ac:picMkLst>
        </pc:picChg>
      </pc:sldChg>
      <pc:sldChg chg="addSp delSp modSp new">
        <pc:chgData name="Johan Bartoš" userId="S::437259@muni.cz::0aff8c40-033b-4a21-b124-00151e0b8400" providerId="AD" clId="Web-{9D56164D-A511-4708-A70C-8E0978539DB9}" dt="2022-10-13T09:52:59.944" v="833" actId="20577"/>
        <pc:sldMkLst>
          <pc:docMk/>
          <pc:sldMk cId="1710776879" sldId="257"/>
        </pc:sldMkLst>
        <pc:spChg chg="mod">
          <ac:chgData name="Johan Bartoš" userId="S::437259@muni.cz::0aff8c40-033b-4a21-b124-00151e0b8400" providerId="AD" clId="Web-{9D56164D-A511-4708-A70C-8E0978539DB9}" dt="2022-10-13T04:28:18.937" v="38" actId="20577"/>
          <ac:spMkLst>
            <pc:docMk/>
            <pc:sldMk cId="1710776879" sldId="257"/>
            <ac:spMk id="2" creationId="{1BFEF2FC-F48E-C3D9-87EF-AC9E39EE7F8D}"/>
          </ac:spMkLst>
        </pc:spChg>
        <pc:spChg chg="del">
          <ac:chgData name="Johan Bartoš" userId="S::437259@muni.cz::0aff8c40-033b-4a21-b124-00151e0b8400" providerId="AD" clId="Web-{9D56164D-A511-4708-A70C-8E0978539DB9}" dt="2022-10-13T04:27:07.621" v="15"/>
          <ac:spMkLst>
            <pc:docMk/>
            <pc:sldMk cId="1710776879" sldId="257"/>
            <ac:spMk id="3" creationId="{1058049C-633D-EC68-F1F9-8B1652A096AC}"/>
          </ac:spMkLst>
        </pc:spChg>
        <pc:spChg chg="add mod">
          <ac:chgData name="Johan Bartoš" userId="S::437259@muni.cz::0aff8c40-033b-4a21-b124-00151e0b8400" providerId="AD" clId="Web-{9D56164D-A511-4708-A70C-8E0978539DB9}" dt="2022-10-13T09:52:59.944" v="833" actId="20577"/>
          <ac:spMkLst>
            <pc:docMk/>
            <pc:sldMk cId="1710776879" sldId="257"/>
            <ac:spMk id="6" creationId="{7730E04B-225E-D7C6-8CD1-6FB1145B9FB7}"/>
          </ac:spMkLst>
        </pc:spChg>
        <pc:picChg chg="add mod">
          <ac:chgData name="Johan Bartoš" userId="S::437259@muni.cz::0aff8c40-033b-4a21-b124-00151e0b8400" providerId="AD" clId="Web-{9D56164D-A511-4708-A70C-8E0978539DB9}" dt="2022-10-13T05:23:24.568" v="167" actId="1076"/>
          <ac:picMkLst>
            <pc:docMk/>
            <pc:sldMk cId="1710776879" sldId="257"/>
            <ac:picMk id="3" creationId="{6D454917-538A-86CF-7AE2-C2DB2FDC4A94}"/>
          </ac:picMkLst>
        </pc:picChg>
        <pc:picChg chg="add del mod ord">
          <ac:chgData name="Johan Bartoš" userId="S::437259@muni.cz::0aff8c40-033b-4a21-b124-00151e0b8400" providerId="AD" clId="Web-{9D56164D-A511-4708-A70C-8E0978539DB9}" dt="2022-10-13T08:27:59.748" v="471"/>
          <ac:picMkLst>
            <pc:docMk/>
            <pc:sldMk cId="1710776879" sldId="257"/>
            <ac:picMk id="4" creationId="{722D8BD9-4600-07B6-7365-0708B1FEC165}"/>
          </ac:picMkLst>
        </pc:picChg>
        <pc:picChg chg="add del mod">
          <ac:chgData name="Johan Bartoš" userId="S::437259@muni.cz::0aff8c40-033b-4a21-b124-00151e0b8400" providerId="AD" clId="Web-{9D56164D-A511-4708-A70C-8E0978539DB9}" dt="2022-10-13T05:21:11.403" v="154"/>
          <ac:picMkLst>
            <pc:docMk/>
            <pc:sldMk cId="1710776879" sldId="257"/>
            <ac:picMk id="5" creationId="{18686AE4-6224-0098-2F22-229900E68486}"/>
          </ac:picMkLst>
        </pc:picChg>
      </pc:sldChg>
      <pc:sldChg chg="addSp delSp modSp new ord">
        <pc:chgData name="Johan Bartoš" userId="S::437259@muni.cz::0aff8c40-033b-4a21-b124-00151e0b8400" providerId="AD" clId="Web-{9D56164D-A511-4708-A70C-8E0978539DB9}" dt="2022-10-13T08:19:14.953" v="289" actId="1076"/>
        <pc:sldMkLst>
          <pc:docMk/>
          <pc:sldMk cId="102770489" sldId="258"/>
        </pc:sldMkLst>
        <pc:spChg chg="del mod">
          <ac:chgData name="Johan Bartoš" userId="S::437259@muni.cz::0aff8c40-033b-4a21-b124-00151e0b8400" providerId="AD" clId="Web-{9D56164D-A511-4708-A70C-8E0978539DB9}" dt="2022-10-13T08:18:37.999" v="281"/>
          <ac:spMkLst>
            <pc:docMk/>
            <pc:sldMk cId="102770489" sldId="258"/>
            <ac:spMk id="2" creationId="{06202E16-468B-64B4-830F-C6709E244775}"/>
          </ac:spMkLst>
        </pc:spChg>
        <pc:spChg chg="del">
          <ac:chgData name="Johan Bartoš" userId="S::437259@muni.cz::0aff8c40-033b-4a21-b124-00151e0b8400" providerId="AD" clId="Web-{9D56164D-A511-4708-A70C-8E0978539DB9}" dt="2022-10-13T04:34:32.467" v="43"/>
          <ac:spMkLst>
            <pc:docMk/>
            <pc:sldMk cId="102770489" sldId="258"/>
            <ac:spMk id="3" creationId="{4F427749-EE73-BD0D-C631-1BE9BDC87B8F}"/>
          </ac:spMkLst>
        </pc:spChg>
        <pc:spChg chg="add del mod">
          <ac:chgData name="Johan Bartoš" userId="S::437259@muni.cz::0aff8c40-033b-4a21-b124-00151e0b8400" providerId="AD" clId="Web-{9D56164D-A511-4708-A70C-8E0978539DB9}" dt="2022-10-13T08:19:00.187" v="286"/>
          <ac:spMkLst>
            <pc:docMk/>
            <pc:sldMk cId="102770489" sldId="258"/>
            <ac:spMk id="6" creationId="{EC8DE450-C917-B701-8CDD-02A752E75853}"/>
          </ac:spMkLst>
        </pc:spChg>
        <pc:spChg chg="add del mod">
          <ac:chgData name="Johan Bartoš" userId="S::437259@muni.cz::0aff8c40-033b-4a21-b124-00151e0b8400" providerId="AD" clId="Web-{9D56164D-A511-4708-A70C-8E0978539DB9}" dt="2022-10-13T08:18:46.906" v="283"/>
          <ac:spMkLst>
            <pc:docMk/>
            <pc:sldMk cId="102770489" sldId="258"/>
            <ac:spMk id="8" creationId="{29C8DC3D-EF18-61DB-9540-EB637334A516}"/>
          </ac:spMkLst>
        </pc:spChg>
        <pc:picChg chg="add del mod">
          <ac:chgData name="Johan Bartoš" userId="S::437259@muni.cz::0aff8c40-033b-4a21-b124-00151e0b8400" providerId="AD" clId="Web-{9D56164D-A511-4708-A70C-8E0978539DB9}" dt="2022-10-13T08:19:14.953" v="289" actId="1076"/>
          <ac:picMkLst>
            <pc:docMk/>
            <pc:sldMk cId="102770489" sldId="258"/>
            <ac:picMk id="3" creationId="{530A9CDE-EB5D-7937-6235-8330CF35A1EB}"/>
          </ac:picMkLst>
        </pc:picChg>
        <pc:picChg chg="add del mod ord">
          <ac:chgData name="Johan Bartoš" userId="S::437259@muni.cz::0aff8c40-033b-4a21-b124-00151e0b8400" providerId="AD" clId="Web-{9D56164D-A511-4708-A70C-8E0978539DB9}" dt="2022-10-13T08:18:03.780" v="274"/>
          <ac:picMkLst>
            <pc:docMk/>
            <pc:sldMk cId="102770489" sldId="258"/>
            <ac:picMk id="4" creationId="{F2C01023-C657-77FF-4591-8B06417DC613}"/>
          </ac:picMkLst>
        </pc:picChg>
      </pc:sldChg>
      <pc:sldChg chg="addSp delSp modSp new del ord">
        <pc:chgData name="Johan Bartoš" userId="S::437259@muni.cz::0aff8c40-033b-4a21-b124-00151e0b8400" providerId="AD" clId="Web-{9D56164D-A511-4708-A70C-8E0978539DB9}" dt="2022-10-13T08:34:21.539" v="506"/>
        <pc:sldMkLst>
          <pc:docMk/>
          <pc:sldMk cId="310605367" sldId="259"/>
        </pc:sldMkLst>
        <pc:spChg chg="del mod">
          <ac:chgData name="Johan Bartoš" userId="S::437259@muni.cz::0aff8c40-033b-4a21-b124-00151e0b8400" providerId="AD" clId="Web-{9D56164D-A511-4708-A70C-8E0978539DB9}" dt="2022-10-13T08:34:05.882" v="503"/>
          <ac:spMkLst>
            <pc:docMk/>
            <pc:sldMk cId="310605367" sldId="259"/>
            <ac:spMk id="2" creationId="{3CAABD09-ABAB-FA41-4BFF-1683DDFAB2B4}"/>
          </ac:spMkLst>
        </pc:spChg>
        <pc:spChg chg="add mod">
          <ac:chgData name="Johan Bartoš" userId="S::437259@muni.cz::0aff8c40-033b-4a21-b124-00151e0b8400" providerId="AD" clId="Web-{9D56164D-A511-4708-A70C-8E0978539DB9}" dt="2022-10-13T08:34:05.882" v="503"/>
          <ac:spMkLst>
            <pc:docMk/>
            <pc:sldMk cId="310605367" sldId="259"/>
            <ac:spMk id="5" creationId="{2E1265A9-B75E-D368-4C73-1A12C1157BE6}"/>
          </ac:spMkLst>
        </pc:spChg>
      </pc:sldChg>
      <pc:sldChg chg="addSp modSp new">
        <pc:chgData name="Johan Bartoš" userId="S::437259@muni.cz::0aff8c40-033b-4a21-b124-00151e0b8400" providerId="AD" clId="Web-{9D56164D-A511-4708-A70C-8E0978539DB9}" dt="2022-10-13T07:50:23.872" v="196" actId="20577"/>
        <pc:sldMkLst>
          <pc:docMk/>
          <pc:sldMk cId="334220689" sldId="260"/>
        </pc:sldMkLst>
        <pc:spChg chg="mod">
          <ac:chgData name="Johan Bartoš" userId="S::437259@muni.cz::0aff8c40-033b-4a21-b124-00151e0b8400" providerId="AD" clId="Web-{9D56164D-A511-4708-A70C-8E0978539DB9}" dt="2022-10-13T07:50:23.872" v="196" actId="20577"/>
          <ac:spMkLst>
            <pc:docMk/>
            <pc:sldMk cId="334220689" sldId="260"/>
            <ac:spMk id="2" creationId="{9753D00E-8B25-F49C-6148-9E7C9AF427A8}"/>
          </ac:spMkLst>
        </pc:spChg>
        <pc:spChg chg="mod">
          <ac:chgData name="Johan Bartoš" userId="S::437259@muni.cz::0aff8c40-033b-4a21-b124-00151e0b8400" providerId="AD" clId="Web-{9D56164D-A511-4708-A70C-8E0978539DB9}" dt="2022-10-13T05:18:01.898" v="140" actId="20577"/>
          <ac:spMkLst>
            <pc:docMk/>
            <pc:sldMk cId="334220689" sldId="260"/>
            <ac:spMk id="3" creationId="{52326589-24B7-F19D-6768-5A49634D7091}"/>
          </ac:spMkLst>
        </pc:spChg>
        <pc:picChg chg="add mod">
          <ac:chgData name="Johan Bartoš" userId="S::437259@muni.cz::0aff8c40-033b-4a21-b124-00151e0b8400" providerId="AD" clId="Web-{9D56164D-A511-4708-A70C-8E0978539DB9}" dt="2022-10-13T05:18:54.884" v="145" actId="1076"/>
          <ac:picMkLst>
            <pc:docMk/>
            <pc:sldMk cId="334220689" sldId="260"/>
            <ac:picMk id="4" creationId="{F4C075FE-4795-EFD5-B501-26F05C93B2D0}"/>
          </ac:picMkLst>
        </pc:picChg>
      </pc:sldChg>
      <pc:sldChg chg="addSp delSp modSp new del">
        <pc:chgData name="Johan Bartoš" userId="S::437259@muni.cz::0aff8c40-033b-4a21-b124-00151e0b8400" providerId="AD" clId="Web-{9D56164D-A511-4708-A70C-8E0978539DB9}" dt="2022-10-13T07:49:30.324" v="178"/>
        <pc:sldMkLst>
          <pc:docMk/>
          <pc:sldMk cId="1644831305" sldId="261"/>
        </pc:sldMkLst>
        <pc:spChg chg="mod">
          <ac:chgData name="Johan Bartoš" userId="S::437259@muni.cz::0aff8c40-033b-4a21-b124-00151e0b8400" providerId="AD" clId="Web-{9D56164D-A511-4708-A70C-8E0978539DB9}" dt="2022-10-13T05:21:07.324" v="153" actId="20577"/>
          <ac:spMkLst>
            <pc:docMk/>
            <pc:sldMk cId="1644831305" sldId="261"/>
            <ac:spMk id="2" creationId="{549A62DF-D7D1-D9B8-D414-50A7A9E5E498}"/>
          </ac:spMkLst>
        </pc:spChg>
        <pc:spChg chg="del">
          <ac:chgData name="Johan Bartoš" userId="S::437259@muni.cz::0aff8c40-033b-4a21-b124-00151e0b8400" providerId="AD" clId="Web-{9D56164D-A511-4708-A70C-8E0978539DB9}" dt="2022-10-13T04:40:37.122" v="57"/>
          <ac:spMkLst>
            <pc:docMk/>
            <pc:sldMk cId="1644831305" sldId="261"/>
            <ac:spMk id="3" creationId="{DD775428-519A-32C7-CEBC-0953E974381C}"/>
          </ac:spMkLst>
        </pc:spChg>
        <pc:spChg chg="add mod">
          <ac:chgData name="Johan Bartoš" userId="S::437259@muni.cz::0aff8c40-033b-4a21-b124-00151e0b8400" providerId="AD" clId="Web-{9D56164D-A511-4708-A70C-8E0978539DB9}" dt="2022-10-13T05:21:54.113" v="159"/>
          <ac:spMkLst>
            <pc:docMk/>
            <pc:sldMk cId="1644831305" sldId="261"/>
            <ac:spMk id="5" creationId="{B7D94A02-2DC8-71A3-1CB9-D50C74DAEA35}"/>
          </ac:spMkLst>
        </pc:spChg>
        <pc:spChg chg="add del mod">
          <ac:chgData name="Johan Bartoš" userId="S::437259@muni.cz::0aff8c40-033b-4a21-b124-00151e0b8400" providerId="AD" clId="Web-{9D56164D-A511-4708-A70C-8E0978539DB9}" dt="2022-10-13T05:21:28.846" v="157"/>
          <ac:spMkLst>
            <pc:docMk/>
            <pc:sldMk cId="1644831305" sldId="261"/>
            <ac:spMk id="6" creationId="{297826D6-E471-5D3D-D208-BC6AFC4BB0EA}"/>
          </ac:spMkLst>
        </pc:spChg>
        <pc:picChg chg="add del mod ord">
          <ac:chgData name="Johan Bartoš" userId="S::437259@muni.cz::0aff8c40-033b-4a21-b124-00151e0b8400" providerId="AD" clId="Web-{9D56164D-A511-4708-A70C-8E0978539DB9}" dt="2022-10-13T05:21:54.113" v="159"/>
          <ac:picMkLst>
            <pc:docMk/>
            <pc:sldMk cId="1644831305" sldId="261"/>
            <ac:picMk id="3" creationId="{79D3D2B3-0B4F-8C6C-1B91-F1F1190E62EA}"/>
          </ac:picMkLst>
        </pc:picChg>
        <pc:picChg chg="add del mod ord">
          <ac:chgData name="Johan Bartoš" userId="S::437259@muni.cz::0aff8c40-033b-4a21-b124-00151e0b8400" providerId="AD" clId="Web-{9D56164D-A511-4708-A70C-8E0978539DB9}" dt="2022-10-13T04:40:38.966" v="58"/>
          <ac:picMkLst>
            <pc:docMk/>
            <pc:sldMk cId="1644831305" sldId="261"/>
            <ac:picMk id="4" creationId="{8C55E8F5-FE69-857A-62EE-F7868DA6D13F}"/>
          </ac:picMkLst>
        </pc:picChg>
      </pc:sldChg>
      <pc:sldChg chg="modSp new">
        <pc:chgData name="Johan Bartoš" userId="S::437259@muni.cz::0aff8c40-033b-4a21-b124-00151e0b8400" providerId="AD" clId="Web-{9D56164D-A511-4708-A70C-8E0978539DB9}" dt="2022-10-13T08:41:05.440" v="615" actId="20577"/>
        <pc:sldMkLst>
          <pc:docMk/>
          <pc:sldMk cId="2374406216" sldId="262"/>
        </pc:sldMkLst>
        <pc:spChg chg="mod">
          <ac:chgData name="Johan Bartoš" userId="S::437259@muni.cz::0aff8c40-033b-4a21-b124-00151e0b8400" providerId="AD" clId="Web-{9D56164D-A511-4708-A70C-8E0978539DB9}" dt="2022-10-13T04:47:18.843" v="81" actId="20577"/>
          <ac:spMkLst>
            <pc:docMk/>
            <pc:sldMk cId="2374406216" sldId="262"/>
            <ac:spMk id="2" creationId="{A73CE54C-9CB2-E664-FB4D-ED97F1976FEB}"/>
          </ac:spMkLst>
        </pc:spChg>
        <pc:spChg chg="mod">
          <ac:chgData name="Johan Bartoš" userId="S::437259@muni.cz::0aff8c40-033b-4a21-b124-00151e0b8400" providerId="AD" clId="Web-{9D56164D-A511-4708-A70C-8E0978539DB9}" dt="2022-10-13T08:41:05.440" v="615" actId="20577"/>
          <ac:spMkLst>
            <pc:docMk/>
            <pc:sldMk cId="2374406216" sldId="262"/>
            <ac:spMk id="3" creationId="{182CDE47-BAE2-256E-16A5-B586D1F196CF}"/>
          </ac:spMkLst>
        </pc:spChg>
      </pc:sldChg>
      <pc:sldChg chg="addSp delSp modSp new ord">
        <pc:chgData name="Johan Bartoš" userId="S::437259@muni.cz::0aff8c40-033b-4a21-b124-00151e0b8400" providerId="AD" clId="Web-{9D56164D-A511-4708-A70C-8E0978539DB9}" dt="2022-10-13T08:47:47.778" v="731" actId="1076"/>
        <pc:sldMkLst>
          <pc:docMk/>
          <pc:sldMk cId="3628663695" sldId="263"/>
        </pc:sldMkLst>
        <pc:spChg chg="del mod">
          <ac:chgData name="Johan Bartoš" userId="S::437259@muni.cz::0aff8c40-033b-4a21-b124-00151e0b8400" providerId="AD" clId="Web-{9D56164D-A511-4708-A70C-8E0978539DB9}" dt="2022-10-13T08:47:17.230" v="724"/>
          <ac:spMkLst>
            <pc:docMk/>
            <pc:sldMk cId="3628663695" sldId="263"/>
            <ac:spMk id="2" creationId="{8B101070-896C-94CD-F3EA-4E33BCA844E7}"/>
          </ac:spMkLst>
        </pc:spChg>
        <pc:spChg chg="del">
          <ac:chgData name="Johan Bartoš" userId="S::437259@muni.cz::0aff8c40-033b-4a21-b124-00151e0b8400" providerId="AD" clId="Web-{9D56164D-A511-4708-A70C-8E0978539DB9}" dt="2022-10-13T08:47:30.621" v="727"/>
          <ac:spMkLst>
            <pc:docMk/>
            <pc:sldMk cId="3628663695" sldId="263"/>
            <ac:spMk id="3" creationId="{BC836D1E-01FA-A370-CC8D-ECABD2C303B9}"/>
          </ac:spMkLst>
        </pc:spChg>
        <pc:spChg chg="add del mod">
          <ac:chgData name="Johan Bartoš" userId="S::437259@muni.cz::0aff8c40-033b-4a21-b124-00151e0b8400" providerId="AD" clId="Web-{9D56164D-A511-4708-A70C-8E0978539DB9}" dt="2022-10-13T08:47:33.621" v="728"/>
          <ac:spMkLst>
            <pc:docMk/>
            <pc:sldMk cId="3628663695" sldId="263"/>
            <ac:spMk id="5" creationId="{472F86EC-B9DA-66E2-4071-6B97561660A1}"/>
          </ac:spMkLst>
        </pc:spChg>
        <pc:spChg chg="add del">
          <ac:chgData name="Johan Bartoš" userId="S::437259@muni.cz::0aff8c40-033b-4a21-b124-00151e0b8400" providerId="AD" clId="Web-{9D56164D-A511-4708-A70C-8E0978539DB9}" dt="2022-10-13T08:47:20.511" v="726"/>
          <ac:spMkLst>
            <pc:docMk/>
            <pc:sldMk cId="3628663695" sldId="263"/>
            <ac:spMk id="6" creationId="{13283467-FF2A-11BC-8B65-AE4CAE60CB5A}"/>
          </ac:spMkLst>
        </pc:spChg>
        <pc:picChg chg="add mod ord">
          <ac:chgData name="Johan Bartoš" userId="S::437259@muni.cz::0aff8c40-033b-4a21-b124-00151e0b8400" providerId="AD" clId="Web-{9D56164D-A511-4708-A70C-8E0978539DB9}" dt="2022-10-13T08:47:47.778" v="731" actId="1076"/>
          <ac:picMkLst>
            <pc:docMk/>
            <pc:sldMk cId="3628663695" sldId="263"/>
            <ac:picMk id="7" creationId="{5B206B29-44C9-B587-9882-14B71476C731}"/>
          </ac:picMkLst>
        </pc:picChg>
      </pc:sldChg>
      <pc:sldChg chg="addSp delSp modSp new">
        <pc:chgData name="Johan Bartoš" userId="S::437259@muni.cz::0aff8c40-033b-4a21-b124-00151e0b8400" providerId="AD" clId="Web-{9D56164D-A511-4708-A70C-8E0978539DB9}" dt="2022-10-13T05:13:10.688" v="95" actId="1076"/>
        <pc:sldMkLst>
          <pc:docMk/>
          <pc:sldMk cId="2343066459" sldId="264"/>
        </pc:sldMkLst>
        <pc:spChg chg="del">
          <ac:chgData name="Johan Bartoš" userId="S::437259@muni.cz::0aff8c40-033b-4a21-b124-00151e0b8400" providerId="AD" clId="Web-{9D56164D-A511-4708-A70C-8E0978539DB9}" dt="2022-10-13T05:12:56.469" v="94"/>
          <ac:spMkLst>
            <pc:docMk/>
            <pc:sldMk cId="2343066459" sldId="264"/>
            <ac:spMk id="2" creationId="{A768FF67-3A5F-14B0-E071-00B33AD981BE}"/>
          </ac:spMkLst>
        </pc:spChg>
        <pc:spChg chg="del">
          <ac:chgData name="Johan Bartoš" userId="S::437259@muni.cz::0aff8c40-033b-4a21-b124-00151e0b8400" providerId="AD" clId="Web-{9D56164D-A511-4708-A70C-8E0978539DB9}" dt="2022-10-13T05:12:47.312" v="92"/>
          <ac:spMkLst>
            <pc:docMk/>
            <pc:sldMk cId="2343066459" sldId="264"/>
            <ac:spMk id="3" creationId="{3E6BB386-AF77-8EC5-1ED3-FA5E369DAE0D}"/>
          </ac:spMkLst>
        </pc:spChg>
        <pc:picChg chg="add mod ord">
          <ac:chgData name="Johan Bartoš" userId="S::437259@muni.cz::0aff8c40-033b-4a21-b124-00151e0b8400" providerId="AD" clId="Web-{9D56164D-A511-4708-A70C-8E0978539DB9}" dt="2022-10-13T05:13:10.688" v="95" actId="1076"/>
          <ac:picMkLst>
            <pc:docMk/>
            <pc:sldMk cId="2343066459" sldId="264"/>
            <ac:picMk id="4" creationId="{B0354FFB-080E-B4B1-EF33-946C8FDD736F}"/>
          </ac:picMkLst>
        </pc:picChg>
      </pc:sldChg>
      <pc:sldChg chg="addSp delSp modSp new">
        <pc:chgData name="Johan Bartoš" userId="S::437259@muni.cz::0aff8c40-033b-4a21-b124-00151e0b8400" providerId="AD" clId="Web-{9D56164D-A511-4708-A70C-8E0978539DB9}" dt="2022-10-13T08:35:16.712" v="509"/>
        <pc:sldMkLst>
          <pc:docMk/>
          <pc:sldMk cId="3651855581" sldId="265"/>
        </pc:sldMkLst>
        <pc:spChg chg="del">
          <ac:chgData name="Johan Bartoš" userId="S::437259@muni.cz::0aff8c40-033b-4a21-b124-00151e0b8400" providerId="AD" clId="Web-{9D56164D-A511-4708-A70C-8E0978539DB9}" dt="2022-10-13T08:35:16.712" v="509"/>
          <ac:spMkLst>
            <pc:docMk/>
            <pc:sldMk cId="3651855581" sldId="265"/>
            <ac:spMk id="2" creationId="{4188CAF8-606A-DECF-31CE-374F6261FA64}"/>
          </ac:spMkLst>
        </pc:spChg>
        <pc:spChg chg="del">
          <ac:chgData name="Johan Bartoš" userId="S::437259@muni.cz::0aff8c40-033b-4a21-b124-00151e0b8400" providerId="AD" clId="Web-{9D56164D-A511-4708-A70C-8E0978539DB9}" dt="2022-10-13T08:35:07.712" v="507"/>
          <ac:spMkLst>
            <pc:docMk/>
            <pc:sldMk cId="3651855581" sldId="265"/>
            <ac:spMk id="3" creationId="{CACEF07E-FBE5-63E5-A436-2162070BEB48}"/>
          </ac:spMkLst>
        </pc:spChg>
        <pc:picChg chg="add mod ord">
          <ac:chgData name="Johan Bartoš" userId="S::437259@muni.cz::0aff8c40-033b-4a21-b124-00151e0b8400" providerId="AD" clId="Web-{9D56164D-A511-4708-A70C-8E0978539DB9}" dt="2022-10-13T08:35:13.118" v="508" actId="1076"/>
          <ac:picMkLst>
            <pc:docMk/>
            <pc:sldMk cId="3651855581" sldId="265"/>
            <ac:picMk id="4" creationId="{F9636C07-F36D-CB81-0277-BC99201F9B0C}"/>
          </ac:picMkLst>
        </pc:picChg>
      </pc:sldChg>
      <pc:sldChg chg="addSp delSp modSp new">
        <pc:chgData name="Johan Bartoš" userId="S::437259@muni.cz::0aff8c40-033b-4a21-b124-00151e0b8400" providerId="AD" clId="Web-{9D56164D-A511-4708-A70C-8E0978539DB9}" dt="2022-10-13T08:46:58.511" v="723"/>
        <pc:sldMkLst>
          <pc:docMk/>
          <pc:sldMk cId="2468818332" sldId="266"/>
        </pc:sldMkLst>
        <pc:spChg chg="del mod">
          <ac:chgData name="Johan Bartoš" userId="S::437259@muni.cz::0aff8c40-033b-4a21-b124-00151e0b8400" providerId="AD" clId="Web-{9D56164D-A511-4708-A70C-8E0978539DB9}" dt="2022-10-13T08:46:48.839" v="720"/>
          <ac:spMkLst>
            <pc:docMk/>
            <pc:sldMk cId="2468818332" sldId="266"/>
            <ac:spMk id="2" creationId="{00D31F6F-7566-43BD-E2D8-9DF24E0B009E}"/>
          </ac:spMkLst>
        </pc:spChg>
        <pc:spChg chg="del">
          <ac:chgData name="Johan Bartoš" userId="S::437259@muni.cz::0aff8c40-033b-4a21-b124-00151e0b8400" providerId="AD" clId="Web-{9D56164D-A511-4708-A70C-8E0978539DB9}" dt="2022-10-13T08:46:44.854" v="719"/>
          <ac:spMkLst>
            <pc:docMk/>
            <pc:sldMk cId="2468818332" sldId="266"/>
            <ac:spMk id="3" creationId="{1CC9A659-7614-A339-C35C-7AAB57CE310B}"/>
          </ac:spMkLst>
        </pc:spChg>
        <pc:spChg chg="add del mod">
          <ac:chgData name="Johan Bartoš" userId="S::437259@muni.cz::0aff8c40-033b-4a21-b124-00151e0b8400" providerId="AD" clId="Web-{9D56164D-A511-4708-A70C-8E0978539DB9}" dt="2022-10-13T08:46:58.511" v="723"/>
          <ac:spMkLst>
            <pc:docMk/>
            <pc:sldMk cId="2468818332" sldId="266"/>
            <ac:spMk id="6" creationId="{D9DA7271-AC2D-307F-607B-34E3F9540201}"/>
          </ac:spMkLst>
        </pc:spChg>
        <pc:picChg chg="add mod ord">
          <ac:chgData name="Johan Bartoš" userId="S::437259@muni.cz::0aff8c40-033b-4a21-b124-00151e0b8400" providerId="AD" clId="Web-{9D56164D-A511-4708-A70C-8E0978539DB9}" dt="2022-10-13T08:46:55.026" v="722" actId="14100"/>
          <ac:picMkLst>
            <pc:docMk/>
            <pc:sldMk cId="2468818332" sldId="266"/>
            <ac:picMk id="4" creationId="{B1F6D0EB-36A7-56FC-9427-9F1E924D9B1A}"/>
          </ac:picMkLst>
        </pc:picChg>
      </pc:sldChg>
      <pc:sldChg chg="add">
        <pc:chgData name="Johan Bartoš" userId="S::437259@muni.cz::0aff8c40-033b-4a21-b124-00151e0b8400" providerId="AD" clId="Web-{9D56164D-A511-4708-A70C-8E0978539DB9}" dt="2022-10-13T07:49:27.089" v="175"/>
        <pc:sldMkLst>
          <pc:docMk/>
          <pc:sldMk cId="2485647908" sldId="267"/>
        </pc:sldMkLst>
      </pc:sldChg>
      <pc:sldChg chg="modSp add">
        <pc:chgData name="Johan Bartoš" userId="S::437259@muni.cz::0aff8c40-033b-4a21-b124-00151e0b8400" providerId="AD" clId="Web-{9D56164D-A511-4708-A70C-8E0978539DB9}" dt="2022-10-13T08:17:10.934" v="268" actId="20577"/>
        <pc:sldMkLst>
          <pc:docMk/>
          <pc:sldMk cId="2016781833" sldId="268"/>
        </pc:sldMkLst>
        <pc:spChg chg="mod">
          <ac:chgData name="Johan Bartoš" userId="S::437259@muni.cz::0aff8c40-033b-4a21-b124-00151e0b8400" providerId="AD" clId="Web-{9D56164D-A511-4708-A70C-8E0978539DB9}" dt="2022-10-13T08:17:10.934" v="268" actId="20577"/>
          <ac:spMkLst>
            <pc:docMk/>
            <pc:sldMk cId="2016781833" sldId="268"/>
            <ac:spMk id="3" creationId="{B3C9C9BD-3CAD-42BB-8476-F125C169321C}"/>
          </ac:spMkLst>
        </pc:spChg>
      </pc:sldChg>
      <pc:sldChg chg="modSp add">
        <pc:chgData name="Johan Bartoš" userId="S::437259@muni.cz::0aff8c40-033b-4a21-b124-00151e0b8400" providerId="AD" clId="Web-{9D56164D-A511-4708-A70C-8E0978539DB9}" dt="2022-10-13T08:18:00.467" v="273" actId="20577"/>
        <pc:sldMkLst>
          <pc:docMk/>
          <pc:sldMk cId="1906027625" sldId="269"/>
        </pc:sldMkLst>
        <pc:spChg chg="mod">
          <ac:chgData name="Johan Bartoš" userId="S::437259@muni.cz::0aff8c40-033b-4a21-b124-00151e0b8400" providerId="AD" clId="Web-{9D56164D-A511-4708-A70C-8E0978539DB9}" dt="2022-10-13T08:18:00.467" v="273" actId="20577"/>
          <ac:spMkLst>
            <pc:docMk/>
            <pc:sldMk cId="1906027625" sldId="269"/>
            <ac:spMk id="3" creationId="{EB6AB435-AFD3-492B-8050-BBFD8140B3F9}"/>
          </ac:spMkLst>
        </pc:spChg>
        <pc:picChg chg="mod">
          <ac:chgData name="Johan Bartoš" userId="S::437259@muni.cz::0aff8c40-033b-4a21-b124-00151e0b8400" providerId="AD" clId="Web-{9D56164D-A511-4708-A70C-8E0978539DB9}" dt="2022-10-13T08:16:56.043" v="267" actId="1076"/>
          <ac:picMkLst>
            <pc:docMk/>
            <pc:sldMk cId="1906027625" sldId="269"/>
            <ac:picMk id="4" creationId="{039E5504-FCFA-4C02-9911-8095F3EBC530}"/>
          </ac:picMkLst>
        </pc:picChg>
      </pc:sldChg>
      <pc:sldChg chg="addSp delSp modSp new">
        <pc:chgData name="Johan Bartoš" userId="S::437259@muni.cz::0aff8c40-033b-4a21-b124-00151e0b8400" providerId="AD" clId="Web-{9D56164D-A511-4708-A70C-8E0978539DB9}" dt="2022-10-13T08:20:50.752" v="295" actId="1076"/>
        <pc:sldMkLst>
          <pc:docMk/>
          <pc:sldMk cId="2181913221" sldId="270"/>
        </pc:sldMkLst>
        <pc:spChg chg="del">
          <ac:chgData name="Johan Bartoš" userId="S::437259@muni.cz::0aff8c40-033b-4a21-b124-00151e0b8400" providerId="AD" clId="Web-{9D56164D-A511-4708-A70C-8E0978539DB9}" dt="2022-10-13T08:20:40.752" v="292"/>
          <ac:spMkLst>
            <pc:docMk/>
            <pc:sldMk cId="2181913221" sldId="270"/>
            <ac:spMk id="2" creationId="{2EC98364-3B21-B19E-091C-64AFF1083A03}"/>
          </ac:spMkLst>
        </pc:spChg>
        <pc:spChg chg="del">
          <ac:chgData name="Johan Bartoš" userId="S::437259@muni.cz::0aff8c40-033b-4a21-b124-00151e0b8400" providerId="AD" clId="Web-{9D56164D-A511-4708-A70C-8E0978539DB9}" dt="2022-10-13T08:12:33.787" v="212"/>
          <ac:spMkLst>
            <pc:docMk/>
            <pc:sldMk cId="2181913221" sldId="270"/>
            <ac:spMk id="3" creationId="{F89222F9-F111-A200-7933-28A1EA082CEC}"/>
          </ac:spMkLst>
        </pc:spChg>
        <pc:spChg chg="add del mod">
          <ac:chgData name="Johan Bartoš" userId="S::437259@muni.cz::0aff8c40-033b-4a21-b124-00151e0b8400" providerId="AD" clId="Web-{9D56164D-A511-4708-A70C-8E0978539DB9}" dt="2022-10-13T08:20:32.393" v="290"/>
          <ac:spMkLst>
            <pc:docMk/>
            <pc:sldMk cId="2181913221" sldId="270"/>
            <ac:spMk id="6" creationId="{7B246446-0370-DF45-686A-E21CF870DB24}"/>
          </ac:spMkLst>
        </pc:spChg>
        <pc:picChg chg="add del mod ord">
          <ac:chgData name="Johan Bartoš" userId="S::437259@muni.cz::0aff8c40-033b-4a21-b124-00151e0b8400" providerId="AD" clId="Web-{9D56164D-A511-4708-A70C-8E0978539DB9}" dt="2022-10-13T08:12:35.115" v="213"/>
          <ac:picMkLst>
            <pc:docMk/>
            <pc:sldMk cId="2181913221" sldId="270"/>
            <ac:picMk id="4" creationId="{806662D3-F249-17C3-36ED-0D04551BC2A2}"/>
          </ac:picMkLst>
        </pc:picChg>
        <pc:picChg chg="add mod ord">
          <ac:chgData name="Johan Bartoš" userId="S::437259@muni.cz::0aff8c40-033b-4a21-b124-00151e0b8400" providerId="AD" clId="Web-{9D56164D-A511-4708-A70C-8E0978539DB9}" dt="2022-10-13T08:20:50.752" v="295" actId="1076"/>
          <ac:picMkLst>
            <pc:docMk/>
            <pc:sldMk cId="2181913221" sldId="270"/>
            <ac:picMk id="7" creationId="{294A6D10-84B0-B56C-AEC5-3A0286DDE1EC}"/>
          </ac:picMkLst>
        </pc:picChg>
      </pc:sldChg>
      <pc:sldChg chg="add del">
        <pc:chgData name="Johan Bartoš" userId="S::437259@muni.cz::0aff8c40-033b-4a21-b124-00151e0b8400" providerId="AD" clId="Web-{9D56164D-A511-4708-A70C-8E0978539DB9}" dt="2022-10-13T08:09:20.376" v="202"/>
        <pc:sldMkLst>
          <pc:docMk/>
          <pc:sldMk cId="2445855911" sldId="270"/>
        </pc:sldMkLst>
      </pc:sldChg>
      <pc:sldChg chg="addSp delSp modSp new ord">
        <pc:chgData name="Johan Bartoš" userId="S::437259@muni.cz::0aff8c40-033b-4a21-b124-00151e0b8400" providerId="AD" clId="Web-{9D56164D-A511-4708-A70C-8E0978539DB9}" dt="2022-10-13T09:53:27.491" v="834"/>
        <pc:sldMkLst>
          <pc:docMk/>
          <pc:sldMk cId="1445466570" sldId="271"/>
        </pc:sldMkLst>
        <pc:spChg chg="del">
          <ac:chgData name="Johan Bartoš" userId="S::437259@muni.cz::0aff8c40-033b-4a21-b124-00151e0b8400" providerId="AD" clId="Web-{9D56164D-A511-4708-A70C-8E0978539DB9}" dt="2022-10-13T08:13:42.382" v="219"/>
          <ac:spMkLst>
            <pc:docMk/>
            <pc:sldMk cId="1445466570" sldId="271"/>
            <ac:spMk id="2" creationId="{BAAE74C3-5686-3705-BA02-D51142CEF94A}"/>
          </ac:spMkLst>
        </pc:spChg>
        <pc:spChg chg="del">
          <ac:chgData name="Johan Bartoš" userId="S::437259@muni.cz::0aff8c40-033b-4a21-b124-00151e0b8400" providerId="AD" clId="Web-{9D56164D-A511-4708-A70C-8E0978539DB9}" dt="2022-10-13T08:13:30.710" v="215"/>
          <ac:spMkLst>
            <pc:docMk/>
            <pc:sldMk cId="1445466570" sldId="271"/>
            <ac:spMk id="3" creationId="{02354631-06DB-284E-20B2-CB6D725366E7}"/>
          </ac:spMkLst>
        </pc:spChg>
        <pc:picChg chg="add mod ord">
          <ac:chgData name="Johan Bartoš" userId="S::437259@muni.cz::0aff8c40-033b-4a21-b124-00151e0b8400" providerId="AD" clId="Web-{9D56164D-A511-4708-A70C-8E0978539DB9}" dt="2022-10-13T08:13:50.164" v="222" actId="1076"/>
          <ac:picMkLst>
            <pc:docMk/>
            <pc:sldMk cId="1445466570" sldId="271"/>
            <ac:picMk id="4" creationId="{422F335B-86E3-ED15-2BC8-541F77C428BA}"/>
          </ac:picMkLst>
        </pc:picChg>
      </pc:sldChg>
      <pc:sldChg chg="add del">
        <pc:chgData name="Johan Bartoš" userId="S::437259@muni.cz::0aff8c40-033b-4a21-b124-00151e0b8400" providerId="AD" clId="Web-{9D56164D-A511-4708-A70C-8E0978539DB9}" dt="2022-10-13T08:09:20.376" v="203"/>
        <pc:sldMkLst>
          <pc:docMk/>
          <pc:sldMk cId="3431191235" sldId="271"/>
        </pc:sldMkLst>
      </pc:sldChg>
      <pc:sldChg chg="addSp delSp modSp new">
        <pc:chgData name="Johan Bartoš" userId="S::437259@muni.cz::0aff8c40-033b-4a21-b124-00151e0b8400" providerId="AD" clId="Web-{9D56164D-A511-4708-A70C-8E0978539DB9}" dt="2022-10-13T08:21:44.394" v="300" actId="14100"/>
        <pc:sldMkLst>
          <pc:docMk/>
          <pc:sldMk cId="3670987001" sldId="272"/>
        </pc:sldMkLst>
        <pc:spChg chg="del">
          <ac:chgData name="Johan Bartoš" userId="S::437259@muni.cz::0aff8c40-033b-4a21-b124-00151e0b8400" providerId="AD" clId="Web-{9D56164D-A511-4708-A70C-8E0978539DB9}" dt="2022-10-13T08:21:36.035" v="298"/>
          <ac:spMkLst>
            <pc:docMk/>
            <pc:sldMk cId="3670987001" sldId="272"/>
            <ac:spMk id="2" creationId="{E2F6AEFC-2247-95CF-E87D-05B57CC36AE5}"/>
          </ac:spMkLst>
        </pc:spChg>
        <pc:spChg chg="del">
          <ac:chgData name="Johan Bartoš" userId="S::437259@muni.cz::0aff8c40-033b-4a21-b124-00151e0b8400" providerId="AD" clId="Web-{9D56164D-A511-4708-A70C-8E0978539DB9}" dt="2022-10-13T08:21:31.675" v="297"/>
          <ac:spMkLst>
            <pc:docMk/>
            <pc:sldMk cId="3670987001" sldId="272"/>
            <ac:spMk id="3" creationId="{6B817D2F-7419-DE63-FA35-560B91A937D4}"/>
          </ac:spMkLst>
        </pc:spChg>
        <pc:picChg chg="add mod ord">
          <ac:chgData name="Johan Bartoš" userId="S::437259@muni.cz::0aff8c40-033b-4a21-b124-00151e0b8400" providerId="AD" clId="Web-{9D56164D-A511-4708-A70C-8E0978539DB9}" dt="2022-10-13T08:21:44.394" v="300" actId="14100"/>
          <ac:picMkLst>
            <pc:docMk/>
            <pc:sldMk cId="3670987001" sldId="272"/>
            <ac:picMk id="4" creationId="{C7429D04-CD16-770A-790F-B1F4C38FAE58}"/>
          </ac:picMkLst>
        </pc:picChg>
      </pc:sldChg>
      <pc:sldChg chg="add del">
        <pc:chgData name="Johan Bartoš" userId="S::437259@muni.cz::0aff8c40-033b-4a21-b124-00151e0b8400" providerId="AD" clId="Web-{9D56164D-A511-4708-A70C-8E0978539DB9}" dt="2022-10-13T08:09:20.376" v="204"/>
        <pc:sldMkLst>
          <pc:docMk/>
          <pc:sldMk cId="4214724738" sldId="272"/>
        </pc:sldMkLst>
      </pc:sldChg>
      <pc:sldChg chg="addSp modSp new">
        <pc:chgData name="Johan Bartoš" userId="S::437259@muni.cz::0aff8c40-033b-4a21-b124-00151e0b8400" providerId="AD" clId="Web-{9D56164D-A511-4708-A70C-8E0978539DB9}" dt="2022-10-13T08:29:05.531" v="481" actId="1076"/>
        <pc:sldMkLst>
          <pc:docMk/>
          <pc:sldMk cId="2730707849" sldId="273"/>
        </pc:sldMkLst>
        <pc:spChg chg="mod">
          <ac:chgData name="Johan Bartoš" userId="S::437259@muni.cz::0aff8c40-033b-4a21-b124-00151e0b8400" providerId="AD" clId="Web-{9D56164D-A511-4708-A70C-8E0978539DB9}" dt="2022-10-13T08:22:36.458" v="319" actId="20577"/>
          <ac:spMkLst>
            <pc:docMk/>
            <pc:sldMk cId="2730707849" sldId="273"/>
            <ac:spMk id="2" creationId="{50DB2781-61DE-0CDA-E924-F463C63C808B}"/>
          </ac:spMkLst>
        </pc:spChg>
        <pc:spChg chg="mod">
          <ac:chgData name="Johan Bartoš" userId="S::437259@muni.cz::0aff8c40-033b-4a21-b124-00151e0b8400" providerId="AD" clId="Web-{9D56164D-A511-4708-A70C-8E0978539DB9}" dt="2022-10-13T08:28:54.968" v="480" actId="1076"/>
          <ac:spMkLst>
            <pc:docMk/>
            <pc:sldMk cId="2730707849" sldId="273"/>
            <ac:spMk id="3" creationId="{D9528688-A6B0-E4EB-6F35-33011EDFC9C1}"/>
          </ac:spMkLst>
        </pc:spChg>
        <pc:picChg chg="add mod">
          <ac:chgData name="Johan Bartoš" userId="S::437259@muni.cz::0aff8c40-033b-4a21-b124-00151e0b8400" providerId="AD" clId="Web-{9D56164D-A511-4708-A70C-8E0978539DB9}" dt="2022-10-13T08:29:05.531" v="481" actId="1076"/>
          <ac:picMkLst>
            <pc:docMk/>
            <pc:sldMk cId="2730707849" sldId="273"/>
            <ac:picMk id="4" creationId="{9D49F37E-0892-2C18-D3A0-CB73B22BF10C}"/>
          </ac:picMkLst>
        </pc:picChg>
      </pc:sldChg>
      <pc:sldChg chg="addSp delSp modSp new">
        <pc:chgData name="Johan Bartoš" userId="S::437259@muni.cz::0aff8c40-033b-4a21-b124-00151e0b8400" providerId="AD" clId="Web-{9D56164D-A511-4708-A70C-8E0978539DB9}" dt="2022-10-13T08:30:35.236" v="487" actId="1076"/>
        <pc:sldMkLst>
          <pc:docMk/>
          <pc:sldMk cId="2071461879" sldId="274"/>
        </pc:sldMkLst>
        <pc:spChg chg="del">
          <ac:chgData name="Johan Bartoš" userId="S::437259@muni.cz::0aff8c40-033b-4a21-b124-00151e0b8400" providerId="AD" clId="Web-{9D56164D-A511-4708-A70C-8E0978539DB9}" dt="2022-10-13T08:30:23.204" v="484"/>
          <ac:spMkLst>
            <pc:docMk/>
            <pc:sldMk cId="2071461879" sldId="274"/>
            <ac:spMk id="2" creationId="{9A70EDC3-6D3C-701A-1AEF-3692E300C3BF}"/>
          </ac:spMkLst>
        </pc:spChg>
        <pc:spChg chg="del">
          <ac:chgData name="Johan Bartoš" userId="S::437259@muni.cz::0aff8c40-033b-4a21-b124-00151e0b8400" providerId="AD" clId="Web-{9D56164D-A511-4708-A70C-8E0978539DB9}" dt="2022-10-13T08:30:19.267" v="483"/>
          <ac:spMkLst>
            <pc:docMk/>
            <pc:sldMk cId="2071461879" sldId="274"/>
            <ac:spMk id="3" creationId="{4D6EAF8B-98DD-9B7B-17DE-E313E43E2F3B}"/>
          </ac:spMkLst>
        </pc:spChg>
        <pc:picChg chg="add mod ord">
          <ac:chgData name="Johan Bartoš" userId="S::437259@muni.cz::0aff8c40-033b-4a21-b124-00151e0b8400" providerId="AD" clId="Web-{9D56164D-A511-4708-A70C-8E0978539DB9}" dt="2022-10-13T08:30:35.236" v="487" actId="1076"/>
          <ac:picMkLst>
            <pc:docMk/>
            <pc:sldMk cId="2071461879" sldId="274"/>
            <ac:picMk id="4" creationId="{290BF6BB-7E14-925F-8D4D-140D16E29F3E}"/>
          </ac:picMkLst>
        </pc:picChg>
      </pc:sldChg>
      <pc:sldChg chg="addSp delSp modSp new">
        <pc:chgData name="Johan Bartoš" userId="S::437259@muni.cz::0aff8c40-033b-4a21-b124-00151e0b8400" providerId="AD" clId="Web-{9D56164D-A511-4708-A70C-8E0978539DB9}" dt="2022-10-13T08:45:35.509" v="718" actId="20577"/>
        <pc:sldMkLst>
          <pc:docMk/>
          <pc:sldMk cId="1437100373" sldId="275"/>
        </pc:sldMkLst>
        <pc:spChg chg="del">
          <ac:chgData name="Johan Bartoš" userId="S::437259@muni.cz::0aff8c40-033b-4a21-b124-00151e0b8400" providerId="AD" clId="Web-{9D56164D-A511-4708-A70C-8E0978539DB9}" dt="2022-10-13T08:33:29.475" v="499"/>
          <ac:spMkLst>
            <pc:docMk/>
            <pc:sldMk cId="1437100373" sldId="275"/>
            <ac:spMk id="2" creationId="{99543ACD-875A-5AA5-7AB5-901874887B40}"/>
          </ac:spMkLst>
        </pc:spChg>
        <pc:spChg chg="del">
          <ac:chgData name="Johan Bartoš" userId="S::437259@muni.cz::0aff8c40-033b-4a21-b124-00151e0b8400" providerId="AD" clId="Web-{9D56164D-A511-4708-A70C-8E0978539DB9}" dt="2022-10-13T08:32:29.192" v="490"/>
          <ac:spMkLst>
            <pc:docMk/>
            <pc:sldMk cId="1437100373" sldId="275"/>
            <ac:spMk id="3" creationId="{81891EE7-3D06-3D0A-4381-7708618C4028}"/>
          </ac:spMkLst>
        </pc:spChg>
        <pc:spChg chg="add mod">
          <ac:chgData name="Johan Bartoš" userId="S::437259@muni.cz::0aff8c40-033b-4a21-b124-00151e0b8400" providerId="AD" clId="Web-{9D56164D-A511-4708-A70C-8E0978539DB9}" dt="2022-10-13T08:45:35.509" v="718" actId="20577"/>
          <ac:spMkLst>
            <pc:docMk/>
            <pc:sldMk cId="1437100373" sldId="275"/>
            <ac:spMk id="6" creationId="{248BF119-F160-35C2-1A9C-C2F22890EFD9}"/>
          </ac:spMkLst>
        </pc:spChg>
        <pc:spChg chg="add mod">
          <ac:chgData name="Johan Bartoš" userId="S::437259@muni.cz::0aff8c40-033b-4a21-b124-00151e0b8400" providerId="AD" clId="Web-{9D56164D-A511-4708-A70C-8E0978539DB9}" dt="2022-10-13T08:44:11.710" v="712" actId="1076"/>
          <ac:spMkLst>
            <pc:docMk/>
            <pc:sldMk cId="1437100373" sldId="275"/>
            <ac:spMk id="7" creationId="{71806547-F8A9-4B4B-C3AD-22CB630D6C06}"/>
          </ac:spMkLst>
        </pc:spChg>
        <pc:picChg chg="add mod ord">
          <ac:chgData name="Johan Bartoš" userId="S::437259@muni.cz::0aff8c40-033b-4a21-b124-00151e0b8400" providerId="AD" clId="Web-{9D56164D-A511-4708-A70C-8E0978539DB9}" dt="2022-10-13T08:33:53.804" v="502" actId="14100"/>
          <ac:picMkLst>
            <pc:docMk/>
            <pc:sldMk cId="1437100373" sldId="275"/>
            <ac:picMk id="4" creationId="{752A7708-41DB-C49E-0561-AD78221D2CBB}"/>
          </ac:picMkLst>
        </pc:picChg>
        <pc:picChg chg="add mod">
          <ac:chgData name="Johan Bartoš" userId="S::437259@muni.cz::0aff8c40-033b-4a21-b124-00151e0b8400" providerId="AD" clId="Web-{9D56164D-A511-4708-A70C-8E0978539DB9}" dt="2022-10-13T08:33:45.944" v="501" actId="1076"/>
          <ac:picMkLst>
            <pc:docMk/>
            <pc:sldMk cId="1437100373" sldId="275"/>
            <ac:picMk id="5" creationId="{A7C2D645-FE87-A127-11EF-C7ED4337C6C6}"/>
          </ac:picMkLst>
        </pc:picChg>
        <pc:picChg chg="add mod">
          <ac:chgData name="Johan Bartoš" userId="S::437259@muni.cz::0aff8c40-033b-4a21-b124-00151e0b8400" providerId="AD" clId="Web-{9D56164D-A511-4708-A70C-8E0978539DB9}" dt="2022-10-13T08:45:26.759" v="715" actId="14100"/>
          <ac:picMkLst>
            <pc:docMk/>
            <pc:sldMk cId="1437100373" sldId="275"/>
            <ac:picMk id="8" creationId="{6E479DAC-3727-1DAA-5D92-B6D47443A128}"/>
          </ac:picMkLst>
        </pc:picChg>
      </pc:sldChg>
      <pc:sldMasterChg chg="add addSldLayout">
        <pc:chgData name="Johan Bartoš" userId="S::437259@muni.cz::0aff8c40-033b-4a21-b124-00151e0b8400" providerId="AD" clId="Web-{9D56164D-A511-4708-A70C-8E0978539DB9}" dt="2022-10-13T07:49:27.089" v="175"/>
        <pc:sldMasterMkLst>
          <pc:docMk/>
          <pc:sldMasterMk cId="434342437" sldId="2147483648"/>
        </pc:sldMasterMkLst>
        <pc:sldLayoutChg chg="add">
          <pc:chgData name="Johan Bartoš" userId="S::437259@muni.cz::0aff8c40-033b-4a21-b124-00151e0b8400" providerId="AD" clId="Web-{9D56164D-A511-4708-A70C-8E0978539DB9}" dt="2022-10-13T07:49:27.089" v="175"/>
          <pc:sldLayoutMkLst>
            <pc:docMk/>
            <pc:sldMasterMk cId="434342437" sldId="2147483648"/>
            <pc:sldLayoutMk cId="2495574553" sldId="2147483649"/>
          </pc:sldLayoutMkLst>
        </pc:sldLayoutChg>
        <pc:sldLayoutChg chg="add">
          <pc:chgData name="Johan Bartoš" userId="S::437259@muni.cz::0aff8c40-033b-4a21-b124-00151e0b8400" providerId="AD" clId="Web-{9D56164D-A511-4708-A70C-8E0978539DB9}" dt="2022-10-13T07:49:27.089" v="175"/>
          <pc:sldLayoutMkLst>
            <pc:docMk/>
            <pc:sldMasterMk cId="434342437" sldId="2147483648"/>
            <pc:sldLayoutMk cId="1659446525" sldId="2147483650"/>
          </pc:sldLayoutMkLst>
        </pc:sldLayoutChg>
        <pc:sldLayoutChg chg="add">
          <pc:chgData name="Johan Bartoš" userId="S::437259@muni.cz::0aff8c40-033b-4a21-b124-00151e0b8400" providerId="AD" clId="Web-{9D56164D-A511-4708-A70C-8E0978539DB9}" dt="2022-10-13T07:49:27.089" v="175"/>
          <pc:sldLayoutMkLst>
            <pc:docMk/>
            <pc:sldMasterMk cId="434342437" sldId="2147483648"/>
            <pc:sldLayoutMk cId="330036784" sldId="2147483651"/>
          </pc:sldLayoutMkLst>
        </pc:sldLayoutChg>
        <pc:sldLayoutChg chg="add">
          <pc:chgData name="Johan Bartoš" userId="S::437259@muni.cz::0aff8c40-033b-4a21-b124-00151e0b8400" providerId="AD" clId="Web-{9D56164D-A511-4708-A70C-8E0978539DB9}" dt="2022-10-13T07:49:27.089" v="175"/>
          <pc:sldLayoutMkLst>
            <pc:docMk/>
            <pc:sldMasterMk cId="434342437" sldId="2147483648"/>
            <pc:sldLayoutMk cId="2146310389" sldId="2147483652"/>
          </pc:sldLayoutMkLst>
        </pc:sldLayoutChg>
        <pc:sldLayoutChg chg="add">
          <pc:chgData name="Johan Bartoš" userId="S::437259@muni.cz::0aff8c40-033b-4a21-b124-00151e0b8400" providerId="AD" clId="Web-{9D56164D-A511-4708-A70C-8E0978539DB9}" dt="2022-10-13T07:49:27.089" v="175"/>
          <pc:sldLayoutMkLst>
            <pc:docMk/>
            <pc:sldMasterMk cId="434342437" sldId="2147483648"/>
            <pc:sldLayoutMk cId="4130909349" sldId="2147483653"/>
          </pc:sldLayoutMkLst>
        </pc:sldLayoutChg>
        <pc:sldLayoutChg chg="add">
          <pc:chgData name="Johan Bartoš" userId="S::437259@muni.cz::0aff8c40-033b-4a21-b124-00151e0b8400" providerId="AD" clId="Web-{9D56164D-A511-4708-A70C-8E0978539DB9}" dt="2022-10-13T07:49:27.089" v="175"/>
          <pc:sldLayoutMkLst>
            <pc:docMk/>
            <pc:sldMasterMk cId="434342437" sldId="2147483648"/>
            <pc:sldLayoutMk cId="1343223760" sldId="2147483654"/>
          </pc:sldLayoutMkLst>
        </pc:sldLayoutChg>
        <pc:sldLayoutChg chg="add">
          <pc:chgData name="Johan Bartoš" userId="S::437259@muni.cz::0aff8c40-033b-4a21-b124-00151e0b8400" providerId="AD" clId="Web-{9D56164D-A511-4708-A70C-8E0978539DB9}" dt="2022-10-13T07:49:27.089" v="175"/>
          <pc:sldLayoutMkLst>
            <pc:docMk/>
            <pc:sldMasterMk cId="434342437" sldId="2147483648"/>
            <pc:sldLayoutMk cId="2421370932" sldId="2147483655"/>
          </pc:sldLayoutMkLst>
        </pc:sldLayoutChg>
        <pc:sldLayoutChg chg="add">
          <pc:chgData name="Johan Bartoš" userId="S::437259@muni.cz::0aff8c40-033b-4a21-b124-00151e0b8400" providerId="AD" clId="Web-{9D56164D-A511-4708-A70C-8E0978539DB9}" dt="2022-10-13T07:49:27.089" v="175"/>
          <pc:sldLayoutMkLst>
            <pc:docMk/>
            <pc:sldMasterMk cId="434342437" sldId="2147483648"/>
            <pc:sldLayoutMk cId="1464887377" sldId="2147483656"/>
          </pc:sldLayoutMkLst>
        </pc:sldLayoutChg>
        <pc:sldLayoutChg chg="add">
          <pc:chgData name="Johan Bartoš" userId="S::437259@muni.cz::0aff8c40-033b-4a21-b124-00151e0b8400" providerId="AD" clId="Web-{9D56164D-A511-4708-A70C-8E0978539DB9}" dt="2022-10-13T07:49:27.089" v="175"/>
          <pc:sldLayoutMkLst>
            <pc:docMk/>
            <pc:sldMasterMk cId="434342437" sldId="2147483648"/>
            <pc:sldLayoutMk cId="404294788" sldId="2147483657"/>
          </pc:sldLayoutMkLst>
        </pc:sldLayoutChg>
        <pc:sldLayoutChg chg="add">
          <pc:chgData name="Johan Bartoš" userId="S::437259@muni.cz::0aff8c40-033b-4a21-b124-00151e0b8400" providerId="AD" clId="Web-{9D56164D-A511-4708-A70C-8E0978539DB9}" dt="2022-10-13T07:49:27.089" v="175"/>
          <pc:sldLayoutMkLst>
            <pc:docMk/>
            <pc:sldMasterMk cId="434342437" sldId="2147483648"/>
            <pc:sldLayoutMk cId="1871890540" sldId="2147483658"/>
          </pc:sldLayoutMkLst>
        </pc:sldLayoutChg>
        <pc:sldLayoutChg chg="add">
          <pc:chgData name="Johan Bartoš" userId="S::437259@muni.cz::0aff8c40-033b-4a21-b124-00151e0b8400" providerId="AD" clId="Web-{9D56164D-A511-4708-A70C-8E0978539DB9}" dt="2022-10-13T07:49:27.089" v="175"/>
          <pc:sldLayoutMkLst>
            <pc:docMk/>
            <pc:sldMasterMk cId="434342437" sldId="2147483648"/>
            <pc:sldLayoutMk cId="2051573788" sldId="2147483659"/>
          </pc:sldLayoutMkLst>
        </pc:sldLayoutChg>
      </pc:sldMasterChg>
      <pc:sldMasterChg chg="replId modSldLayout">
        <pc:chgData name="Johan Bartoš" userId="S::437259@muni.cz::0aff8c40-033b-4a21-b124-00151e0b8400" providerId="AD" clId="Web-{9D56164D-A511-4708-A70C-8E0978539DB9}" dt="2022-10-13T07:49:27.089" v="175"/>
        <pc:sldMasterMkLst>
          <pc:docMk/>
          <pc:sldMasterMk cId="464252367" sldId="2147483660"/>
        </pc:sldMasterMkLst>
        <pc:sldLayoutChg chg="replId">
          <pc:chgData name="Johan Bartoš" userId="S::437259@muni.cz::0aff8c40-033b-4a21-b124-00151e0b8400" providerId="AD" clId="Web-{9D56164D-A511-4708-A70C-8E0978539DB9}" dt="2022-10-13T07:49:27.089" v="175"/>
          <pc:sldLayoutMkLst>
            <pc:docMk/>
            <pc:sldMasterMk cId="464252367" sldId="2147483660"/>
            <pc:sldLayoutMk cId="1771309689" sldId="2147483661"/>
          </pc:sldLayoutMkLst>
        </pc:sldLayoutChg>
        <pc:sldLayoutChg chg="replId">
          <pc:chgData name="Johan Bartoš" userId="S::437259@muni.cz::0aff8c40-033b-4a21-b124-00151e0b8400" providerId="AD" clId="Web-{9D56164D-A511-4708-A70C-8E0978539DB9}" dt="2022-10-13T07:49:27.089" v="175"/>
          <pc:sldLayoutMkLst>
            <pc:docMk/>
            <pc:sldMasterMk cId="464252367" sldId="2147483660"/>
            <pc:sldLayoutMk cId="21655345" sldId="2147483662"/>
          </pc:sldLayoutMkLst>
        </pc:sldLayoutChg>
        <pc:sldLayoutChg chg="replId">
          <pc:chgData name="Johan Bartoš" userId="S::437259@muni.cz::0aff8c40-033b-4a21-b124-00151e0b8400" providerId="AD" clId="Web-{9D56164D-A511-4708-A70C-8E0978539DB9}" dt="2022-10-13T07:49:27.089" v="175"/>
          <pc:sldLayoutMkLst>
            <pc:docMk/>
            <pc:sldMasterMk cId="464252367" sldId="2147483660"/>
            <pc:sldLayoutMk cId="2957285559" sldId="2147483663"/>
          </pc:sldLayoutMkLst>
        </pc:sldLayoutChg>
        <pc:sldLayoutChg chg="replId">
          <pc:chgData name="Johan Bartoš" userId="S::437259@muni.cz::0aff8c40-033b-4a21-b124-00151e0b8400" providerId="AD" clId="Web-{9D56164D-A511-4708-A70C-8E0978539DB9}" dt="2022-10-13T07:49:27.089" v="175"/>
          <pc:sldLayoutMkLst>
            <pc:docMk/>
            <pc:sldMasterMk cId="464252367" sldId="2147483660"/>
            <pc:sldLayoutMk cId="3426106184" sldId="2147483664"/>
          </pc:sldLayoutMkLst>
        </pc:sldLayoutChg>
        <pc:sldLayoutChg chg="replId">
          <pc:chgData name="Johan Bartoš" userId="S::437259@muni.cz::0aff8c40-033b-4a21-b124-00151e0b8400" providerId="AD" clId="Web-{9D56164D-A511-4708-A70C-8E0978539DB9}" dt="2022-10-13T07:49:27.089" v="175"/>
          <pc:sldLayoutMkLst>
            <pc:docMk/>
            <pc:sldMasterMk cId="464252367" sldId="2147483660"/>
            <pc:sldLayoutMk cId="597578085" sldId="2147483665"/>
          </pc:sldLayoutMkLst>
        </pc:sldLayoutChg>
        <pc:sldLayoutChg chg="replId">
          <pc:chgData name="Johan Bartoš" userId="S::437259@muni.cz::0aff8c40-033b-4a21-b124-00151e0b8400" providerId="AD" clId="Web-{9D56164D-A511-4708-A70C-8E0978539DB9}" dt="2022-10-13T07:49:27.089" v="175"/>
          <pc:sldLayoutMkLst>
            <pc:docMk/>
            <pc:sldMasterMk cId="464252367" sldId="2147483660"/>
            <pc:sldLayoutMk cId="3514983867" sldId="2147483666"/>
          </pc:sldLayoutMkLst>
        </pc:sldLayoutChg>
        <pc:sldLayoutChg chg="replId">
          <pc:chgData name="Johan Bartoš" userId="S::437259@muni.cz::0aff8c40-033b-4a21-b124-00151e0b8400" providerId="AD" clId="Web-{9D56164D-A511-4708-A70C-8E0978539DB9}" dt="2022-10-13T07:49:27.089" v="175"/>
          <pc:sldLayoutMkLst>
            <pc:docMk/>
            <pc:sldMasterMk cId="464252367" sldId="2147483660"/>
            <pc:sldLayoutMk cId="2973794414" sldId="2147483667"/>
          </pc:sldLayoutMkLst>
        </pc:sldLayoutChg>
        <pc:sldLayoutChg chg="replId">
          <pc:chgData name="Johan Bartoš" userId="S::437259@muni.cz::0aff8c40-033b-4a21-b124-00151e0b8400" providerId="AD" clId="Web-{9D56164D-A511-4708-A70C-8E0978539DB9}" dt="2022-10-13T07:49:27.089" v="175"/>
          <pc:sldLayoutMkLst>
            <pc:docMk/>
            <pc:sldMasterMk cId="464252367" sldId="2147483660"/>
            <pc:sldLayoutMk cId="3504307544" sldId="2147483668"/>
          </pc:sldLayoutMkLst>
        </pc:sldLayoutChg>
        <pc:sldLayoutChg chg="replId">
          <pc:chgData name="Johan Bartoš" userId="S::437259@muni.cz::0aff8c40-033b-4a21-b124-00151e0b8400" providerId="AD" clId="Web-{9D56164D-A511-4708-A70C-8E0978539DB9}" dt="2022-10-13T07:49:27.089" v="175"/>
          <pc:sldLayoutMkLst>
            <pc:docMk/>
            <pc:sldMasterMk cId="464252367" sldId="2147483660"/>
            <pc:sldLayoutMk cId="4088594436" sldId="2147483669"/>
          </pc:sldLayoutMkLst>
        </pc:sldLayoutChg>
        <pc:sldLayoutChg chg="replId">
          <pc:chgData name="Johan Bartoš" userId="S::437259@muni.cz::0aff8c40-033b-4a21-b124-00151e0b8400" providerId="AD" clId="Web-{9D56164D-A511-4708-A70C-8E0978539DB9}" dt="2022-10-13T07:49:27.089" v="175"/>
          <pc:sldLayoutMkLst>
            <pc:docMk/>
            <pc:sldMasterMk cId="464252367" sldId="2147483660"/>
            <pc:sldLayoutMk cId="707188527" sldId="2147483670"/>
          </pc:sldLayoutMkLst>
        </pc:sldLayoutChg>
        <pc:sldLayoutChg chg="replId">
          <pc:chgData name="Johan Bartoš" userId="S::437259@muni.cz::0aff8c40-033b-4a21-b124-00151e0b8400" providerId="AD" clId="Web-{9D56164D-A511-4708-A70C-8E0978539DB9}" dt="2022-10-13T07:49:27.089" v="175"/>
          <pc:sldLayoutMkLst>
            <pc:docMk/>
            <pc:sldMasterMk cId="464252367" sldId="2147483660"/>
            <pc:sldLayoutMk cId="1955787437" sldId="2147483671"/>
          </pc:sldLayoutMkLst>
        </pc:sldLayoutChg>
      </pc:sldMasterChg>
    </pc:docChg>
  </pc:docChgLst>
  <pc:docChgLst>
    <pc:chgData name="Johan Bartoš" userId="S::437259@muni.cz::0aff8c40-033b-4a21-b124-00151e0b8400" providerId="AD" clId="Web-{36A86CF0-39EE-9AE2-1734-868EF09EE270}"/>
    <pc:docChg chg="modSld">
      <pc:chgData name="Johan Bartoš" userId="S::437259@muni.cz::0aff8c40-033b-4a21-b124-00151e0b8400" providerId="AD" clId="Web-{36A86CF0-39EE-9AE2-1734-868EF09EE270}" dt="2022-10-13T11:53:05.939" v="14" actId="20577"/>
      <pc:docMkLst>
        <pc:docMk/>
      </pc:docMkLst>
      <pc:sldChg chg="addSp modSp">
        <pc:chgData name="Johan Bartoš" userId="S::437259@muni.cz::0aff8c40-033b-4a21-b124-00151e0b8400" providerId="AD" clId="Web-{36A86CF0-39EE-9AE2-1734-868EF09EE270}" dt="2022-10-13T11:53:05.939" v="14" actId="20577"/>
        <pc:sldMkLst>
          <pc:docMk/>
          <pc:sldMk cId="1437100373" sldId="275"/>
        </pc:sldMkLst>
        <pc:spChg chg="add mod">
          <ac:chgData name="Johan Bartoš" userId="S::437259@muni.cz::0aff8c40-033b-4a21-b124-00151e0b8400" providerId="AD" clId="Web-{36A86CF0-39EE-9AE2-1734-868EF09EE270}" dt="2022-10-13T11:53:05.939" v="14" actId="20577"/>
          <ac:spMkLst>
            <pc:docMk/>
            <pc:sldMk cId="1437100373" sldId="275"/>
            <ac:spMk id="2" creationId="{E5ED5804-A6DD-E30F-867C-8ED72724123D}"/>
          </ac:spMkLst>
        </pc:spChg>
      </pc:sldChg>
    </pc:docChg>
  </pc:docChgLst>
  <pc:docChgLst>
    <pc:chgData clId="Web-{9D56164D-A511-4708-A70C-8E0978539DB9}"/>
    <pc:docChg chg="modSld">
      <pc:chgData name="" userId="" providerId="" clId="Web-{9D56164D-A511-4708-A70C-8E0978539DB9}" dt="2022-10-13T04:24:05.348" v="7" actId="20577"/>
      <pc:docMkLst>
        <pc:docMk/>
      </pc:docMkLst>
      <pc:sldChg chg="modSp">
        <pc:chgData name="" userId="" providerId="" clId="Web-{9D56164D-A511-4708-A70C-8E0978539DB9}" dt="2022-10-13T04:24:05.348" v="7" actId="20577"/>
        <pc:sldMkLst>
          <pc:docMk/>
          <pc:sldMk cId="3799523001" sldId="256"/>
        </pc:sldMkLst>
        <pc:spChg chg="mod">
          <ac:chgData name="" userId="" providerId="" clId="Web-{9D56164D-A511-4708-A70C-8E0978539DB9}" dt="2022-10-13T04:24:05.348" v="7" actId="20577"/>
          <ac:spMkLst>
            <pc:docMk/>
            <pc:sldMk cId="3799523001" sldId="256"/>
            <ac:spMk id="2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13.10.2022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309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13.10.2022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188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13.10.2022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7874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AA095D-4F8E-498B-940D-BEF8DC926C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525C4A0-596C-4F9A-9957-707AB4B431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C31E45A-6D6F-4557-99A4-162619900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FA404-F605-4B98-9655-3CA77E84B691}" type="datetimeFigureOut">
              <a:rPr lang="cs-CZ" smtClean="0"/>
              <a:t>13.10.2022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08EEFFA-0B55-4E6E-B827-F41869547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A6955CA-5787-481D-AD2A-9969CFCE4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A35A7-1686-4390-89FE-A046EEFB96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55745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A5F6EA-57C2-4EA8-B92B-5069DBAA8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74F7AF-75E6-47F5-877B-01B3646E8A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8A08FB2-E2F1-452D-AFCB-E035A0BBD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FA404-F605-4B98-9655-3CA77E84B691}" type="datetimeFigureOut">
              <a:rPr lang="cs-CZ" smtClean="0"/>
              <a:t>13.10.2022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7A32B95-0DD8-4EC1-A9A6-AFD1EF170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8D3CADD-9E30-4EE3-B548-6CA9081E8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A35A7-1686-4390-89FE-A046EEFB96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94465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2E0274-AC75-4604-8F8B-8D745F916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B2D61F6-D12E-4141-8B98-19E5CF4927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5660DD6-815B-4EDD-BBB5-E0E2C8A94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FA404-F605-4B98-9655-3CA77E84B691}" type="datetimeFigureOut">
              <a:rPr lang="cs-CZ" smtClean="0"/>
              <a:t>13.10.2022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7BFC208-8102-469A-875A-BD68DD979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3344B8D-24E6-4D09-9368-070451847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A35A7-1686-4390-89FE-A046EEFB96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036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58F89F-6E8D-4488-BEE8-38E191014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E6ADFC6-B2BF-4D1F-B0BC-7CAD2396BB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6C312A2-8C18-498C-9151-C8E20AD80D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1F7AAE9-6C97-4975-8DBD-A8142B600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FA404-F605-4B98-9655-3CA77E84B691}" type="datetimeFigureOut">
              <a:rPr lang="cs-CZ" smtClean="0"/>
              <a:t>13.10.2022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1738631-2768-487D-A0CF-6858B5E6A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6AA5659-C6A1-4FB8-852B-C7B505150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A35A7-1686-4390-89FE-A046EEFB96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63103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BE26E0-43B2-4C12-9CCF-98AE24EAC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521EA19-C08E-449C-9C83-9DB701711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2A6ECA6-68E0-45E3-A587-0BF9564817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8DF22DD-D178-44F5-96A0-94A9855D65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F65FD4D-E870-4E50-A984-D1C7C5C349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1D64971-96D4-4506-97E1-928DED955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FA404-F605-4B98-9655-3CA77E84B691}" type="datetimeFigureOut">
              <a:rPr lang="cs-CZ" smtClean="0"/>
              <a:t>13.10.2022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CB83218-FBE7-4860-860E-1E987A095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58B4EA6-1113-4B8A-98B2-105618923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A35A7-1686-4390-89FE-A046EEFB96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09093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5874DE-6658-4E57-AB6B-D8F891D36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3E4677C-67C2-4A0D-A61B-4E6F0F1D7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FA404-F605-4B98-9655-3CA77E84B691}" type="datetimeFigureOut">
              <a:rPr lang="cs-CZ" smtClean="0"/>
              <a:t>13.10.2022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E2026B5-C4AE-4973-8F3D-AA8A63F0C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E92C43D-F765-48E2-A982-F02823B49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A35A7-1686-4390-89FE-A046EEFB96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32237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2E0B1C4-FD6F-4B5F-BFAF-E79841F98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FA404-F605-4B98-9655-3CA77E84B691}" type="datetimeFigureOut">
              <a:rPr lang="cs-CZ" smtClean="0"/>
              <a:t>13.10.2022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EE9BCA4-911B-4EB9-93FA-26F3BAD60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4292433-1A22-4C87-88E8-CA220538B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A35A7-1686-4390-89FE-A046EEFB96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13709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AC67BB-896F-470E-9946-D2BF04587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A862AA-F838-4366-AF01-9B96B64D3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CCC2C34-DF9D-4A88-BB17-D58011CD58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F023341-2B03-41A1-B9A3-6AB8FFAD6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FA404-F605-4B98-9655-3CA77E84B691}" type="datetimeFigureOut">
              <a:rPr lang="cs-CZ" smtClean="0"/>
              <a:t>13.10.2022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63992D5-BE20-46E8-A969-22EA349EE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E4609DD-ECEC-431D-81FB-7BE99D41E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A35A7-1686-4390-89FE-A046EEFB96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4887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13.10.2022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5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168F61-F8E6-47C6-888A-A994D384D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66AF1B9-67DE-464D-BEBE-A5A2B19323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0F14D18-4297-4D79-A815-5C369717BF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82FD6AD-12DA-4BEF-BF9D-DE8DFCAFC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FA404-F605-4B98-9655-3CA77E84B691}" type="datetimeFigureOut">
              <a:rPr lang="cs-CZ" smtClean="0"/>
              <a:t>13.10.2022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7BA1AC1-D0D7-46BC-ABBF-9BE9128C0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4B3DEBB-FAE5-4BA0-AF86-E998C8D1A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A35A7-1686-4390-89FE-A046EEFB96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2947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90DD60-1BE9-4796-8F1A-BE2BC4766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180699F-6B5B-44BC-A0A6-08AA95DEA1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39C6CEE-11C8-45E8-8192-DD14ADF44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FA404-F605-4B98-9655-3CA77E84B691}" type="datetimeFigureOut">
              <a:rPr lang="cs-CZ" smtClean="0"/>
              <a:t>13.10.2022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D01A892-117C-4B17-8540-B25499BCA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A497C52-0808-4618-BFF5-54CD65C8F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A35A7-1686-4390-89FE-A046EEFB96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18905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C065633-6FBB-456D-BA48-D692B3C47D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C5A8FF4-87CA-46F5-AB42-3DFE0BD676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4E61B5C-C1D6-4917-8BAA-F6D783FF3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FA404-F605-4B98-9655-3CA77E84B691}" type="datetimeFigureOut">
              <a:rPr lang="cs-CZ" smtClean="0"/>
              <a:t>13.10.2022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725AF9E-D151-4589-AA15-3A823DE44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BA5C5B9-FAF5-402F-A7BA-8CD1CE09E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A35A7-1686-4390-89FE-A046EEFB96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1573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13.10.2022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285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13.10.2022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6106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13.10.2022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757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13.10.2022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4983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13.10.2022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794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13.10.2022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430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13.10.2022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8594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A43DF-04A3-4662-88CA-28FDED1CFC09}" type="datetimeFigureOut">
              <a:rPr lang="cs-CZ" smtClean="0"/>
              <a:t>13.10.2022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425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13EDA56-6ADE-4370-B20E-BC01E5502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5001256-24EA-4C3B-8487-26C134F899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E51BC43-E7AA-424C-B062-19AEDDA28D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FA404-F605-4B98-9655-3CA77E84B691}" type="datetimeFigureOut">
              <a:rPr lang="cs-CZ" smtClean="0"/>
              <a:t>13.10.2022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AB30766-8AEC-43CC-9DF8-888C7A4208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704120A-C83E-4D91-B1F1-DE454B05AC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A35A7-1686-4390-89FE-A046EEFB96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4342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265114"/>
            <a:ext cx="9144000" cy="982663"/>
          </a:xfrm>
        </p:spPr>
        <p:txBody>
          <a:bodyPr>
            <a:normAutofit/>
          </a:bodyPr>
          <a:lstStyle/>
          <a:p>
            <a:r>
              <a:rPr lang="cs-CZ" dirty="0" err="1">
                <a:cs typeface="Calibri Light"/>
              </a:rPr>
              <a:t>Marxism</a:t>
            </a:r>
            <a:endParaRPr lang="cs-CZ" dirty="0" err="1"/>
          </a:p>
        </p:txBody>
      </p:sp>
      <p:pic>
        <p:nvPicPr>
          <p:cNvPr id="4" name="Obrázek 4" descr="Obsah obrázku text, osoba, podepsat, výprodej&#10;&#10;Popis se vygeneroval automaticky.">
            <a:extLst>
              <a:ext uri="{FF2B5EF4-FFF2-40B4-BE49-F238E27FC236}">
                <a16:creationId xmlns:a16="http://schemas.microsoft.com/office/drawing/2014/main" id="{630CCFA1-8996-AA3F-3DED-CCC6AAD5A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869" y="1256634"/>
            <a:ext cx="5195886" cy="5225795"/>
          </a:xfrm>
          <a:prstGeom prst="rect">
            <a:avLst/>
          </a:prstGeom>
        </p:spPr>
      </p:pic>
      <p:pic>
        <p:nvPicPr>
          <p:cNvPr id="3" name="Obrázek 4" descr="Obsah obrázku text, kniha&#10;&#10;Popis se vygeneroval automaticky.">
            <a:extLst>
              <a:ext uri="{FF2B5EF4-FFF2-40B4-BE49-F238E27FC236}">
                <a16:creationId xmlns:a16="http://schemas.microsoft.com/office/drawing/2014/main" id="{21F28E97-2BF6-7393-AA5F-E12EC12E5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5994" y="1259681"/>
            <a:ext cx="5195887" cy="521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523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B73851-B029-41C5-AAF0-8C6699E88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Cox: Critical vs. Problem-solving Theory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B6AB435-AFD3-492B-8050-BBFD8140B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dirty="0">
                <a:cs typeface="Calibri"/>
              </a:rPr>
              <a:t>Holistic, interaction of the base and (reformed) superstructure, historical</a:t>
            </a:r>
            <a:endParaRPr lang="en-US" dirty="0"/>
          </a:p>
          <a:p>
            <a:r>
              <a:rPr lang="en-US" dirty="0"/>
              <a:t>Three main components that are interrelated which define a system like IR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>
              <a:cs typeface="Calibri"/>
            </a:endParaRPr>
          </a:p>
          <a:p>
            <a:r>
              <a:rPr lang="en-US" dirty="0"/>
              <a:t>The case of origin of states</a:t>
            </a:r>
            <a:endParaRPr lang="en-US" dirty="0">
              <a:cs typeface="Calibri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D484002-C4ED-4D38-B50C-E27A79468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309" y="2853337"/>
            <a:ext cx="3497090" cy="1859639"/>
          </a:xfrm>
          <a:prstGeom prst="rect">
            <a:avLst/>
          </a:prstGeom>
        </p:spPr>
      </p:pic>
      <p:pic>
        <p:nvPicPr>
          <p:cNvPr id="4" name="Obrázek 5" descr="Obsah obrázku mapa&#10;&#10;Popis se vygeneroval automaticky.">
            <a:extLst>
              <a:ext uri="{FF2B5EF4-FFF2-40B4-BE49-F238E27FC236}">
                <a16:creationId xmlns:a16="http://schemas.microsoft.com/office/drawing/2014/main" id="{039E5504-FCFA-4C02-9911-8095F3EBC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1171" y="2857144"/>
            <a:ext cx="6618248" cy="337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027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B4D114-1B60-4C40-A7FA-20340680E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Cox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3C9C9BD-3CAD-42BB-8476-F125C1693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 err="1"/>
              <a:t>Critical</a:t>
            </a:r>
            <a:r>
              <a:rPr lang="cs-CZ" dirty="0"/>
              <a:t> </a:t>
            </a:r>
            <a:r>
              <a:rPr lang="cs-CZ" dirty="0" err="1"/>
              <a:t>theory</a:t>
            </a:r>
            <a:r>
              <a:rPr lang="cs-CZ" dirty="0"/>
              <a:t> </a:t>
            </a:r>
            <a:r>
              <a:rPr lang="cs-CZ" dirty="0" err="1"/>
              <a:t>is</a:t>
            </a:r>
            <a:r>
              <a:rPr lang="cs-CZ" dirty="0"/>
              <a:t> </a:t>
            </a:r>
            <a:r>
              <a:rPr lang="en-GB" b="1" dirty="0"/>
              <a:t>deriving the definition of a particular structure</a:t>
            </a:r>
            <a:r>
              <a:rPr lang="en-GB" dirty="0"/>
              <a:t>, </a:t>
            </a:r>
            <a:r>
              <a:rPr lang="en-GB" b="1" dirty="0"/>
              <a:t>not from</a:t>
            </a:r>
            <a:r>
              <a:rPr lang="en-GB" dirty="0"/>
              <a:t> </a:t>
            </a:r>
            <a:r>
              <a:rPr lang="en-GB" b="1" dirty="0"/>
              <a:t>an</a:t>
            </a:r>
            <a:r>
              <a:rPr lang="en-GB" dirty="0"/>
              <a:t> </a:t>
            </a:r>
            <a:r>
              <a:rPr lang="en-GB" b="1" dirty="0"/>
              <a:t>abstract model but from a study of the historical situation </a:t>
            </a:r>
            <a:endParaRPr lang="cs-CZ" b="1" dirty="0">
              <a:cs typeface="Calibri" panose="020F0502020204030204"/>
            </a:endParaRPr>
          </a:p>
          <a:p>
            <a:endParaRPr lang="cs-CZ" b="1" dirty="0"/>
          </a:p>
          <a:p>
            <a:r>
              <a:rPr lang="en-GB" dirty="0"/>
              <a:t>If we look at international system from the point of critical theory</a:t>
            </a:r>
            <a:r>
              <a:rPr lang="cs-CZ" dirty="0"/>
              <a:t>...</a:t>
            </a:r>
            <a:br>
              <a:rPr lang="cs-CZ" dirty="0"/>
            </a:br>
            <a:endParaRPr lang="cs-CZ" dirty="0"/>
          </a:p>
          <a:p>
            <a:r>
              <a:rPr lang="cs-CZ" dirty="0" err="1"/>
              <a:t>How</a:t>
            </a:r>
            <a:r>
              <a:rPr lang="cs-CZ" dirty="0"/>
              <a:t> </a:t>
            </a:r>
            <a:r>
              <a:rPr lang="cs-CZ" dirty="0" err="1"/>
              <a:t>did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develop</a:t>
            </a:r>
            <a:r>
              <a:rPr lang="cs-CZ" dirty="0"/>
              <a:t>? </a:t>
            </a:r>
            <a:r>
              <a:rPr lang="cs-CZ" dirty="0" err="1"/>
              <a:t>Why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way</a:t>
            </a:r>
            <a:r>
              <a:rPr lang="cs-CZ" dirty="0"/>
              <a:t>? </a:t>
            </a:r>
            <a:r>
              <a:rPr lang="cs-CZ" b="1" dirty="0" err="1"/>
              <a:t>How</a:t>
            </a:r>
            <a:r>
              <a:rPr lang="cs-CZ" b="1" dirty="0"/>
              <a:t> </a:t>
            </a:r>
            <a:r>
              <a:rPr lang="cs-CZ" b="1" dirty="0" err="1"/>
              <a:t>could</a:t>
            </a:r>
            <a:r>
              <a:rPr lang="cs-CZ" b="1" dirty="0"/>
              <a:t> </a:t>
            </a:r>
            <a:r>
              <a:rPr lang="cs-CZ" b="1" dirty="0" err="1"/>
              <a:t>it</a:t>
            </a:r>
            <a:r>
              <a:rPr lang="cs-CZ" b="1" dirty="0"/>
              <a:t> </a:t>
            </a:r>
            <a:r>
              <a:rPr lang="cs-CZ" b="1" dirty="0" err="1"/>
              <a:t>be</a:t>
            </a:r>
            <a:r>
              <a:rPr lang="cs-CZ" b="1" dirty="0"/>
              <a:t> </a:t>
            </a:r>
            <a:r>
              <a:rPr lang="cs-CZ" b="1" dirty="0" err="1"/>
              <a:t>changed</a:t>
            </a:r>
            <a:r>
              <a:rPr lang="cs-CZ" b="1" dirty="0"/>
              <a:t>?</a:t>
            </a:r>
            <a:br>
              <a:rPr lang="cs-CZ" b="1" dirty="0"/>
            </a:br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look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historical</a:t>
            </a:r>
            <a:r>
              <a:rPr lang="cs-CZ" dirty="0"/>
              <a:t> </a:t>
            </a:r>
            <a:r>
              <a:rPr lang="cs-CZ" dirty="0" err="1"/>
              <a:t>process</a:t>
            </a:r>
            <a:r>
              <a:rPr lang="cs-CZ" dirty="0"/>
              <a:t> </a:t>
            </a:r>
            <a:r>
              <a:rPr lang="cs-CZ" dirty="0" err="1"/>
              <a:t>that</a:t>
            </a:r>
            <a:r>
              <a:rPr lang="cs-CZ" dirty="0"/>
              <a:t> made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way</a:t>
            </a:r>
            <a:r>
              <a:rPr lang="cs-CZ" dirty="0"/>
              <a:t> and </a:t>
            </a:r>
            <a:r>
              <a:rPr lang="cs-CZ" dirty="0" err="1"/>
              <a:t>possibility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change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6781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CACD6E-20F6-45EC-982E-9DD9B9650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Cox: Three main levels of historical structures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54BC58-1651-40A5-BE00-B84B1B1CF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7739"/>
            <a:ext cx="10515600" cy="50351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Modes of production </a:t>
            </a:r>
            <a:br>
              <a:rPr lang="en-GB" dirty="0"/>
            </a:br>
            <a:r>
              <a:rPr lang="en-GB" dirty="0"/>
              <a:t>(social forces)</a:t>
            </a:r>
          </a:p>
          <a:p>
            <a:r>
              <a:rPr lang="en-GB" dirty="0"/>
              <a:t>Forms of states</a:t>
            </a:r>
          </a:p>
          <a:p>
            <a:r>
              <a:rPr lang="en-GB" dirty="0"/>
              <a:t>World orders</a:t>
            </a:r>
          </a:p>
          <a:p>
            <a:r>
              <a:rPr lang="en-GB" dirty="0"/>
              <a:t>Are Interrelated: changes in modes of production affect forms of states which in turn alter world orders etc.</a:t>
            </a:r>
            <a:r>
              <a:rPr lang="cs-CZ" dirty="0"/>
              <a:t> </a:t>
            </a:r>
          </a:p>
          <a:p>
            <a:r>
              <a:rPr lang="cs-CZ" dirty="0" err="1"/>
              <a:t>Example</a:t>
            </a:r>
            <a:r>
              <a:rPr lang="cs-CZ" dirty="0"/>
              <a:t>: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process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transformation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feudalism</a:t>
            </a:r>
            <a:r>
              <a:rPr lang="cs-CZ" dirty="0"/>
              <a:t> to </a:t>
            </a:r>
            <a:r>
              <a:rPr lang="cs-CZ" dirty="0" err="1"/>
              <a:t>capitalism</a:t>
            </a:r>
            <a:endParaRPr lang="en-GB" dirty="0">
              <a:cs typeface="Calibri" panose="020F0502020204030204"/>
            </a:endParaRPr>
          </a:p>
          <a:p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94C5F77-69C9-4ED3-8AB9-1E3279CE5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1886" y="1310695"/>
            <a:ext cx="3755572" cy="168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6479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FEF2FC-F48E-C3D9-87EF-AC9E39EE7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3" y="365125"/>
            <a:ext cx="10968037" cy="1349375"/>
          </a:xfrm>
        </p:spPr>
        <p:txBody>
          <a:bodyPr/>
          <a:lstStyle/>
          <a:p>
            <a:r>
              <a:rPr lang="cs-CZ" dirty="0" err="1">
                <a:cs typeface="Calibri Light"/>
              </a:rPr>
              <a:t>Imperialism</a:t>
            </a:r>
            <a:r>
              <a:rPr lang="cs-CZ" dirty="0">
                <a:cs typeface="Calibri Light"/>
              </a:rPr>
              <a:t> </a:t>
            </a:r>
            <a:r>
              <a:rPr lang="cs-CZ" dirty="0" err="1">
                <a:cs typeface="Calibri Light"/>
              </a:rPr>
              <a:t>the</a:t>
            </a:r>
            <a:r>
              <a:rPr lang="cs-CZ" dirty="0">
                <a:cs typeface="Calibri Light"/>
              </a:rPr>
              <a:t> </a:t>
            </a:r>
            <a:r>
              <a:rPr lang="cs-CZ" dirty="0" err="1">
                <a:cs typeface="Calibri Light"/>
              </a:rPr>
              <a:t>final</a:t>
            </a:r>
            <a:r>
              <a:rPr lang="cs-CZ" dirty="0">
                <a:cs typeface="Calibri Light"/>
              </a:rPr>
              <a:t> </a:t>
            </a:r>
            <a:r>
              <a:rPr lang="cs-CZ" dirty="0" err="1">
                <a:cs typeface="Calibri Light"/>
              </a:rPr>
              <a:t>stage</a:t>
            </a:r>
            <a:r>
              <a:rPr lang="cs-CZ" dirty="0">
                <a:cs typeface="Calibri Light"/>
              </a:rPr>
              <a:t> </a:t>
            </a:r>
            <a:r>
              <a:rPr lang="cs-CZ" dirty="0" err="1">
                <a:cs typeface="Calibri Light"/>
              </a:rPr>
              <a:t>of</a:t>
            </a:r>
            <a:r>
              <a:rPr lang="cs-CZ" dirty="0">
                <a:cs typeface="Calibri Light"/>
              </a:rPr>
              <a:t> </a:t>
            </a:r>
            <a:r>
              <a:rPr lang="cs-CZ" dirty="0" err="1">
                <a:cs typeface="Calibri Light"/>
              </a:rPr>
              <a:t>capitalism</a:t>
            </a:r>
            <a:endParaRPr lang="cs-CZ" dirty="0" err="1"/>
          </a:p>
        </p:txBody>
      </p:sp>
      <p:pic>
        <p:nvPicPr>
          <p:cNvPr id="3" name="Obrázek 5" descr="Obsah obrázku text, osoba, interiér, čtení&#10;&#10;Popis se vygeneroval automaticky.">
            <a:extLst>
              <a:ext uri="{FF2B5EF4-FFF2-40B4-BE49-F238E27FC236}">
                <a16:creationId xmlns:a16="http://schemas.microsoft.com/office/drawing/2014/main" id="{6D454917-538A-86CF-7AE2-C2DB2FDC4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74" y="1569797"/>
            <a:ext cx="4121062" cy="5325914"/>
          </a:xfrm>
          <a:prstGeom prst="rect">
            <a:avLst/>
          </a:prstGeom>
        </p:spPr>
      </p:pic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730E04B-225E-D7C6-8CD1-6FB1145B9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2449" y="1825625"/>
            <a:ext cx="6991351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 err="1">
                <a:cs typeface="Calibri"/>
              </a:rPr>
              <a:t>Monopolization</a:t>
            </a:r>
          </a:p>
          <a:p>
            <a:r>
              <a:rPr lang="cs-CZ" dirty="0" err="1">
                <a:cs typeface="Calibri"/>
              </a:rPr>
              <a:t>Spreading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of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capitalist</a:t>
            </a:r>
            <a:r>
              <a:rPr lang="cs-CZ" dirty="0">
                <a:cs typeface="Calibri"/>
              </a:rPr>
              <a:t> </a:t>
            </a:r>
            <a:r>
              <a:rPr lang="cs-CZ" dirty="0" err="1">
                <a:cs typeface="Calibri"/>
              </a:rPr>
              <a:t>exploitation</a:t>
            </a:r>
            <a:r>
              <a:rPr lang="cs-CZ" dirty="0">
                <a:cs typeface="Calibri"/>
              </a:rPr>
              <a:t> -&gt; </a:t>
            </a:r>
            <a:r>
              <a:rPr lang="cs-CZ" dirty="0" err="1">
                <a:cs typeface="Calibri"/>
              </a:rPr>
              <a:t>colonies</a:t>
            </a:r>
            <a:endParaRPr lang="cs-CZ" dirty="0">
              <a:cs typeface="Calibri"/>
            </a:endParaRPr>
          </a:p>
          <a:p>
            <a:r>
              <a:rPr lang="cs-CZ" dirty="0" err="1">
                <a:cs typeface="Calibri"/>
              </a:rPr>
              <a:t>Core</a:t>
            </a:r>
            <a:r>
              <a:rPr lang="cs-CZ" dirty="0">
                <a:cs typeface="Calibri"/>
              </a:rPr>
              <a:t> vs. </a:t>
            </a:r>
            <a:r>
              <a:rPr lang="cs-CZ" dirty="0" err="1">
                <a:cs typeface="Calibri"/>
              </a:rPr>
              <a:t>Periphery</a:t>
            </a:r>
          </a:p>
          <a:p>
            <a:r>
              <a:rPr lang="cs-CZ" dirty="0" err="1">
                <a:cs typeface="Calibri"/>
              </a:rPr>
              <a:t>Maximization</a:t>
            </a:r>
            <a:r>
              <a:rPr lang="cs-CZ" dirty="0">
                <a:cs typeface="Calibri"/>
              </a:rPr>
              <a:t> </a:t>
            </a:r>
            <a:r>
              <a:rPr lang="cs-CZ" dirty="0" err="1">
                <a:cs typeface="Calibri"/>
              </a:rPr>
              <a:t>of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profits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leads</a:t>
            </a:r>
            <a:r>
              <a:rPr lang="cs-CZ" dirty="0">
                <a:cs typeface="Calibri"/>
              </a:rPr>
              <a:t> to </a:t>
            </a:r>
            <a:r>
              <a:rPr lang="cs-CZ" dirty="0" err="1">
                <a:cs typeface="Calibri"/>
              </a:rPr>
              <a:t>struggle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over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periphery</a:t>
            </a:r>
            <a:r>
              <a:rPr lang="cs-CZ" dirty="0">
                <a:cs typeface="Calibri"/>
              </a:rPr>
              <a:t> </a:t>
            </a:r>
          </a:p>
          <a:p>
            <a:r>
              <a:rPr lang="cs-CZ" dirty="0" err="1">
                <a:cs typeface="Calibri"/>
              </a:rPr>
              <a:t>Exploitation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of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periphery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enables</a:t>
            </a:r>
            <a:r>
              <a:rPr lang="cs-CZ" dirty="0">
                <a:cs typeface="Calibri"/>
              </a:rPr>
              <a:t> </a:t>
            </a:r>
            <a:r>
              <a:rPr lang="cs-CZ" dirty="0" err="1">
                <a:cs typeface="Calibri"/>
              </a:rPr>
              <a:t>improved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living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standards</a:t>
            </a:r>
            <a:r>
              <a:rPr lang="cs-CZ" dirty="0">
                <a:cs typeface="Calibri"/>
              </a:rPr>
              <a:t> in </a:t>
            </a:r>
            <a:r>
              <a:rPr lang="cs-CZ" dirty="0" err="1">
                <a:cs typeface="Calibri"/>
              </a:rPr>
              <a:t>the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core</a:t>
            </a:r>
          </a:p>
        </p:txBody>
      </p:sp>
    </p:spTree>
    <p:extLst>
      <p:ext uri="{BB962C8B-B14F-4D97-AF65-F5344CB8AC3E}">
        <p14:creationId xmlns:p14="http://schemas.microsoft.com/office/powerpoint/2010/main" val="1710776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 descr="Obsah obrázku stůl&#10;&#10;Popis se vygeneroval automaticky.">
            <a:extLst>
              <a:ext uri="{FF2B5EF4-FFF2-40B4-BE49-F238E27FC236}">
                <a16:creationId xmlns:a16="http://schemas.microsoft.com/office/drawing/2014/main" id="{B1F6D0EB-36A7-56FC-9427-9F1E924D9B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241" y="3969"/>
            <a:ext cx="12432605" cy="6482556"/>
          </a:xfrm>
        </p:spPr>
      </p:pic>
    </p:spTree>
    <p:extLst>
      <p:ext uri="{BB962C8B-B14F-4D97-AF65-F5344CB8AC3E}">
        <p14:creationId xmlns:p14="http://schemas.microsoft.com/office/powerpoint/2010/main" val="24688183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7" descr="Obsah obrázku text&#10;&#10;Popis se vygeneroval automaticky.">
            <a:extLst>
              <a:ext uri="{FF2B5EF4-FFF2-40B4-BE49-F238E27FC236}">
                <a16:creationId xmlns:a16="http://schemas.microsoft.com/office/drawing/2014/main" id="{5B206B29-44C9-B587-9882-14B71476C7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08" y="254000"/>
            <a:ext cx="12193216" cy="6351587"/>
          </a:xfrm>
        </p:spPr>
      </p:pic>
    </p:spTree>
    <p:extLst>
      <p:ext uri="{BB962C8B-B14F-4D97-AF65-F5344CB8AC3E}">
        <p14:creationId xmlns:p14="http://schemas.microsoft.com/office/powerpoint/2010/main" val="3628663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3CE54C-9CB2-E664-FB4D-ED97F1976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cs typeface="Calibri Light"/>
              </a:rPr>
              <a:t>Uneven</a:t>
            </a:r>
            <a:r>
              <a:rPr lang="cs-CZ" dirty="0">
                <a:cs typeface="Calibri Light"/>
              </a:rPr>
              <a:t> and </a:t>
            </a:r>
            <a:r>
              <a:rPr lang="cs-CZ" dirty="0" err="1">
                <a:cs typeface="Calibri Light"/>
              </a:rPr>
              <a:t>combined</a:t>
            </a:r>
            <a:r>
              <a:rPr lang="cs-CZ" dirty="0">
                <a:cs typeface="Calibri Light"/>
              </a:rPr>
              <a:t> development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82CDE47-BAE2-256E-16A5-B586D1F196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 err="1">
                <a:cs typeface="Calibri"/>
              </a:rPr>
              <a:t>Marxism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assumes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linear</a:t>
            </a:r>
            <a:r>
              <a:rPr lang="cs-CZ" dirty="0">
                <a:cs typeface="Calibri"/>
              </a:rPr>
              <a:t> development forward</a:t>
            </a:r>
          </a:p>
          <a:p>
            <a:r>
              <a:rPr lang="cs-CZ" dirty="0">
                <a:cs typeface="Calibri"/>
              </a:rPr>
              <a:t>International </a:t>
            </a:r>
            <a:r>
              <a:rPr lang="cs-CZ" dirty="0" err="1">
                <a:cs typeface="Calibri"/>
              </a:rPr>
              <a:t>interaction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does</a:t>
            </a:r>
            <a:r>
              <a:rPr lang="cs-CZ" dirty="0">
                <a:cs typeface="Calibri"/>
              </a:rPr>
              <a:t> </a:t>
            </a:r>
            <a:r>
              <a:rPr lang="cs-CZ" dirty="0" err="1">
                <a:cs typeface="Calibri"/>
              </a:rPr>
              <a:t>change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that</a:t>
            </a:r>
          </a:p>
          <a:p>
            <a:r>
              <a:rPr lang="cs-CZ" dirty="0" err="1">
                <a:cs typeface="Calibri"/>
              </a:rPr>
              <a:t>Combining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developed</a:t>
            </a:r>
            <a:r>
              <a:rPr lang="cs-CZ" dirty="0">
                <a:cs typeface="Calibri"/>
              </a:rPr>
              <a:t> and </a:t>
            </a:r>
            <a:r>
              <a:rPr lang="cs-CZ" dirty="0" err="1">
                <a:cs typeface="Calibri"/>
              </a:rPr>
              <a:t>backward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aspects</a:t>
            </a:r>
            <a:r>
              <a:rPr lang="cs-CZ" dirty="0">
                <a:cs typeface="Calibri"/>
              </a:rPr>
              <a:t> in </a:t>
            </a:r>
            <a:r>
              <a:rPr lang="cs-CZ" dirty="0" err="1">
                <a:cs typeface="Calibri"/>
              </a:rPr>
              <a:t>various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ways</a:t>
            </a:r>
            <a:endParaRPr lang="cs-CZ" dirty="0">
              <a:cs typeface="Calibri"/>
            </a:endParaRPr>
          </a:p>
          <a:p>
            <a:r>
              <a:rPr lang="cs-CZ" dirty="0" err="1">
                <a:cs typeface="Calibri"/>
              </a:rPr>
              <a:t>Creates</a:t>
            </a:r>
            <a:r>
              <a:rPr lang="cs-CZ" dirty="0">
                <a:cs typeface="Calibri"/>
              </a:rPr>
              <a:t> </a:t>
            </a:r>
            <a:r>
              <a:rPr lang="cs-CZ" dirty="0" err="1">
                <a:cs typeface="Calibri"/>
              </a:rPr>
              <a:t>unique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characteristics</a:t>
            </a:r>
            <a:r>
              <a:rPr lang="cs-CZ" dirty="0">
                <a:cs typeface="Calibri"/>
              </a:rPr>
              <a:t> in </a:t>
            </a:r>
            <a:r>
              <a:rPr lang="cs-CZ" dirty="0" err="1">
                <a:cs typeface="Calibri"/>
              </a:rPr>
              <a:t>societies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combining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local</a:t>
            </a:r>
            <a:r>
              <a:rPr lang="cs-CZ" dirty="0">
                <a:cs typeface="Calibri"/>
              </a:rPr>
              <a:t> and </a:t>
            </a:r>
            <a:r>
              <a:rPr lang="cs-CZ" dirty="0" err="1">
                <a:cs typeface="Calibri"/>
              </a:rPr>
              <a:t>global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influences</a:t>
            </a:r>
          </a:p>
        </p:txBody>
      </p:sp>
    </p:spTree>
    <p:extLst>
      <p:ext uri="{BB962C8B-B14F-4D97-AF65-F5344CB8AC3E}">
        <p14:creationId xmlns:p14="http://schemas.microsoft.com/office/powerpoint/2010/main" val="2374406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 descr="Obsah obrázku text&#10;&#10;Popis se vygeneroval automaticky.">
            <a:extLst>
              <a:ext uri="{FF2B5EF4-FFF2-40B4-BE49-F238E27FC236}">
                <a16:creationId xmlns:a16="http://schemas.microsoft.com/office/drawing/2014/main" id="{B0354FFB-080E-B4B1-EF33-946C8FDD73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9437" y="2774721"/>
            <a:ext cx="5953125" cy="1304925"/>
          </a:xfrm>
        </p:spPr>
      </p:pic>
    </p:spTree>
    <p:extLst>
      <p:ext uri="{BB962C8B-B14F-4D97-AF65-F5344CB8AC3E}">
        <p14:creationId xmlns:p14="http://schemas.microsoft.com/office/powerpoint/2010/main" val="23430664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 descr="Obsah obrázku text&#10;&#10;Popis se vygeneroval automaticky.">
            <a:extLst>
              <a:ext uri="{FF2B5EF4-FFF2-40B4-BE49-F238E27FC236}">
                <a16:creationId xmlns:a16="http://schemas.microsoft.com/office/drawing/2014/main" id="{F9636C07-F36D-CB81-0277-BC99201F9B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8250" y="2610644"/>
            <a:ext cx="9715500" cy="1638300"/>
          </a:xfrm>
        </p:spPr>
      </p:pic>
    </p:spTree>
    <p:extLst>
      <p:ext uri="{BB962C8B-B14F-4D97-AF65-F5344CB8AC3E}">
        <p14:creationId xmlns:p14="http://schemas.microsoft.com/office/powerpoint/2010/main" val="3651855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4" descr="Obsah obrázku text&#10;&#10;Popis se vygeneroval automaticky.">
            <a:extLst>
              <a:ext uri="{FF2B5EF4-FFF2-40B4-BE49-F238E27FC236}">
                <a16:creationId xmlns:a16="http://schemas.microsoft.com/office/drawing/2014/main" id="{530A9CDE-EB5D-7937-6235-8330CF35A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67" y="273381"/>
            <a:ext cx="11133843" cy="597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70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>
            <a:extLst>
              <a:ext uri="{FF2B5EF4-FFF2-40B4-BE49-F238E27FC236}">
                <a16:creationId xmlns:a16="http://schemas.microsoft.com/office/drawing/2014/main" id="{422F335B-86E3-ED15-2BC8-541F77C428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1412" y="539751"/>
            <a:ext cx="10789177" cy="5780086"/>
          </a:xfrm>
        </p:spPr>
      </p:pic>
    </p:spTree>
    <p:extLst>
      <p:ext uri="{BB962C8B-B14F-4D97-AF65-F5344CB8AC3E}">
        <p14:creationId xmlns:p14="http://schemas.microsoft.com/office/powerpoint/2010/main" val="1445466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7" descr="Obsah obrázku text&#10;&#10;Popis se vygeneroval automaticky.">
            <a:extLst>
              <a:ext uri="{FF2B5EF4-FFF2-40B4-BE49-F238E27FC236}">
                <a16:creationId xmlns:a16="http://schemas.microsoft.com/office/drawing/2014/main" id="{294A6D10-84B0-B56C-AEC5-3A0286DDE1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3640" y="99220"/>
            <a:ext cx="11312814" cy="6363493"/>
          </a:xfrm>
        </p:spPr>
      </p:pic>
    </p:spTree>
    <p:extLst>
      <p:ext uri="{BB962C8B-B14F-4D97-AF65-F5344CB8AC3E}">
        <p14:creationId xmlns:p14="http://schemas.microsoft.com/office/powerpoint/2010/main" val="2181913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 descr="Obsah obrázku text&#10;&#10;Popis se vygeneroval automaticky.">
            <a:extLst>
              <a:ext uri="{FF2B5EF4-FFF2-40B4-BE49-F238E27FC236}">
                <a16:creationId xmlns:a16="http://schemas.microsoft.com/office/drawing/2014/main" id="{C7429D04-CD16-770A-790F-B1F4C38FAE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178" y="3969"/>
            <a:ext cx="12208260" cy="6851650"/>
          </a:xfrm>
        </p:spPr>
      </p:pic>
    </p:spTree>
    <p:extLst>
      <p:ext uri="{BB962C8B-B14F-4D97-AF65-F5344CB8AC3E}">
        <p14:creationId xmlns:p14="http://schemas.microsoft.com/office/powerpoint/2010/main" val="3670987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DB2781-61DE-0CDA-E924-F463C63C8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cs typeface="Calibri Light"/>
              </a:rPr>
              <a:t>Marxism</a:t>
            </a:r>
            <a:r>
              <a:rPr lang="cs-CZ" dirty="0">
                <a:cs typeface="Calibri Light"/>
              </a:rPr>
              <a:t> in </a:t>
            </a:r>
            <a:r>
              <a:rPr lang="cs-CZ" dirty="0" err="1">
                <a:cs typeface="Calibri Light"/>
              </a:rPr>
              <a:t>international</a:t>
            </a:r>
            <a:r>
              <a:rPr lang="cs-CZ" dirty="0">
                <a:cs typeface="Calibri Light"/>
              </a:rPr>
              <a:t> relations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528688-A6B0-E4EB-6F35-33011EDFC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12" y="1682750"/>
            <a:ext cx="5384006" cy="48633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cs typeface="Calibri"/>
              </a:rPr>
              <a:t>Marx </a:t>
            </a:r>
            <a:r>
              <a:rPr lang="cs-CZ" dirty="0" err="1">
                <a:cs typeface="Calibri"/>
              </a:rPr>
              <a:t>does</a:t>
            </a:r>
            <a:r>
              <a:rPr lang="cs-CZ" dirty="0">
                <a:cs typeface="Calibri"/>
              </a:rPr>
              <a:t> not </a:t>
            </a:r>
            <a:r>
              <a:rPr lang="cs-CZ" dirty="0" err="1">
                <a:cs typeface="Calibri"/>
              </a:rPr>
              <a:t>deal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with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international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affairs</a:t>
            </a:r>
            <a:r>
              <a:rPr lang="cs-CZ" dirty="0">
                <a:cs typeface="Calibri"/>
              </a:rPr>
              <a:t> much</a:t>
            </a:r>
          </a:p>
          <a:p>
            <a:r>
              <a:rPr lang="cs-CZ" dirty="0">
                <a:cs typeface="Calibri"/>
              </a:rPr>
              <a:t>International </a:t>
            </a:r>
            <a:r>
              <a:rPr lang="cs-CZ" dirty="0" err="1">
                <a:cs typeface="Calibri"/>
              </a:rPr>
              <a:t>outcomes</a:t>
            </a:r>
            <a:r>
              <a:rPr lang="cs-CZ" dirty="0">
                <a:cs typeface="Calibri"/>
              </a:rPr>
              <a:t> are </a:t>
            </a:r>
            <a:r>
              <a:rPr lang="cs-CZ" dirty="0" err="1">
                <a:cs typeface="Calibri"/>
              </a:rPr>
              <a:t>results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of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the</a:t>
            </a:r>
            <a:r>
              <a:rPr lang="cs-CZ" dirty="0">
                <a:cs typeface="Calibri"/>
              </a:rPr>
              <a:t> </a:t>
            </a:r>
            <a:r>
              <a:rPr lang="cs-CZ" dirty="0" err="1">
                <a:cs typeface="Calibri"/>
              </a:rPr>
              <a:t>economic</a:t>
            </a:r>
            <a:r>
              <a:rPr lang="cs-CZ" dirty="0">
                <a:cs typeface="Calibri"/>
              </a:rPr>
              <a:t> base</a:t>
            </a:r>
          </a:p>
          <a:p>
            <a:r>
              <a:rPr lang="cs-CZ" dirty="0" err="1">
                <a:cs typeface="Calibri"/>
              </a:rPr>
              <a:t>Various</a:t>
            </a:r>
            <a:r>
              <a:rPr lang="cs-CZ" dirty="0">
                <a:cs typeface="Calibri"/>
              </a:rPr>
              <a:t> </a:t>
            </a:r>
            <a:r>
              <a:rPr lang="cs-CZ" dirty="0" err="1">
                <a:cs typeface="Calibri"/>
              </a:rPr>
              <a:t>attempts</a:t>
            </a:r>
            <a:r>
              <a:rPr lang="cs-CZ" dirty="0">
                <a:cs typeface="Calibri"/>
              </a:rPr>
              <a:t> to </a:t>
            </a:r>
            <a:r>
              <a:rPr lang="cs-CZ" dirty="0" err="1">
                <a:cs typeface="Calibri"/>
              </a:rPr>
              <a:t>apply</a:t>
            </a:r>
            <a:r>
              <a:rPr lang="cs-CZ" dirty="0">
                <a:cs typeface="Calibri"/>
              </a:rPr>
              <a:t>:</a:t>
            </a:r>
          </a:p>
          <a:p>
            <a:pPr lvl="1"/>
            <a:r>
              <a:rPr lang="cs-CZ" dirty="0" err="1">
                <a:cs typeface="Calibri"/>
              </a:rPr>
              <a:t>Lenin's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imperialism</a:t>
            </a:r>
            <a:endParaRPr lang="cs-CZ">
              <a:cs typeface="Calibri"/>
            </a:endParaRPr>
          </a:p>
          <a:p>
            <a:pPr lvl="1"/>
            <a:r>
              <a:rPr lang="cs-CZ" dirty="0" err="1">
                <a:cs typeface="Calibri"/>
              </a:rPr>
              <a:t>Trotsky's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uneven</a:t>
            </a:r>
            <a:r>
              <a:rPr lang="cs-CZ" dirty="0">
                <a:cs typeface="Calibri"/>
              </a:rPr>
              <a:t> and </a:t>
            </a:r>
            <a:r>
              <a:rPr lang="cs-CZ" dirty="0" err="1">
                <a:cs typeface="Calibri"/>
              </a:rPr>
              <a:t>combined</a:t>
            </a:r>
            <a:r>
              <a:rPr lang="cs-CZ" dirty="0">
                <a:cs typeface="Calibri"/>
              </a:rPr>
              <a:t> development</a:t>
            </a:r>
          </a:p>
          <a:p>
            <a:pPr lvl="1"/>
            <a:r>
              <a:rPr lang="cs-CZ" dirty="0">
                <a:cs typeface="Calibri"/>
              </a:rPr>
              <a:t>Robert </a:t>
            </a:r>
            <a:r>
              <a:rPr lang="cs-CZ" dirty="0" err="1">
                <a:cs typeface="Calibri"/>
              </a:rPr>
              <a:t>Cox's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application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of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Gramscian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thought</a:t>
            </a:r>
            <a:endParaRPr lang="cs-CZ">
              <a:cs typeface="Calibri"/>
            </a:endParaRPr>
          </a:p>
          <a:p>
            <a:pPr lvl="1"/>
            <a:r>
              <a:rPr lang="cs-CZ" dirty="0" err="1">
                <a:cs typeface="Calibri"/>
              </a:rPr>
              <a:t>Wallerstein's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world-systems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theory</a:t>
            </a:r>
            <a:endParaRPr lang="cs-CZ">
              <a:cs typeface="Calibri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D49F37E-0892-2C18-D3A0-CB73B22BF10C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4220" y="1686948"/>
            <a:ext cx="6109897" cy="446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707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 descr="Obsah obrázku text&#10;&#10;Popis se vygeneroval automaticky.">
            <a:extLst>
              <a:ext uri="{FF2B5EF4-FFF2-40B4-BE49-F238E27FC236}">
                <a16:creationId xmlns:a16="http://schemas.microsoft.com/office/drawing/2014/main" id="{290BF6BB-7E14-925F-8D4D-140D16E29F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9170" y="373064"/>
            <a:ext cx="10642753" cy="5982493"/>
          </a:xfrm>
        </p:spPr>
      </p:pic>
    </p:spTree>
    <p:extLst>
      <p:ext uri="{BB962C8B-B14F-4D97-AF65-F5344CB8AC3E}">
        <p14:creationId xmlns:p14="http://schemas.microsoft.com/office/powerpoint/2010/main" val="2071461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 descr="Obsah obrázku text, exteriér, lidé, ulice&#10;&#10;Popis se vygeneroval automaticky.">
            <a:extLst>
              <a:ext uri="{FF2B5EF4-FFF2-40B4-BE49-F238E27FC236}">
                <a16:creationId xmlns:a16="http://schemas.microsoft.com/office/drawing/2014/main" id="{752A7708-41DB-C49E-0561-AD78221D2C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4989" y="2051843"/>
            <a:ext cx="8545336" cy="4803775"/>
          </a:xfrm>
        </p:spPr>
      </p:pic>
      <p:pic>
        <p:nvPicPr>
          <p:cNvPr id="5" name="Obrázek 5" descr="Obsah obrázku text, osoba, muž, brýle&#10;&#10;Popis se vygeneroval automaticky.">
            <a:extLst>
              <a:ext uri="{FF2B5EF4-FFF2-40B4-BE49-F238E27FC236}">
                <a16:creationId xmlns:a16="http://schemas.microsoft.com/office/drawing/2014/main" id="{A7C2D645-FE87-A127-11EF-C7ED4337C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1" y="2381"/>
            <a:ext cx="4672011" cy="2638424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248BF119-F160-35C2-1A9C-C2F22890EFD9}"/>
              </a:ext>
            </a:extLst>
          </p:cNvPr>
          <p:cNvSpPr>
            <a:spLocks noGrp="1"/>
          </p:cNvSpPr>
          <p:nvPr/>
        </p:nvSpPr>
        <p:spPr>
          <a:xfrm>
            <a:off x="4672013" y="365125"/>
            <a:ext cx="6681787" cy="1349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err="1">
                <a:cs typeface="Calibri Light"/>
              </a:rPr>
              <a:t>Gramscianism</a:t>
            </a:r>
            <a:endParaRPr lang="cs-CZ">
              <a:cs typeface="Calibri Light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1806547-F8A9-4B4B-C3AD-22CB630D6C06}"/>
              </a:ext>
            </a:extLst>
          </p:cNvPr>
          <p:cNvSpPr txBox="1"/>
          <p:nvPr/>
        </p:nvSpPr>
        <p:spPr>
          <a:xfrm>
            <a:off x="196453" y="3202781"/>
            <a:ext cx="3286124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cs-CZ" sz="2400" dirty="0" err="1">
                <a:cs typeface="Calibri"/>
              </a:rPr>
              <a:t>The</a:t>
            </a:r>
            <a:r>
              <a:rPr lang="cs-CZ" sz="2400" dirty="0">
                <a:cs typeface="Calibri"/>
              </a:rPr>
              <a:t> role </a:t>
            </a:r>
            <a:r>
              <a:rPr lang="cs-CZ" sz="2400" dirty="0" err="1">
                <a:cs typeface="Calibri"/>
              </a:rPr>
              <a:t>of</a:t>
            </a:r>
            <a:r>
              <a:rPr lang="cs-CZ" sz="2400" dirty="0">
                <a:cs typeface="Calibri"/>
              </a:rPr>
              <a:t> base and </a:t>
            </a:r>
            <a:r>
              <a:rPr lang="cs-CZ" sz="2400" dirty="0" err="1">
                <a:cs typeface="Calibri"/>
              </a:rPr>
              <a:t>superstructure</a:t>
            </a:r>
            <a:r>
              <a:rPr lang="cs-CZ" sz="2400" dirty="0">
                <a:cs typeface="Calibri"/>
              </a:rPr>
              <a:t> </a:t>
            </a:r>
            <a:r>
              <a:rPr lang="cs-CZ" sz="2400" dirty="0" err="1">
                <a:cs typeface="Calibri"/>
              </a:rPr>
              <a:t>is</a:t>
            </a:r>
            <a:r>
              <a:rPr lang="cs-CZ" sz="2400" dirty="0">
                <a:cs typeface="Calibri"/>
              </a:rPr>
              <a:t> </a:t>
            </a:r>
            <a:r>
              <a:rPr lang="cs-CZ" sz="2400" dirty="0" err="1">
                <a:cs typeface="Calibri"/>
              </a:rPr>
              <a:t>changed</a:t>
            </a:r>
            <a:endParaRPr lang="cs-CZ" sz="2400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cs-CZ" sz="2400" dirty="0" err="1">
                <a:cs typeface="Calibri"/>
              </a:rPr>
              <a:t>Hegemonic</a:t>
            </a:r>
            <a:r>
              <a:rPr lang="cs-CZ" sz="2400" dirty="0">
                <a:cs typeface="Calibri"/>
              </a:rPr>
              <a:t> </a:t>
            </a:r>
            <a:r>
              <a:rPr lang="cs-CZ" sz="2400" dirty="0" err="1">
                <a:cs typeface="Calibri"/>
              </a:rPr>
              <a:t>culture</a:t>
            </a:r>
            <a:r>
              <a:rPr lang="cs-CZ" sz="2400" dirty="0">
                <a:cs typeface="Calibri"/>
              </a:rPr>
              <a:t> to </a:t>
            </a:r>
            <a:r>
              <a:rPr lang="cs-CZ" sz="2400" dirty="0" err="1">
                <a:cs typeface="Calibri"/>
              </a:rPr>
              <a:t>misinterpret</a:t>
            </a:r>
            <a:r>
              <a:rPr lang="cs-CZ" sz="2400" dirty="0">
                <a:cs typeface="Calibri"/>
              </a:rPr>
              <a:t> </a:t>
            </a:r>
            <a:r>
              <a:rPr lang="cs-CZ" sz="2400" dirty="0" err="1">
                <a:cs typeface="Calibri"/>
              </a:rPr>
              <a:t>the</a:t>
            </a:r>
            <a:r>
              <a:rPr lang="cs-CZ" sz="2400" dirty="0">
                <a:cs typeface="Calibri"/>
              </a:rPr>
              <a:t> </a:t>
            </a:r>
            <a:r>
              <a:rPr lang="cs-CZ" sz="2400" dirty="0" err="1">
                <a:cs typeface="Calibri"/>
              </a:rPr>
              <a:t>interests</a:t>
            </a:r>
            <a:r>
              <a:rPr lang="cs-CZ" sz="2400" dirty="0">
                <a:cs typeface="Calibri"/>
              </a:rPr>
              <a:t> </a:t>
            </a:r>
            <a:r>
              <a:rPr lang="cs-CZ" sz="2400" dirty="0" err="1">
                <a:cs typeface="Calibri"/>
              </a:rPr>
              <a:t>of</a:t>
            </a:r>
            <a:r>
              <a:rPr lang="cs-CZ" sz="2400" dirty="0">
                <a:cs typeface="Calibri"/>
              </a:rPr>
              <a:t> </a:t>
            </a:r>
            <a:r>
              <a:rPr lang="cs-CZ" sz="2400" dirty="0" err="1">
                <a:cs typeface="Calibri"/>
              </a:rPr>
              <a:t>the</a:t>
            </a:r>
            <a:r>
              <a:rPr lang="cs-CZ" sz="2400" dirty="0">
                <a:cs typeface="Calibri"/>
              </a:rPr>
              <a:t> </a:t>
            </a:r>
            <a:r>
              <a:rPr lang="cs-CZ" sz="2400" dirty="0" err="1">
                <a:cs typeface="Calibri"/>
              </a:rPr>
              <a:t>controled</a:t>
            </a:r>
            <a:r>
              <a:rPr lang="cs-CZ" sz="2400" dirty="0">
                <a:cs typeface="Calibri"/>
              </a:rPr>
              <a:t> </a:t>
            </a:r>
            <a:r>
              <a:rPr lang="cs-CZ" sz="2400" dirty="0" err="1">
                <a:cs typeface="Calibri"/>
              </a:rPr>
              <a:t>class</a:t>
            </a:r>
            <a:r>
              <a:rPr lang="cs-CZ" sz="2400" dirty="0">
                <a:cs typeface="Calibri"/>
              </a:rPr>
              <a:t> and </a:t>
            </a:r>
            <a:r>
              <a:rPr lang="cs-CZ" sz="2400" dirty="0" err="1">
                <a:cs typeface="Calibri"/>
              </a:rPr>
              <a:t>pacify</a:t>
            </a:r>
            <a:r>
              <a:rPr lang="cs-CZ" sz="2400" dirty="0">
                <a:cs typeface="Calibri"/>
              </a:rPr>
              <a:t> </a:t>
            </a:r>
            <a:r>
              <a:rPr lang="cs-CZ" sz="2400" dirty="0" err="1">
                <a:cs typeface="Calibri"/>
              </a:rPr>
              <a:t>it</a:t>
            </a:r>
          </a:p>
        </p:txBody>
      </p:sp>
      <p:pic>
        <p:nvPicPr>
          <p:cNvPr id="8" name="Obrázek 8" descr="Obsah obrázku osoba, muž&#10;&#10;Popis se vygeneroval automaticky.">
            <a:extLst>
              <a:ext uri="{FF2B5EF4-FFF2-40B4-BE49-F238E27FC236}">
                <a16:creationId xmlns:a16="http://schemas.microsoft.com/office/drawing/2014/main" id="{6E479DAC-3727-1DAA-5D92-B6D47443A1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2432" y="152"/>
            <a:ext cx="4171949" cy="204756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5ED5804-A6DD-E30F-867C-8ED72724123D}"/>
              </a:ext>
            </a:extLst>
          </p:cNvPr>
          <p:cNvSpPr>
            <a:spLocks noGrp="1"/>
          </p:cNvSpPr>
          <p:nvPr/>
        </p:nvSpPr>
        <p:spPr>
          <a:xfrm>
            <a:off x="3722123" y="5866139"/>
            <a:ext cx="6681787" cy="1349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800" dirty="0">
                <a:solidFill>
                  <a:schemeClr val="bg1"/>
                </a:solidFill>
                <a:cs typeface="Calibri Light"/>
              </a:rPr>
              <a:t>They live/Jsou mezi námi</a:t>
            </a:r>
          </a:p>
        </p:txBody>
      </p:sp>
    </p:spTree>
    <p:extLst>
      <p:ext uri="{BB962C8B-B14F-4D97-AF65-F5344CB8AC3E}">
        <p14:creationId xmlns:p14="http://schemas.microsoft.com/office/powerpoint/2010/main" val="14371003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53D00E-8B25-F49C-6148-9E7C9AF42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Robert </a:t>
            </a:r>
            <a:r>
              <a:rPr lang="cs-CZ" dirty="0" err="1">
                <a:cs typeface="Calibri Light"/>
              </a:rPr>
              <a:t>Cox</a:t>
            </a:r>
            <a:r>
              <a:rPr lang="cs-CZ" dirty="0">
                <a:cs typeface="Calibri Light"/>
              </a:rPr>
              <a:t> – </a:t>
            </a:r>
            <a:r>
              <a:rPr lang="cs-CZ" dirty="0" err="1">
                <a:cs typeface="Calibri Light"/>
              </a:rPr>
              <a:t>Gramscian</a:t>
            </a:r>
            <a:r>
              <a:rPr lang="cs-CZ" dirty="0">
                <a:cs typeface="Calibri Light"/>
              </a:rPr>
              <a:t> in </a:t>
            </a:r>
            <a:r>
              <a:rPr lang="cs-CZ" dirty="0" err="1">
                <a:cs typeface="Calibri Light"/>
              </a:rPr>
              <a:t>international</a:t>
            </a:r>
            <a:r>
              <a:rPr lang="cs-CZ" dirty="0">
                <a:cs typeface="Calibri Light"/>
              </a:rPr>
              <a:t> relations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326589-24B7-F19D-6768-5A49634D70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cs typeface="Calibri"/>
              </a:rPr>
              <a:t>"a </a:t>
            </a:r>
            <a:r>
              <a:rPr lang="cs-CZ" dirty="0" err="1">
                <a:cs typeface="Calibri"/>
              </a:rPr>
              <a:t>theory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is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always</a:t>
            </a:r>
            <a:r>
              <a:rPr lang="cs-CZ" dirty="0">
                <a:cs typeface="Calibri"/>
              </a:rPr>
              <a:t> </a:t>
            </a:r>
            <a:r>
              <a:rPr lang="cs-CZ" dirty="0" err="1">
                <a:cs typeface="Calibri"/>
              </a:rPr>
              <a:t>for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someone</a:t>
            </a:r>
            <a:r>
              <a:rPr lang="cs-CZ" dirty="0">
                <a:cs typeface="Calibri"/>
              </a:rPr>
              <a:t> and </a:t>
            </a:r>
            <a:r>
              <a:rPr lang="cs-CZ" dirty="0" err="1">
                <a:cs typeface="Calibri"/>
              </a:rPr>
              <a:t>some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purpose</a:t>
            </a:r>
            <a:r>
              <a:rPr lang="cs-CZ" dirty="0">
                <a:cs typeface="Calibri"/>
              </a:rPr>
              <a:t>"</a:t>
            </a:r>
          </a:p>
          <a:p>
            <a:r>
              <a:rPr lang="cs-CZ" dirty="0" err="1">
                <a:cs typeface="Calibri"/>
              </a:rPr>
              <a:t>Critical</a:t>
            </a:r>
            <a:r>
              <a:rPr lang="cs-CZ" dirty="0">
                <a:cs typeface="Calibri"/>
              </a:rPr>
              <a:t> vs. </a:t>
            </a:r>
            <a:r>
              <a:rPr lang="cs-CZ" dirty="0" err="1">
                <a:cs typeface="Calibri"/>
              </a:rPr>
              <a:t>Problem-solving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theory</a:t>
            </a:r>
          </a:p>
          <a:p>
            <a:endParaRPr lang="cs-CZ" dirty="0">
              <a:cs typeface="Calibri"/>
            </a:endParaRPr>
          </a:p>
        </p:txBody>
      </p:sp>
      <p:pic>
        <p:nvPicPr>
          <p:cNvPr id="4" name="Obrázek 4" descr="Obsah obrázku text&#10;&#10;Popis se vygeneroval automaticky.">
            <a:extLst>
              <a:ext uri="{FF2B5EF4-FFF2-40B4-BE49-F238E27FC236}">
                <a16:creationId xmlns:a16="http://schemas.microsoft.com/office/drawing/2014/main" id="{F4C075FE-4795-EFD5-B501-26F05C93B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483" y="2951742"/>
            <a:ext cx="8922706" cy="36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2068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Širokoúhlá obrazovka</PresentationFormat>
  <Paragraphs>0</Paragraphs>
  <Slides>18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2</vt:i4>
      </vt:variant>
      <vt:variant>
        <vt:lpstr>Nadpisy snímků</vt:lpstr>
      </vt:variant>
      <vt:variant>
        <vt:i4>18</vt:i4>
      </vt:variant>
    </vt:vector>
  </HeadingPairs>
  <TitlesOfParts>
    <vt:vector size="20" baseType="lpstr">
      <vt:lpstr>Motiv systému Office</vt:lpstr>
      <vt:lpstr>Motiv Office</vt:lpstr>
      <vt:lpstr>Marxism</vt:lpstr>
      <vt:lpstr>Prezentace aplikace PowerPoint</vt:lpstr>
      <vt:lpstr>Prezentace aplikace PowerPoint</vt:lpstr>
      <vt:lpstr>Prezentace aplikace PowerPoint</vt:lpstr>
      <vt:lpstr>Prezentace aplikace PowerPoint</vt:lpstr>
      <vt:lpstr>Marxism in international relations</vt:lpstr>
      <vt:lpstr>Prezentace aplikace PowerPoint</vt:lpstr>
      <vt:lpstr>Prezentace aplikace PowerPoint</vt:lpstr>
      <vt:lpstr>Robert Cox – Gramscian in international relations</vt:lpstr>
      <vt:lpstr>Cox: Critical vs. Problem-solving Theory </vt:lpstr>
      <vt:lpstr>Cox</vt:lpstr>
      <vt:lpstr>Cox: Three main levels of historical structures</vt:lpstr>
      <vt:lpstr>Imperialism the final stage of capitalism</vt:lpstr>
      <vt:lpstr>Prezentace aplikace PowerPoint</vt:lpstr>
      <vt:lpstr>Prezentace aplikace PowerPoint</vt:lpstr>
      <vt:lpstr>Uneven and combined development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/>
  <cp:lastModifiedBy/>
  <cp:revision>263</cp:revision>
  <dcterms:created xsi:type="dcterms:W3CDTF">2022-10-13T04:24:00Z</dcterms:created>
  <dcterms:modified xsi:type="dcterms:W3CDTF">2022-10-13T11:53:09Z</dcterms:modified>
</cp:coreProperties>
</file>