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2" r:id="rId2"/>
    <p:sldId id="266" r:id="rId3"/>
    <p:sldId id="267" r:id="rId4"/>
    <p:sldId id="268" r:id="rId5"/>
    <p:sldId id="269" r:id="rId6"/>
    <p:sldId id="270" r:id="rId7"/>
    <p:sldId id="272" r:id="rId8"/>
    <p:sldId id="273" r:id="rId9"/>
    <p:sldId id="276" r:id="rId10"/>
    <p:sldId id="274" r:id="rId11"/>
    <p:sldId id="275" r:id="rId12"/>
    <p:sldId id="296" r:id="rId13"/>
    <p:sldId id="29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9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6CF63-3CBD-477A-879F-D9AACBD3B8A9}" type="datetimeFigureOut">
              <a:rPr lang="cs-CZ" smtClean="0"/>
              <a:pPr/>
              <a:t>26.10.2022</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0A9B0-87AB-4EA3-B18D-FB5ECBEEC120}" type="slidenum">
              <a:rPr lang="cs-CZ" smtClean="0"/>
              <a:pPr/>
              <a:t>‹#›</a:t>
            </a:fld>
            <a:endParaRPr lang="cs-CZ"/>
          </a:p>
        </p:txBody>
      </p:sp>
    </p:spTree>
    <p:extLst>
      <p:ext uri="{BB962C8B-B14F-4D97-AF65-F5344CB8AC3E}">
        <p14:creationId xmlns:p14="http://schemas.microsoft.com/office/powerpoint/2010/main" xmlns="" val="292933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8860A9B0-87AB-4EA3-B18D-FB5ECBEEC120}" type="slidenum">
              <a:rPr lang="cs-CZ" smtClean="0"/>
              <a:pPr/>
              <a:t>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26.10.2022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C30D-E9FB-42D9-A76C-5E5C72E209A9}" type="datetimeFigureOut">
              <a:rPr lang="cs-CZ" smtClean="0"/>
              <a:pPr/>
              <a:t>26.10.2022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126EA-303F-4934-9D52-4F7D9807F52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reflex.cz/clanek/volby-americke-volby/103841/vladimir-pikora-media-politicky-agituji-a-trhy-si-toho-nevsimaji-v-americkych-volbach-vede-cina.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Seminář </a:t>
            </a:r>
            <a:r>
              <a:rPr lang="cs-CZ" dirty="0" smtClean="0"/>
              <a:t>2- úvahy o tom, jak spolu věci souvisí</a:t>
            </a:r>
            <a:endParaRPr lang="cs-CZ" dirty="0"/>
          </a:p>
        </p:txBody>
      </p:sp>
      <p:sp>
        <p:nvSpPr>
          <p:cNvPr id="3" name="Podnadpis 2"/>
          <p:cNvSpPr>
            <a:spLocks noGrp="1"/>
          </p:cNvSpPr>
          <p:nvPr>
            <p:ph type="subTitle" idx="1"/>
          </p:nvPr>
        </p:nvSpPr>
        <p:spPr/>
        <p:txBody>
          <a:bodyPr/>
          <a:lstStyle/>
          <a:p>
            <a:r>
              <a:rPr lang="cs-CZ" dirty="0" smtClean="0"/>
              <a:t>POLb1006</a:t>
            </a:r>
            <a:r>
              <a:rPr lang="cs-CZ" dirty="0"/>
              <a:t>, </a:t>
            </a:r>
            <a:r>
              <a:rPr lang="cs-CZ" dirty="0" smtClean="0"/>
              <a:t>26/27.10. 2022 </a:t>
            </a:r>
            <a:endParaRPr lang="cs-CZ" dirty="0"/>
          </a:p>
        </p:txBody>
      </p:sp>
    </p:spTree>
    <p:extLst>
      <p:ext uri="{BB962C8B-B14F-4D97-AF65-F5344CB8AC3E}">
        <p14:creationId xmlns:p14="http://schemas.microsoft.com/office/powerpoint/2010/main" xmlns="" val="385278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9</a:t>
            </a:r>
          </a:p>
        </p:txBody>
      </p:sp>
      <p:sp>
        <p:nvSpPr>
          <p:cNvPr id="3" name="Content Placeholder 2"/>
          <p:cNvSpPr>
            <a:spLocks noGrp="1"/>
          </p:cNvSpPr>
          <p:nvPr>
            <p:ph idx="1"/>
          </p:nvPr>
        </p:nvSpPr>
        <p:spPr/>
        <p:txBody>
          <a:bodyPr/>
          <a:lstStyle/>
          <a:p>
            <a:endParaRPr lang="cs-CZ" dirty="0"/>
          </a:p>
          <a:p>
            <a:endParaRPr lang="cs-CZ" dirty="0"/>
          </a:p>
          <a:p>
            <a:r>
              <a:rPr lang="cs-CZ" dirty="0"/>
              <a:t>Uvažujte nyní o prezidentských volbách </a:t>
            </a:r>
            <a:r>
              <a:rPr lang="cs-CZ" dirty="0" smtClean="0"/>
              <a:t>2023</a:t>
            </a:r>
            <a:endParaRPr lang="cs-CZ" b="1" dirty="0"/>
          </a:p>
          <a:p>
            <a:r>
              <a:rPr lang="cs-CZ" dirty="0"/>
              <a:t>Zkoumali byste na nich stejné dimenze a proč? Jsou tam nějaké důležitější?</a:t>
            </a:r>
          </a:p>
          <a:p>
            <a:endParaRPr lang="cs-CZ" dirty="0"/>
          </a:p>
          <a:p>
            <a:pPr>
              <a:buNone/>
            </a:pPr>
            <a:endParaRPr lang="cs-CZ" dirty="0"/>
          </a:p>
          <a:p>
            <a:endParaRPr lang="cs-CZ" dirty="0"/>
          </a:p>
          <a:p>
            <a:pPr marL="0" indent="0">
              <a:buNone/>
            </a:pPr>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10</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U nových problémů nabídněte vysvětlení, proč by hodnota byla taková, jaká by byla („stala by se tak, jak se stala“)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11</a:t>
            </a:r>
          </a:p>
        </p:txBody>
      </p:sp>
      <p:sp>
        <p:nvSpPr>
          <p:cNvPr id="3" name="Zástupný symbol pro obsah 2"/>
          <p:cNvSpPr>
            <a:spLocks noGrp="1"/>
          </p:cNvSpPr>
          <p:nvPr>
            <p:ph idx="1"/>
          </p:nvPr>
        </p:nvSpPr>
        <p:spPr/>
        <p:txBody>
          <a:bodyPr>
            <a:normAutofit fontScale="92500" lnSpcReduction="20000"/>
          </a:bodyPr>
          <a:lstStyle/>
          <a:p>
            <a:r>
              <a:rPr lang="cs-CZ" dirty="0"/>
              <a:t>zkuste najít kauzální argumenty, identifikujte závislou a nezávislou proměnnou a operacionalizujte je tak, aby měly co největší kontextový rozsah</a:t>
            </a:r>
          </a:p>
          <a:p>
            <a:endParaRPr lang="cs-CZ" dirty="0"/>
          </a:p>
          <a:p>
            <a:r>
              <a:rPr lang="cs-CZ" dirty="0">
                <a:hlinkClick r:id="rId2"/>
              </a:rPr>
              <a:t>https://</a:t>
            </a:r>
            <a:r>
              <a:rPr lang="cs-CZ" dirty="0" smtClean="0">
                <a:hlinkClick r:id="rId2"/>
              </a:rPr>
              <a:t>www.reflex.cz/clanek/volby-americke-volby/103841/vladimir-pikora-media-politicky-agituji-a-trhy-si-toho-nevsimaji-v-americkych-volbach-vede-cina.html</a:t>
            </a:r>
            <a:endParaRPr lang="cs-CZ" dirty="0" smtClean="0"/>
          </a:p>
          <a:p>
            <a:r>
              <a:rPr lang="cs-CZ" dirty="0" smtClean="0"/>
              <a:t>https://sciencemag.cz/mimozemstane-a-politika-velmoci/</a:t>
            </a:r>
            <a:endParaRPr lang="cs-CZ" dirty="0"/>
          </a:p>
        </p:txBody>
      </p:sp>
    </p:spTree>
    <p:extLst>
      <p:ext uri="{BB962C8B-B14F-4D97-AF65-F5344CB8AC3E}">
        <p14:creationId xmlns:p14="http://schemas.microsoft.com/office/powerpoint/2010/main" xmlns="" val="3854055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a:t>Úkol 12 (úkol na doma </a:t>
            </a:r>
            <a:r>
              <a:rPr lang="cs-CZ" dirty="0">
                <a:sym typeface="Wingdings" panose="05000000000000000000" pitchFamily="2" charset="2"/>
              </a:rPr>
              <a:t></a:t>
            </a:r>
            <a:r>
              <a:rPr lang="cs-CZ" dirty="0"/>
              <a:t>)</a:t>
            </a:r>
          </a:p>
        </p:txBody>
      </p:sp>
      <p:sp>
        <p:nvSpPr>
          <p:cNvPr id="3" name="Content Placeholder 2"/>
          <p:cNvSpPr>
            <a:spLocks noGrp="1"/>
          </p:cNvSpPr>
          <p:nvPr>
            <p:ph idx="1"/>
          </p:nvPr>
        </p:nvSpPr>
        <p:spPr/>
        <p:txBody>
          <a:bodyPr/>
          <a:lstStyle/>
          <a:p>
            <a:endParaRPr lang="cs-CZ" dirty="0"/>
          </a:p>
          <a:p>
            <a:endParaRPr lang="cs-CZ" dirty="0"/>
          </a:p>
          <a:p>
            <a:r>
              <a:rPr lang="cs-CZ" dirty="0"/>
              <a:t>Jak byste zkoumali, kolik je v Brně zubařů, kdybyste měli jen papír a tužku (ne internet, jen hlavu, papír a tužku- cíl je navrhnout proměnné, pomocí kterých byste z hlavy co nejvíc zredukovali omyl o tom, kolik je v Brně zubařů)?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1</a:t>
            </a:r>
          </a:p>
        </p:txBody>
      </p:sp>
      <p:sp>
        <p:nvSpPr>
          <p:cNvPr id="3" name="Content Placeholder 2"/>
          <p:cNvSpPr>
            <a:spLocks noGrp="1"/>
          </p:cNvSpPr>
          <p:nvPr>
            <p:ph idx="1"/>
          </p:nvPr>
        </p:nvSpPr>
        <p:spPr/>
        <p:txBody>
          <a:bodyPr/>
          <a:lstStyle/>
          <a:p>
            <a:pPr>
              <a:buNone/>
            </a:pPr>
            <a:endParaRPr lang="cs-CZ" dirty="0"/>
          </a:p>
          <a:p>
            <a:pPr>
              <a:buNone/>
            </a:pPr>
            <a:endParaRPr lang="cs-CZ" dirty="0"/>
          </a:p>
          <a:p>
            <a:pPr>
              <a:buNone/>
            </a:pPr>
            <a:r>
              <a:rPr lang="cs-CZ" dirty="0"/>
              <a:t>1.1. Máte "počet parlamentních stran". Uvažujte o něm jako o závislé a nezávislé proměnné, </a:t>
            </a:r>
            <a:r>
              <a:rPr lang="cs-CZ" u="sng" dirty="0"/>
              <a:t>navrhněte, co ovlivňuje a jak </a:t>
            </a:r>
            <a:r>
              <a:rPr lang="cs-CZ" dirty="0"/>
              <a:t>a </a:t>
            </a:r>
            <a:r>
              <a:rPr lang="cs-CZ" u="sng" dirty="0"/>
              <a:t>čím je ovlivněn a jak.</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2</a:t>
            </a:r>
          </a:p>
        </p:txBody>
      </p:sp>
      <p:sp>
        <p:nvSpPr>
          <p:cNvPr id="3" name="Content Placeholder 2"/>
          <p:cNvSpPr>
            <a:spLocks noGrp="1"/>
          </p:cNvSpPr>
          <p:nvPr>
            <p:ph idx="1"/>
          </p:nvPr>
        </p:nvSpPr>
        <p:spPr/>
        <p:txBody>
          <a:bodyPr>
            <a:normAutofit fontScale="77500" lnSpcReduction="20000"/>
          </a:bodyPr>
          <a:lstStyle/>
          <a:p>
            <a:r>
              <a:rPr lang="cs-CZ" dirty="0"/>
              <a:t>zkuste najít kauzální argumenty, identifikujte závislou a nezávislou proměnnou a operacionalizujte je tak, aby měly co největší kontextový rozsah</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 (Fico, 2013)</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3</a:t>
            </a:r>
          </a:p>
        </p:txBody>
      </p:sp>
      <p:sp>
        <p:nvSpPr>
          <p:cNvPr id="3" name="Content Placeholder 2"/>
          <p:cNvSpPr>
            <a:spLocks noGrp="1"/>
          </p:cNvSpPr>
          <p:nvPr>
            <p:ph idx="1"/>
          </p:nvPr>
        </p:nvSpPr>
        <p:spPr/>
        <p:txBody>
          <a:bodyPr>
            <a:normAutofit fontScale="77500" lnSpcReduction="20000"/>
          </a:bodyPr>
          <a:lstStyle/>
          <a:p>
            <a:endParaRPr lang="cs-CZ" dirty="0"/>
          </a:p>
          <a:p>
            <a:r>
              <a:rPr lang="cs-CZ" dirty="0"/>
              <a:t>U předchozích kauzálních argumentů se zamyslete nad tím, jak bude vypadat závislá proměnná, pokud hodnota nezávislé proměnné 1. bude nízká a 2.bude vysoká. </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4</a:t>
            </a:r>
          </a:p>
        </p:txBody>
      </p:sp>
      <p:sp>
        <p:nvSpPr>
          <p:cNvPr id="3" name="Content Placeholder 2"/>
          <p:cNvSpPr>
            <a:spLocks noGrp="1"/>
          </p:cNvSpPr>
          <p:nvPr>
            <p:ph idx="1"/>
          </p:nvPr>
        </p:nvSpPr>
        <p:spPr/>
        <p:txBody>
          <a:bodyPr/>
          <a:lstStyle/>
          <a:p>
            <a:endParaRPr lang="cs-CZ" dirty="0"/>
          </a:p>
          <a:p>
            <a:r>
              <a:rPr lang="cs-CZ" dirty="0"/>
              <a:t>Navrhněte, co by mohla ovlivňovat závislá proměnná z předchozího příkladu (tj., kde by se mohla stát nezávislou proměnnou) a posuďte, jak pak bude vypadat tato závislá proměnná, pokud bude nezávislá proměnná dosahovat nízkých a vysokých hodnot.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5</a:t>
            </a:r>
          </a:p>
        </p:txBody>
      </p:sp>
      <p:sp>
        <p:nvSpPr>
          <p:cNvPr id="3" name="Content Placeholder 2"/>
          <p:cNvSpPr>
            <a:spLocks noGrp="1"/>
          </p:cNvSpPr>
          <p:nvPr>
            <p:ph idx="1"/>
          </p:nvPr>
        </p:nvSpPr>
        <p:spPr/>
        <p:txBody>
          <a:bodyPr>
            <a:normAutofit/>
          </a:bodyPr>
          <a:lstStyle/>
          <a:p>
            <a:endParaRPr lang="cs-CZ" dirty="0"/>
          </a:p>
          <a:p>
            <a:endParaRPr lang="cs-CZ" dirty="0"/>
          </a:p>
          <a:p>
            <a:r>
              <a:rPr lang="cs-CZ" dirty="0"/>
              <a:t>2.3. Popište průběh </a:t>
            </a:r>
            <a:r>
              <a:rPr lang="cs-CZ" dirty="0" smtClean="0"/>
              <a:t>parlamentních voleb 2021, </a:t>
            </a:r>
            <a:r>
              <a:rPr lang="cs-CZ" dirty="0"/>
              <a:t>že ho rozdělíte do jednotlivých dimenzí- tj. co vše bychom na nich mohli zkoumat (aspoň čtyři dimenze).</a:t>
            </a:r>
          </a:p>
          <a:p>
            <a:pPr marL="0" indent="0">
              <a:buNone/>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6</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2.3.2. U každé z nich nabídněte vysvětlení, proč byla její hodnota taková, jaká byla (tzn. řekněte, jaká byla ve volbách </a:t>
            </a:r>
            <a:r>
              <a:rPr lang="cs-CZ" dirty="0" smtClean="0"/>
              <a:t>2021 </a:t>
            </a:r>
            <a:r>
              <a:rPr lang="cs-CZ" dirty="0"/>
              <a:t>a proč).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7</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2.3.3. Zkuste tyto vztahy více generalizovat a vytvořit z nich kauzální argumenty.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8</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Tyto kauzální argumenty operacionalizujte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2114</TotalTime>
  <Words>486</Words>
  <Application>Microsoft Office PowerPoint</Application>
  <PresentationFormat>On-screen Show (4:3)</PresentationFormat>
  <Paragraphs>60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Seminář 2- úvahy o tom, jak spolu věci souvisí</vt:lpstr>
      <vt:lpstr>Úkol 1</vt:lpstr>
      <vt:lpstr>Úkol 2</vt:lpstr>
      <vt:lpstr>Úkol 3</vt:lpstr>
      <vt:lpstr>Úkol 4</vt:lpstr>
      <vt:lpstr>Úkol 5</vt:lpstr>
      <vt:lpstr>Úkol 6</vt:lpstr>
      <vt:lpstr>Úkol 7</vt:lpstr>
      <vt:lpstr>Úkol 8</vt:lpstr>
      <vt:lpstr>Úkol 9</vt:lpstr>
      <vt:lpstr>Úkol 10</vt:lpstr>
      <vt:lpstr>Úkol 11</vt:lpstr>
      <vt:lpstr>Úkol 12 (úkol na doma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POLITOLOGII III.-etika</dc:title>
  <dc:creator>Roman Chytilek</dc:creator>
  <cp:lastModifiedBy>Roman</cp:lastModifiedBy>
  <cp:revision>50</cp:revision>
  <dcterms:created xsi:type="dcterms:W3CDTF">2013-10-29T20:45:23Z</dcterms:created>
  <dcterms:modified xsi:type="dcterms:W3CDTF">2022-10-26T07:12:46Z</dcterms:modified>
</cp:coreProperties>
</file>