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6" r:id="rId35"/>
    <p:sldId id="297" r:id="rId36"/>
    <p:sldId id="298" r:id="rId37"/>
    <p:sldId id="295" r:id="rId38"/>
    <p:sldId id="299" r:id="rId39"/>
    <p:sldId id="300" r:id="rId40"/>
    <p:sldId id="301" r:id="rId41"/>
    <p:sldId id="302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FB5DDD63-B437-4F55-8BE3-59FE56B08701}"/>
    <pc:docChg chg="custSel addSld modSld">
      <pc:chgData name="Peter Spáč" userId="2e8d26cd-55d7-4d78-8227-1866407259d9" providerId="ADAL" clId="{FB5DDD63-B437-4F55-8BE3-59FE56B08701}" dt="2022-11-07T14:30:38.800" v="99"/>
      <pc:docMkLst>
        <pc:docMk/>
      </pc:docMkLst>
      <pc:sldChg chg="modSp">
        <pc:chgData name="Peter Spáč" userId="2e8d26cd-55d7-4d78-8227-1866407259d9" providerId="ADAL" clId="{FB5DDD63-B437-4F55-8BE3-59FE56B08701}" dt="2022-11-07T14:17:15.253" v="1" actId="20577"/>
        <pc:sldMkLst>
          <pc:docMk/>
          <pc:sldMk cId="640141018" sldId="256"/>
        </pc:sldMkLst>
        <pc:spChg chg="mod">
          <ac:chgData name="Peter Spáč" userId="2e8d26cd-55d7-4d78-8227-1866407259d9" providerId="ADAL" clId="{FB5DDD63-B437-4F55-8BE3-59FE56B08701}" dt="2022-11-07T14:17:15.253" v="1" actId="20577"/>
          <ac:spMkLst>
            <pc:docMk/>
            <pc:sldMk cId="640141018" sldId="256"/>
            <ac:spMk id="3" creationId="{748C340C-F471-497E-8D4F-4CCCEE9C3E94}"/>
          </ac:spMkLst>
        </pc:spChg>
      </pc:sldChg>
      <pc:sldChg chg="modSp">
        <pc:chgData name="Peter Spáč" userId="2e8d26cd-55d7-4d78-8227-1866407259d9" providerId="ADAL" clId="{FB5DDD63-B437-4F55-8BE3-59FE56B08701}" dt="2022-11-07T14:18:38.302" v="11" actId="2062"/>
        <pc:sldMkLst>
          <pc:docMk/>
          <pc:sldMk cId="1021785849" sldId="258"/>
        </pc:sldMkLst>
        <pc:graphicFrameChg chg="modGraphic">
          <ac:chgData name="Peter Spáč" userId="2e8d26cd-55d7-4d78-8227-1866407259d9" providerId="ADAL" clId="{FB5DDD63-B437-4F55-8BE3-59FE56B08701}" dt="2022-11-07T14:18:38.302" v="11" actId="2062"/>
          <ac:graphicFrameMkLst>
            <pc:docMk/>
            <pc:sldMk cId="1021785849" sldId="258"/>
            <ac:graphicFrameMk id="4" creationId="{B163A9D4-64FB-48A7-8DED-9E446E77383B}"/>
          </ac:graphicFrameMkLst>
        </pc:graphicFrameChg>
      </pc:sldChg>
      <pc:sldChg chg="modSp">
        <pc:chgData name="Peter Spáč" userId="2e8d26cd-55d7-4d78-8227-1866407259d9" providerId="ADAL" clId="{FB5DDD63-B437-4F55-8BE3-59FE56B08701}" dt="2022-11-07T14:18:33.478" v="10" actId="2062"/>
        <pc:sldMkLst>
          <pc:docMk/>
          <pc:sldMk cId="3204425307" sldId="259"/>
        </pc:sldMkLst>
        <pc:graphicFrameChg chg="mod modGraphic">
          <ac:chgData name="Peter Spáč" userId="2e8d26cd-55d7-4d78-8227-1866407259d9" providerId="ADAL" clId="{FB5DDD63-B437-4F55-8BE3-59FE56B08701}" dt="2022-11-07T14:18:33.478" v="10" actId="2062"/>
          <ac:graphicFrameMkLst>
            <pc:docMk/>
            <pc:sldMk cId="3204425307" sldId="259"/>
            <ac:graphicFrameMk id="4" creationId="{B163A9D4-64FB-48A7-8DED-9E446E77383B}"/>
          </ac:graphicFrameMkLst>
        </pc:graphicFrameChg>
      </pc:sldChg>
      <pc:sldChg chg="modSp">
        <pc:chgData name="Peter Spáč" userId="2e8d26cd-55d7-4d78-8227-1866407259d9" providerId="ADAL" clId="{FB5DDD63-B437-4F55-8BE3-59FE56B08701}" dt="2022-11-07T14:18:43.278" v="12" actId="2062"/>
        <pc:sldMkLst>
          <pc:docMk/>
          <pc:sldMk cId="4225505880" sldId="260"/>
        </pc:sldMkLst>
        <pc:graphicFrameChg chg="mod modGraphic">
          <ac:chgData name="Peter Spáč" userId="2e8d26cd-55d7-4d78-8227-1866407259d9" providerId="ADAL" clId="{FB5DDD63-B437-4F55-8BE3-59FE56B08701}" dt="2022-11-07T14:18:43.278" v="12" actId="2062"/>
          <ac:graphicFrameMkLst>
            <pc:docMk/>
            <pc:sldMk cId="4225505880" sldId="260"/>
            <ac:graphicFrameMk id="4" creationId="{B163A9D4-64FB-48A7-8DED-9E446E77383B}"/>
          </ac:graphicFrameMkLst>
        </pc:graphicFrameChg>
      </pc:sldChg>
      <pc:sldChg chg="addSp delSp modSp add">
        <pc:chgData name="Peter Spáč" userId="2e8d26cd-55d7-4d78-8227-1866407259d9" providerId="ADAL" clId="{FB5DDD63-B437-4F55-8BE3-59FE56B08701}" dt="2022-11-07T14:28:17.251" v="67" actId="20577"/>
        <pc:sldMkLst>
          <pc:docMk/>
          <pc:sldMk cId="3052517260" sldId="303"/>
        </pc:sldMkLst>
        <pc:spChg chg="del">
          <ac:chgData name="Peter Spáč" userId="2e8d26cd-55d7-4d78-8227-1866407259d9" providerId="ADAL" clId="{FB5DDD63-B437-4F55-8BE3-59FE56B08701}" dt="2022-11-07T14:27:06.444" v="14" actId="478"/>
          <ac:spMkLst>
            <pc:docMk/>
            <pc:sldMk cId="3052517260" sldId="303"/>
            <ac:spMk id="2" creationId="{F8E5D206-EE61-4215-A4D1-C7A1971DFBD2}"/>
          </ac:spMkLst>
        </pc:spChg>
        <pc:spChg chg="mod">
          <ac:chgData name="Peter Spáč" userId="2e8d26cd-55d7-4d78-8227-1866407259d9" providerId="ADAL" clId="{FB5DDD63-B437-4F55-8BE3-59FE56B08701}" dt="2022-11-07T14:27:59.593" v="57" actId="404"/>
          <ac:spMkLst>
            <pc:docMk/>
            <pc:sldMk cId="3052517260" sldId="303"/>
            <ac:spMk id="3" creationId="{B56A51BC-5B54-4674-9ABE-AA44704A7836}"/>
          </ac:spMkLst>
        </pc:spChg>
        <pc:spChg chg="add mod">
          <ac:chgData name="Peter Spáč" userId="2e8d26cd-55d7-4d78-8227-1866407259d9" providerId="ADAL" clId="{FB5DDD63-B437-4F55-8BE3-59FE56B08701}" dt="2022-11-07T14:28:17.251" v="67" actId="20577"/>
          <ac:spMkLst>
            <pc:docMk/>
            <pc:sldMk cId="3052517260" sldId="303"/>
            <ac:spMk id="4" creationId="{AE0C10FE-FD28-4CC2-A186-8EFF2704302B}"/>
          </ac:spMkLst>
        </pc:spChg>
      </pc:sldChg>
      <pc:sldChg chg="modSp add modTransition">
        <pc:chgData name="Peter Spáč" userId="2e8d26cd-55d7-4d78-8227-1866407259d9" providerId="ADAL" clId="{FB5DDD63-B437-4F55-8BE3-59FE56B08701}" dt="2022-11-07T14:30:38.800" v="99"/>
        <pc:sldMkLst>
          <pc:docMk/>
          <pc:sldMk cId="500459830" sldId="304"/>
        </pc:sldMkLst>
        <pc:spChg chg="mod">
          <ac:chgData name="Peter Spáč" userId="2e8d26cd-55d7-4d78-8227-1866407259d9" providerId="ADAL" clId="{FB5DDD63-B437-4F55-8BE3-59FE56B08701}" dt="2022-11-07T14:28:28.720" v="72" actId="20577"/>
          <ac:spMkLst>
            <pc:docMk/>
            <pc:sldMk cId="500459830" sldId="304"/>
            <ac:spMk id="4" creationId="{AE0C10FE-FD28-4CC2-A186-8EFF2704302B}"/>
          </ac:spMkLst>
        </pc:spChg>
      </pc:sldChg>
      <pc:sldChg chg="modSp add modTransition">
        <pc:chgData name="Peter Spáč" userId="2e8d26cd-55d7-4d78-8227-1866407259d9" providerId="ADAL" clId="{FB5DDD63-B437-4F55-8BE3-59FE56B08701}" dt="2022-11-07T14:30:38.800" v="99"/>
        <pc:sldMkLst>
          <pc:docMk/>
          <pc:sldMk cId="3024845729" sldId="305"/>
        </pc:sldMkLst>
        <pc:spChg chg="mod">
          <ac:chgData name="Peter Spáč" userId="2e8d26cd-55d7-4d78-8227-1866407259d9" providerId="ADAL" clId="{FB5DDD63-B437-4F55-8BE3-59FE56B08701}" dt="2022-11-07T14:28:31.728" v="73" actId="20577"/>
          <ac:spMkLst>
            <pc:docMk/>
            <pc:sldMk cId="3024845729" sldId="305"/>
            <ac:spMk id="4" creationId="{AE0C10FE-FD28-4CC2-A186-8EFF2704302B}"/>
          </ac:spMkLst>
        </pc:spChg>
      </pc:sldChg>
      <pc:sldChg chg="modSp add modTransition">
        <pc:chgData name="Peter Spáč" userId="2e8d26cd-55d7-4d78-8227-1866407259d9" providerId="ADAL" clId="{FB5DDD63-B437-4F55-8BE3-59FE56B08701}" dt="2022-11-07T14:30:38.800" v="99"/>
        <pc:sldMkLst>
          <pc:docMk/>
          <pc:sldMk cId="2529080952" sldId="306"/>
        </pc:sldMkLst>
        <pc:spChg chg="mod">
          <ac:chgData name="Peter Spáč" userId="2e8d26cd-55d7-4d78-8227-1866407259d9" providerId="ADAL" clId="{FB5DDD63-B437-4F55-8BE3-59FE56B08701}" dt="2022-11-07T14:28:34.665" v="74" actId="20577"/>
          <ac:spMkLst>
            <pc:docMk/>
            <pc:sldMk cId="2529080952" sldId="306"/>
            <ac:spMk id="4" creationId="{AE0C10FE-FD28-4CC2-A186-8EFF2704302B}"/>
          </ac:spMkLst>
        </pc:spChg>
      </pc:sldChg>
      <pc:sldChg chg="modSp add modTransition">
        <pc:chgData name="Peter Spáč" userId="2e8d26cd-55d7-4d78-8227-1866407259d9" providerId="ADAL" clId="{FB5DDD63-B437-4F55-8BE3-59FE56B08701}" dt="2022-11-07T14:30:38.800" v="99"/>
        <pc:sldMkLst>
          <pc:docMk/>
          <pc:sldMk cId="877643280" sldId="307"/>
        </pc:sldMkLst>
        <pc:spChg chg="mod">
          <ac:chgData name="Peter Spáč" userId="2e8d26cd-55d7-4d78-8227-1866407259d9" providerId="ADAL" clId="{FB5DDD63-B437-4F55-8BE3-59FE56B08701}" dt="2022-11-07T14:28:38.485" v="76" actId="20577"/>
          <ac:spMkLst>
            <pc:docMk/>
            <pc:sldMk cId="877643280" sldId="307"/>
            <ac:spMk id="4" creationId="{AE0C10FE-FD28-4CC2-A186-8EFF2704302B}"/>
          </ac:spMkLst>
        </pc:spChg>
      </pc:sldChg>
      <pc:sldChg chg="modSp add modTransition">
        <pc:chgData name="Peter Spáč" userId="2e8d26cd-55d7-4d78-8227-1866407259d9" providerId="ADAL" clId="{FB5DDD63-B437-4F55-8BE3-59FE56B08701}" dt="2022-11-07T14:30:38.800" v="99"/>
        <pc:sldMkLst>
          <pc:docMk/>
          <pc:sldMk cId="931766784" sldId="308"/>
        </pc:sldMkLst>
        <pc:spChg chg="mod">
          <ac:chgData name="Peter Spáč" userId="2e8d26cd-55d7-4d78-8227-1866407259d9" providerId="ADAL" clId="{FB5DDD63-B437-4F55-8BE3-59FE56B08701}" dt="2022-11-07T14:28:48.866" v="81" actId="20577"/>
          <ac:spMkLst>
            <pc:docMk/>
            <pc:sldMk cId="931766784" sldId="308"/>
            <ac:spMk id="4" creationId="{AE0C10FE-FD28-4CC2-A186-8EFF2704302B}"/>
          </ac:spMkLst>
        </pc:spChg>
      </pc:sldChg>
      <pc:sldChg chg="modSp add modTransition">
        <pc:chgData name="Peter Spáč" userId="2e8d26cd-55d7-4d78-8227-1866407259d9" providerId="ADAL" clId="{FB5DDD63-B437-4F55-8BE3-59FE56B08701}" dt="2022-11-07T14:30:38.800" v="99"/>
        <pc:sldMkLst>
          <pc:docMk/>
          <pc:sldMk cId="2881287397" sldId="309"/>
        </pc:sldMkLst>
        <pc:spChg chg="mod">
          <ac:chgData name="Peter Spáč" userId="2e8d26cd-55d7-4d78-8227-1866407259d9" providerId="ADAL" clId="{FB5DDD63-B437-4F55-8BE3-59FE56B08701}" dt="2022-11-07T14:28:51.477" v="82" actId="20577"/>
          <ac:spMkLst>
            <pc:docMk/>
            <pc:sldMk cId="2881287397" sldId="309"/>
            <ac:spMk id="4" creationId="{AE0C10FE-FD28-4CC2-A186-8EFF2704302B}"/>
          </ac:spMkLst>
        </pc:spChg>
      </pc:sldChg>
      <pc:sldChg chg="modSp add modTransition">
        <pc:chgData name="Peter Spáč" userId="2e8d26cd-55d7-4d78-8227-1866407259d9" providerId="ADAL" clId="{FB5DDD63-B437-4F55-8BE3-59FE56B08701}" dt="2022-11-07T14:30:38.800" v="99"/>
        <pc:sldMkLst>
          <pc:docMk/>
          <pc:sldMk cId="864247896" sldId="310"/>
        </pc:sldMkLst>
        <pc:spChg chg="mod">
          <ac:chgData name="Peter Spáč" userId="2e8d26cd-55d7-4d78-8227-1866407259d9" providerId="ADAL" clId="{FB5DDD63-B437-4F55-8BE3-59FE56B08701}" dt="2022-11-07T14:28:53.865" v="83" actId="20577"/>
          <ac:spMkLst>
            <pc:docMk/>
            <pc:sldMk cId="864247896" sldId="310"/>
            <ac:spMk id="4" creationId="{AE0C10FE-FD28-4CC2-A186-8EFF2704302B}"/>
          </ac:spMkLst>
        </pc:spChg>
      </pc:sldChg>
      <pc:sldChg chg="modSp add modTransition">
        <pc:chgData name="Peter Spáč" userId="2e8d26cd-55d7-4d78-8227-1866407259d9" providerId="ADAL" clId="{FB5DDD63-B437-4F55-8BE3-59FE56B08701}" dt="2022-11-07T14:30:38.800" v="99"/>
        <pc:sldMkLst>
          <pc:docMk/>
          <pc:sldMk cId="155949391" sldId="311"/>
        </pc:sldMkLst>
        <pc:spChg chg="mod">
          <ac:chgData name="Peter Spáč" userId="2e8d26cd-55d7-4d78-8227-1866407259d9" providerId="ADAL" clId="{FB5DDD63-B437-4F55-8BE3-59FE56B08701}" dt="2022-11-07T14:28:56.168" v="84" actId="20577"/>
          <ac:spMkLst>
            <pc:docMk/>
            <pc:sldMk cId="155949391" sldId="311"/>
            <ac:spMk id="4" creationId="{AE0C10FE-FD28-4CC2-A186-8EFF2704302B}"/>
          </ac:spMkLst>
        </pc:spChg>
      </pc:sldChg>
      <pc:sldChg chg="addSp modSp add modTransition modAnim">
        <pc:chgData name="Peter Spáč" userId="2e8d26cd-55d7-4d78-8227-1866407259d9" providerId="ADAL" clId="{FB5DDD63-B437-4F55-8BE3-59FE56B08701}" dt="2022-11-07T14:30:38.800" v="99"/>
        <pc:sldMkLst>
          <pc:docMk/>
          <pc:sldMk cId="1522240117" sldId="312"/>
        </pc:sldMkLst>
        <pc:picChg chg="add mod">
          <ac:chgData name="Peter Spáč" userId="2e8d26cd-55d7-4d78-8227-1866407259d9" providerId="ADAL" clId="{FB5DDD63-B437-4F55-8BE3-59FE56B08701}" dt="2022-11-07T14:30:00.895" v="94" actId="1076"/>
          <ac:picMkLst>
            <pc:docMk/>
            <pc:sldMk cId="1522240117" sldId="312"/>
            <ac:picMk id="1026" creationId="{5019C190-EBE9-4FAC-87CB-DAD13DD5DDFA}"/>
          </ac:picMkLst>
        </pc:picChg>
      </pc:sldChg>
    </pc:docChg>
  </pc:docChgLst>
  <pc:docChgLst>
    <pc:chgData name="Peter" userId="2e8d26cd-55d7-4d78-8227-1866407259d9" providerId="ADAL" clId="{8D65CC79-004D-4867-8A30-1A71698A052C}"/>
    <pc:docChg chg="undo custSel addSld delSld">
      <pc:chgData name="Peter" userId="2e8d26cd-55d7-4d78-8227-1866407259d9" providerId="ADAL" clId="{8D65CC79-004D-4867-8A30-1A71698A052C}" dt="2022-11-16T19:01:02.166" v="17" actId="47"/>
      <pc:docMkLst>
        <pc:docMk/>
      </pc:docMkLst>
      <pc:sldChg chg="del">
        <pc:chgData name="Peter" userId="2e8d26cd-55d7-4d78-8227-1866407259d9" providerId="ADAL" clId="{8D65CC79-004D-4867-8A30-1A71698A052C}" dt="2022-11-16T19:00:44.179" v="1" actId="47"/>
        <pc:sldMkLst>
          <pc:docMk/>
          <pc:sldMk cId="1021785849" sldId="258"/>
        </pc:sldMkLst>
      </pc:sldChg>
      <pc:sldChg chg="del">
        <pc:chgData name="Peter" userId="2e8d26cd-55d7-4d78-8227-1866407259d9" providerId="ADAL" clId="{8D65CC79-004D-4867-8A30-1A71698A052C}" dt="2022-11-16T19:00:43.389" v="0" actId="47"/>
        <pc:sldMkLst>
          <pc:docMk/>
          <pc:sldMk cId="3204425307" sldId="259"/>
        </pc:sldMkLst>
      </pc:sldChg>
      <pc:sldChg chg="del">
        <pc:chgData name="Peter" userId="2e8d26cd-55d7-4d78-8227-1866407259d9" providerId="ADAL" clId="{8D65CC79-004D-4867-8A30-1A71698A052C}" dt="2022-11-16T19:00:45.057" v="2" actId="47"/>
        <pc:sldMkLst>
          <pc:docMk/>
          <pc:sldMk cId="2114412566" sldId="261"/>
        </pc:sldMkLst>
      </pc:sldChg>
      <pc:sldChg chg="del">
        <pc:chgData name="Peter" userId="2e8d26cd-55d7-4d78-8227-1866407259d9" providerId="ADAL" clId="{8D65CC79-004D-4867-8A30-1A71698A052C}" dt="2022-11-16T19:00:45.638" v="3" actId="47"/>
        <pc:sldMkLst>
          <pc:docMk/>
          <pc:sldMk cId="2153312807" sldId="262"/>
        </pc:sldMkLst>
      </pc:sldChg>
      <pc:sldChg chg="add del">
        <pc:chgData name="Peter" userId="2e8d26cd-55d7-4d78-8227-1866407259d9" providerId="ADAL" clId="{8D65CC79-004D-4867-8A30-1A71698A052C}" dt="2022-11-16T19:00:47.204" v="5" actId="47"/>
        <pc:sldMkLst>
          <pc:docMk/>
          <pc:sldMk cId="2747280654" sldId="263"/>
        </pc:sldMkLst>
      </pc:sldChg>
      <pc:sldChg chg="del">
        <pc:chgData name="Peter" userId="2e8d26cd-55d7-4d78-8227-1866407259d9" providerId="ADAL" clId="{8D65CC79-004D-4867-8A30-1A71698A052C}" dt="2022-11-16T19:01:01.539" v="16" actId="47"/>
        <pc:sldMkLst>
          <pc:docMk/>
          <pc:sldMk cId="56881479" sldId="272"/>
        </pc:sldMkLst>
      </pc:sldChg>
      <pc:sldChg chg="del">
        <pc:chgData name="Peter" userId="2e8d26cd-55d7-4d78-8227-1866407259d9" providerId="ADAL" clId="{8D65CC79-004D-4867-8A30-1A71698A052C}" dt="2022-11-16T19:01:02.166" v="17" actId="47"/>
        <pc:sldMkLst>
          <pc:docMk/>
          <pc:sldMk cId="2226145604" sldId="273"/>
        </pc:sldMkLst>
      </pc:sldChg>
      <pc:sldChg chg="del">
        <pc:chgData name="Peter" userId="2e8d26cd-55d7-4d78-8227-1866407259d9" providerId="ADAL" clId="{8D65CC79-004D-4867-8A30-1A71698A052C}" dt="2022-11-16T19:00:52.008" v="6" actId="47"/>
        <pc:sldMkLst>
          <pc:docMk/>
          <pc:sldMk cId="3052517260" sldId="303"/>
        </pc:sldMkLst>
      </pc:sldChg>
      <pc:sldChg chg="del">
        <pc:chgData name="Peter" userId="2e8d26cd-55d7-4d78-8227-1866407259d9" providerId="ADAL" clId="{8D65CC79-004D-4867-8A30-1A71698A052C}" dt="2022-11-16T19:00:52.501" v="7" actId="47"/>
        <pc:sldMkLst>
          <pc:docMk/>
          <pc:sldMk cId="500459830" sldId="304"/>
        </pc:sldMkLst>
      </pc:sldChg>
      <pc:sldChg chg="del">
        <pc:chgData name="Peter" userId="2e8d26cd-55d7-4d78-8227-1866407259d9" providerId="ADAL" clId="{8D65CC79-004D-4867-8A30-1A71698A052C}" dt="2022-11-16T19:00:53.093" v="8" actId="47"/>
        <pc:sldMkLst>
          <pc:docMk/>
          <pc:sldMk cId="3024845729" sldId="305"/>
        </pc:sldMkLst>
      </pc:sldChg>
      <pc:sldChg chg="del">
        <pc:chgData name="Peter" userId="2e8d26cd-55d7-4d78-8227-1866407259d9" providerId="ADAL" clId="{8D65CC79-004D-4867-8A30-1A71698A052C}" dt="2022-11-16T19:00:53.613" v="9" actId="47"/>
        <pc:sldMkLst>
          <pc:docMk/>
          <pc:sldMk cId="2529080952" sldId="306"/>
        </pc:sldMkLst>
      </pc:sldChg>
      <pc:sldChg chg="del">
        <pc:chgData name="Peter" userId="2e8d26cd-55d7-4d78-8227-1866407259d9" providerId="ADAL" clId="{8D65CC79-004D-4867-8A30-1A71698A052C}" dt="2022-11-16T19:00:54.149" v="10" actId="47"/>
        <pc:sldMkLst>
          <pc:docMk/>
          <pc:sldMk cId="877643280" sldId="307"/>
        </pc:sldMkLst>
      </pc:sldChg>
      <pc:sldChg chg="del">
        <pc:chgData name="Peter" userId="2e8d26cd-55d7-4d78-8227-1866407259d9" providerId="ADAL" clId="{8D65CC79-004D-4867-8A30-1A71698A052C}" dt="2022-11-16T19:00:54.668" v="11" actId="47"/>
        <pc:sldMkLst>
          <pc:docMk/>
          <pc:sldMk cId="931766784" sldId="308"/>
        </pc:sldMkLst>
      </pc:sldChg>
      <pc:sldChg chg="del">
        <pc:chgData name="Peter" userId="2e8d26cd-55d7-4d78-8227-1866407259d9" providerId="ADAL" clId="{8D65CC79-004D-4867-8A30-1A71698A052C}" dt="2022-11-16T19:00:55.094" v="12" actId="47"/>
        <pc:sldMkLst>
          <pc:docMk/>
          <pc:sldMk cId="2881287397" sldId="309"/>
        </pc:sldMkLst>
      </pc:sldChg>
      <pc:sldChg chg="del">
        <pc:chgData name="Peter" userId="2e8d26cd-55d7-4d78-8227-1866407259d9" providerId="ADAL" clId="{8D65CC79-004D-4867-8A30-1A71698A052C}" dt="2022-11-16T19:00:55.581" v="13" actId="47"/>
        <pc:sldMkLst>
          <pc:docMk/>
          <pc:sldMk cId="864247896" sldId="310"/>
        </pc:sldMkLst>
      </pc:sldChg>
      <pc:sldChg chg="del">
        <pc:chgData name="Peter" userId="2e8d26cd-55d7-4d78-8227-1866407259d9" providerId="ADAL" clId="{8D65CC79-004D-4867-8A30-1A71698A052C}" dt="2022-11-16T19:00:56.101" v="14" actId="47"/>
        <pc:sldMkLst>
          <pc:docMk/>
          <pc:sldMk cId="155949391" sldId="311"/>
        </pc:sldMkLst>
      </pc:sldChg>
      <pc:sldChg chg="del">
        <pc:chgData name="Peter" userId="2e8d26cd-55d7-4d78-8227-1866407259d9" providerId="ADAL" clId="{8D65CC79-004D-4867-8A30-1A71698A052C}" dt="2022-11-16T19:00:57.279" v="15" actId="47"/>
        <pc:sldMkLst>
          <pc:docMk/>
          <pc:sldMk cId="1522240117" sldId="31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03226_muni_cz/Documents/&#352;kola/Politol&#243;gia/Bakal&#225;rske%20predmety/M&#253;ty%20a%20fakta%20voleb/Volebn&#233;%20pr&#225;vo/VS%20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List4!$Q$1</c:f>
              <c:strCache>
                <c:ptCount val="1"/>
                <c:pt idx="0">
                  <c:v>Počet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List4!$P$2:$P$7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List4!$Q$2:$Q$7</c:f>
              <c:numCache>
                <c:formatCode>General</c:formatCode>
                <c:ptCount val="6"/>
                <c:pt idx="0">
                  <c:v>44</c:v>
                </c:pt>
                <c:pt idx="1">
                  <c:v>105</c:v>
                </c:pt>
                <c:pt idx="2">
                  <c:v>217</c:v>
                </c:pt>
                <c:pt idx="3">
                  <c:v>270</c:v>
                </c:pt>
                <c:pt idx="4">
                  <c:v>235</c:v>
                </c:pt>
                <c:pt idx="5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9-4E56-8ED0-80B1B0263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1591343"/>
        <c:axId val="1407442799"/>
      </c:barChart>
      <c:catAx>
        <c:axId val="1481591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407442799"/>
        <c:crosses val="autoZero"/>
        <c:auto val="1"/>
        <c:lblAlgn val="ctr"/>
        <c:lblOffset val="100"/>
        <c:noMultiLvlLbl val="0"/>
      </c:catAx>
      <c:valAx>
        <c:axId val="1407442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4815913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1ABC6-7460-46CF-97AE-E5E99BFE2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8B1BE3-E0E8-4CE8-8F3B-7224C11A87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0AC4D6-2999-4B12-AA59-F3886238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720A8-C6AF-414B-951A-F1132A65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3DD419-DA65-4833-AC32-7BC2FC59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88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6665B-CE6B-4955-8940-606B16FD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FB18A54-13B7-4BFF-BAFB-9DE876573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B48FBB-1933-419D-B087-637A063A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ADD1C1-FDD8-49F1-B78B-A75FC307B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BB2B7D-3A15-4F5C-909B-903EAF66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4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C44A471-7CE2-4ACB-AC64-0A214B181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9F0D5A-4B9C-4069-97B8-62BC2B15F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B76826-4507-4638-A587-8C59BB3E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38926-8330-4AA4-932D-3BCE03DA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672D04-E3DB-4F0F-8405-8AE96ECF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31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38FD3-C310-4AEE-BFDC-D2BC983B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A0128-08E5-4F2E-BF41-CDD35D55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5D9132-9DA4-4EE2-A1E6-0F27C7A2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B327B0-68AD-4AF7-A32C-BD455617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4D0641-B784-41ED-8DEC-614B9986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26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AC0D7-F08B-4371-A323-6A29E8C01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687135-783B-45E9-B80D-7986661BE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7103CA-CD00-4020-BB30-CBB4AB130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239B9E-0058-4152-BF27-4683430D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81C2E4-D20C-4CF9-BC30-3297FA499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40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17DF1-FDC9-4D5D-81EE-F66E55402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A76349-DFAF-4235-9A50-BC346D3E45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8B2C5D0-FECC-4486-8E1F-B6080B6A3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0EAB70-DFF9-40F1-8395-759A0F3C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44E00D-E266-4308-AF07-5F038CEE9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DDCC83-7D80-4255-88CE-7DCC0005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88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F4194-D838-4C71-BD90-8CE1AD11D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298653-333E-4B31-A941-F67AFE124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82864C2-4CA5-47E9-97E1-A24D949F9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4416563-58C6-4900-AFA1-662563D44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5B06E62-43F0-4BE5-9C2A-E5CF0B252C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CC5B8B-08B3-43E4-B046-459020B3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A14C884-6788-4C90-A380-F9E07469D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52ABEEC-8621-437D-A2FD-C951D3481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4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69313-D114-4E2F-860A-7C1E44AF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8C7C15-2BCB-4893-9420-22C291D64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A1B3E5-CDA2-4114-A1B6-3FC8BD3B9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FE9C14-0BBD-41DD-B13A-64AFAA81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63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1C0616-9653-4265-9881-5E3E484E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9AADCD-6C8F-4870-901B-0FDE63D06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DEC40F-2B3F-4D91-9C5A-F032F7E7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7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A222B-6E0E-41AA-ADC9-3077DF7A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71A47F-BC1F-4A6A-97B3-BE4C2A6C9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1E0F042-67AE-4399-9708-07D1DD5C6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2CECBE-56E3-4BA9-B80D-E42C7209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D29B42-37C1-4D0A-9511-B89BAE234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32A8F6-3A1C-45CD-AB8E-454020B9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EB0A8-3C47-415E-A746-90062FB2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AB395A-2B20-4A93-A285-9CF039B55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357EF52-987C-48F8-9D4D-F520DC04C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1E0BC7-6666-4791-B161-F940AD36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75105C-B72F-41DD-BEA9-C8AC1F23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73CF01-F171-45A0-A6A1-0BB2FFEB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0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3BF325-AFAF-4C80-9DC5-FB6C5433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36CEF01-CF0D-468F-B311-E4130CB2B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FC3C1A-ADDE-48ED-B523-91875DB2F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86F8D-BF9B-47A4-BB83-1862DC45DB18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3E0503-E49A-472A-966A-A59D33305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F740F2-2FC8-4CBB-8CEC-D5F69354F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4C649-BB9A-4306-900C-929AD0DB1B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1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C2738-654D-4893-9664-2D41C6C95F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8C340C-F471-497E-8D4F-4CCCEE9C3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8"/>
            <a:ext cx="9144000" cy="1655762"/>
          </a:xfrm>
        </p:spPr>
        <p:txBody>
          <a:bodyPr/>
          <a:lstStyle/>
          <a:p>
            <a:r>
              <a:rPr lang="cs-CZ" dirty="0"/>
              <a:t>POLb1108</a:t>
            </a:r>
          </a:p>
          <a:p>
            <a:r>
              <a:rPr lang="cs-CZ" dirty="0"/>
              <a:t>7.11.2022</a:t>
            </a:r>
          </a:p>
        </p:txBody>
      </p:sp>
    </p:spTree>
    <p:extLst>
      <p:ext uri="{BB962C8B-B14F-4D97-AF65-F5344CB8AC3E}">
        <p14:creationId xmlns:p14="http://schemas.microsoft.com/office/powerpoint/2010/main" val="640141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28188-F786-4138-9B1B-B9A20F29A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vyhlídky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160B28-BD2E-4BBE-A7BD-3ED54B4C2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Rozšíření:</a:t>
            </a:r>
          </a:p>
          <a:p>
            <a:pPr lvl="1"/>
            <a:r>
              <a:rPr lang="cs-CZ" dirty="0"/>
              <a:t>Možné pouze „omezením omezení“</a:t>
            </a:r>
          </a:p>
          <a:p>
            <a:pPr lvl="1"/>
            <a:r>
              <a:rPr lang="cs-CZ" dirty="0"/>
              <a:t>VP pro mladší osoby (před dosažením dospělosti)</a:t>
            </a:r>
          </a:p>
          <a:p>
            <a:endParaRPr lang="cs-CZ" dirty="0"/>
          </a:p>
          <a:p>
            <a:r>
              <a:rPr lang="cs-CZ" dirty="0"/>
              <a:t>Typicky zvažované hranice – 16 nebo 17 let</a:t>
            </a:r>
          </a:p>
          <a:p>
            <a:endParaRPr lang="cs-CZ" dirty="0"/>
          </a:p>
          <a:p>
            <a:r>
              <a:rPr lang="cs-CZ" dirty="0"/>
              <a:t>Správný krok?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914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040EF-71AB-4757-A505-C33EA0EE0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vyhlídky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97CD23-5590-4D31-876A-4BA7F4778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Skotské referendum 2014</a:t>
            </a:r>
          </a:p>
          <a:p>
            <a:pPr lvl="1"/>
            <a:r>
              <a:rPr lang="cs-CZ" dirty="0"/>
              <a:t>Jednorázová možnost hlasování od 16 let</a:t>
            </a:r>
          </a:p>
          <a:p>
            <a:endParaRPr lang="cs-CZ" dirty="0"/>
          </a:p>
          <a:p>
            <a:r>
              <a:rPr lang="cs-CZ" dirty="0" err="1"/>
              <a:t>McAllister</a:t>
            </a:r>
            <a:r>
              <a:rPr lang="cs-CZ" dirty="0"/>
              <a:t> (2012):</a:t>
            </a:r>
          </a:p>
          <a:p>
            <a:pPr lvl="1"/>
            <a:r>
              <a:rPr lang="cs-CZ" dirty="0"/>
              <a:t>Debaty v Austrálii o VP od 16 – 17 let</a:t>
            </a:r>
          </a:p>
          <a:p>
            <a:pPr lvl="1"/>
            <a:r>
              <a:rPr lang="cs-CZ" dirty="0"/>
              <a:t>Nízká podpora tohoto kroku u veřejnosti </a:t>
            </a:r>
            <a:r>
              <a:rPr lang="cs-CZ" b="1" dirty="0"/>
              <a:t>(ne tak u kandidátů)</a:t>
            </a:r>
          </a:p>
          <a:p>
            <a:pPr lvl="1"/>
            <a:r>
              <a:rPr lang="cs-CZ" dirty="0"/>
              <a:t>Nezjištěný nárůst politické participace</a:t>
            </a:r>
          </a:p>
          <a:p>
            <a:pPr lvl="1"/>
            <a:r>
              <a:rPr lang="cs-CZ" dirty="0"/>
              <a:t>Minimální dopady na volby z hlediska výsledků stran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596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FA93F-2B81-47FD-8AC9-837A5F37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všeobecného VP?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CE9DC9-96A4-48F6-961B-D65FDD92E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zůstat všeobecné VP zachované?</a:t>
            </a:r>
          </a:p>
          <a:p>
            <a:endParaRPr lang="cs-CZ" dirty="0"/>
          </a:p>
          <a:p>
            <a:r>
              <a:rPr lang="cs-CZ" dirty="0"/>
              <a:t>Politicky nekorektní debaty</a:t>
            </a:r>
          </a:p>
          <a:p>
            <a:endParaRPr lang="cs-CZ" dirty="0"/>
          </a:p>
          <a:p>
            <a:r>
              <a:rPr lang="cs-CZ" dirty="0"/>
              <a:t>Různé možnosti (některé využity v minulosti):</a:t>
            </a:r>
          </a:p>
          <a:p>
            <a:pPr lvl="1"/>
            <a:r>
              <a:rPr lang="cs-CZ" dirty="0"/>
              <a:t>Zvýšení spodní věkové hranice / zakotvení horní hranice</a:t>
            </a:r>
          </a:p>
          <a:p>
            <a:pPr lvl="1"/>
            <a:r>
              <a:rPr lang="cs-CZ" dirty="0"/>
              <a:t>VP vázané na placení daní / základní (politickou) gramotnost / stupeň vzdělání</a:t>
            </a:r>
          </a:p>
          <a:p>
            <a:pPr lvl="1"/>
            <a:r>
              <a:rPr lang="cs-CZ" dirty="0"/>
              <a:t>Vážené VP – víc hlasů pro skupiny lidí na základě příjmu,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55430-BB49-4456-8FFE-78C1FFAA9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3BEF3A-2BCA-4FD0-9BC4-FDF725C40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Vždy vyloučena určitá společenská skupina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997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163113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Volby (v 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 (v %)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-0,1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070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do 30 let</a:t>
            </a:r>
            <a:r>
              <a:rPr lang="cs-CZ" dirty="0"/>
              <a:t> (14,9 %)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711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117508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do 30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30,3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0,4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6,8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-4,0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-0,5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9,3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1,5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0,7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6,3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0,5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5,5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0,3</a:t>
                      </a:r>
                    </a:p>
                  </a:txBody>
                  <a:tcPr marL="9525" marR="9525" marT="9525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674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nad 60 let</a:t>
            </a:r>
            <a:r>
              <a:rPr lang="cs-CZ" dirty="0"/>
              <a:t> (30,7 %)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169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006085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nad 60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29,6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11,3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10,7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7,2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5,8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5,3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5,2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67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do 60 let</a:t>
            </a:r>
            <a:r>
              <a:rPr lang="cs-CZ" dirty="0"/>
              <a:t> (69,3 %)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224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F50EC-3E64-43D4-8541-C36D26C9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508CE0-2DE8-4B35-9230-FAE044389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participovat na volebním procesu</a:t>
            </a:r>
          </a:p>
          <a:p>
            <a:endParaRPr lang="cs-CZ" dirty="0"/>
          </a:p>
          <a:p>
            <a:r>
              <a:rPr lang="cs-CZ" dirty="0"/>
              <a:t>Dvě strany nestejné mince</a:t>
            </a:r>
          </a:p>
          <a:p>
            <a:endParaRPr lang="cs-CZ" dirty="0"/>
          </a:p>
          <a:p>
            <a:r>
              <a:rPr lang="cs-CZ" dirty="0"/>
              <a:t>Základní členění:</a:t>
            </a:r>
          </a:p>
          <a:p>
            <a:pPr lvl="1"/>
            <a:r>
              <a:rPr lang="cs-CZ" dirty="0"/>
              <a:t>Aktivní – právo volit</a:t>
            </a:r>
          </a:p>
          <a:p>
            <a:pPr lvl="1"/>
            <a:r>
              <a:rPr lang="cs-CZ" dirty="0"/>
              <a:t>Pasivní – právo být volený (nebo zvolený?)</a:t>
            </a:r>
          </a:p>
        </p:txBody>
      </p:sp>
    </p:spTree>
    <p:extLst>
      <p:ext uri="{BB962C8B-B14F-4D97-AF65-F5344CB8AC3E}">
        <p14:creationId xmlns:p14="http://schemas.microsoft.com/office/powerpoint/2010/main" val="1598164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336125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do 60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812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nad 30 let</a:t>
            </a:r>
            <a:r>
              <a:rPr lang="cs-CZ" dirty="0"/>
              <a:t> (85,1 %)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855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450437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nad 30 let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570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bez maturity </a:t>
            </a:r>
            <a:r>
              <a:rPr lang="cs-CZ" dirty="0"/>
              <a:t>(39,6 %)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27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49293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bez maturity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4741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bez VŠ </a:t>
            </a:r>
            <a:r>
              <a:rPr lang="cs-CZ" dirty="0"/>
              <a:t>(83,8 %)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09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417244"/>
              </p:ext>
            </p:extLst>
          </p:nvPr>
        </p:nvGraphicFramePr>
        <p:xfrm>
          <a:off x="838200" y="1700585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bez VŠ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407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19 999 Kč </a:t>
            </a:r>
            <a:r>
              <a:rPr lang="cs-CZ" dirty="0"/>
              <a:t>(25,8 %)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1298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29720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19 999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3572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čistým příjmem domácnosti do 39 999 Kč </a:t>
            </a:r>
            <a:r>
              <a:rPr lang="cs-CZ" dirty="0"/>
              <a:t>(71,9 %)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9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D1C17-B8B9-4CDD-96EC-A30882C0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Volební právo</a:t>
            </a:r>
            <a:endParaRPr lang="cs-CZ" dirty="0"/>
          </a:p>
        </p:txBody>
      </p:sp>
      <p:graphicFrame>
        <p:nvGraphicFramePr>
          <p:cNvPr id="4" name="Group 147">
            <a:extLst>
              <a:ext uri="{FF2B5EF4-FFF2-40B4-BE49-F238E27FC236}">
                <a16:creationId xmlns:a16="http://schemas.microsoft.com/office/drawing/2014/main" id="{B163A9D4-64FB-48A7-8DED-9E446E7738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478232"/>
              </p:ext>
            </p:extLst>
          </p:nvPr>
        </p:nvGraphicFramePr>
        <p:xfrm>
          <a:off x="838200" y="1825625"/>
          <a:ext cx="10244015" cy="4385699"/>
        </p:xfrm>
        <a:graphic>
          <a:graphicData uri="http://schemas.openxmlformats.org/drawingml/2006/table">
            <a:tbl>
              <a:tblPr/>
              <a:tblGrid>
                <a:gridCol w="341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3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Volby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Aktivní VP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Pasivní VP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5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Kraje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Obce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EP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987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5058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580516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 osob s příjmem domácnosti do 39 999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976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ekonomicky neaktivní osoby </a:t>
            </a:r>
            <a:r>
              <a:rPr lang="cs-CZ" dirty="0"/>
              <a:t>(36,6 %) – nezaměstnaní, studenti, důchodci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533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917619"/>
              </p:ext>
            </p:extLst>
          </p:nvPr>
        </p:nvGraphicFramePr>
        <p:xfrm>
          <a:off x="838200" y="1559910"/>
          <a:ext cx="10515600" cy="51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ekonomicky neaktivních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96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dle znalosti politiky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862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C695A-7BB6-4C73-AADE-F575367A5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Znalost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37C69F-EAD0-4B3E-88C1-20323EB5B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Index sestavený ze „znalostních“ otázek</a:t>
            </a:r>
          </a:p>
          <a:p>
            <a:pPr lvl="1"/>
            <a:r>
              <a:rPr lang="sv-SE" dirty="0"/>
              <a:t>Předseda EK je volen občany EU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ČR formálně vznikla v 1989 </a:t>
            </a:r>
          </a:p>
          <a:p>
            <a:pPr lvl="1"/>
            <a:r>
              <a:rPr lang="cs-CZ" dirty="0"/>
              <a:t>Současná EU má 25 členských států</a:t>
            </a:r>
          </a:p>
          <a:p>
            <a:pPr lvl="1"/>
            <a:r>
              <a:rPr lang="cs-CZ" dirty="0"/>
              <a:t>Kr. zastupitelé jsou vybráni při volbách do </a:t>
            </a:r>
            <a:r>
              <a:rPr lang="cs-CZ" dirty="0" err="1"/>
              <a:t>kr.</a:t>
            </a:r>
            <a:r>
              <a:rPr lang="cs-CZ" dirty="0"/>
              <a:t> zastupitelstev</a:t>
            </a:r>
          </a:p>
          <a:p>
            <a:pPr lvl="1"/>
            <a:r>
              <a:rPr lang="pl-PL" dirty="0"/>
              <a:t>Kanada je stálým členem Rady bezpečnosti OSN</a:t>
            </a:r>
          </a:p>
          <a:p>
            <a:endParaRPr lang="pl-PL" dirty="0"/>
          </a:p>
          <a:p>
            <a:r>
              <a:rPr lang="cs-CZ" dirty="0"/>
              <a:t>Za každou správnou odpověď 1 bod</a:t>
            </a:r>
          </a:p>
          <a:p>
            <a:r>
              <a:rPr lang="cs-CZ" dirty="0"/>
              <a:t>Rozsah znalostí o politice </a:t>
            </a:r>
            <a:r>
              <a:rPr lang="cs-CZ" dirty="0">
                <a:sym typeface="Wingdings" pitchFamily="2" charset="2"/>
              </a:rPr>
              <a:t> 0 - 5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882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2C328D5-D88A-42A8-B213-2FD5881AB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669979"/>
              </p:ext>
            </p:extLst>
          </p:nvPr>
        </p:nvGraphicFramePr>
        <p:xfrm>
          <a:off x="838200" y="336062"/>
          <a:ext cx="10515600" cy="5840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48114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0-2</a:t>
            </a:r>
            <a:r>
              <a:rPr lang="cs-CZ" dirty="0"/>
              <a:t> (38,8 %)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7067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893265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0-2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148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0-3</a:t>
            </a:r>
            <a:r>
              <a:rPr lang="cs-CZ" dirty="0"/>
              <a:t> (67,4 %)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729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738826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0-3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57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D91AC-DD70-42AF-9113-48CCF70C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A2F0A3-C775-4E16-82AA-BDC954FF2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Přímá cesta hlasu voliče</a:t>
            </a:r>
          </a:p>
          <a:p>
            <a:endParaRPr lang="cs-CZ" dirty="0"/>
          </a:p>
          <a:p>
            <a:r>
              <a:rPr lang="cs-CZ" dirty="0"/>
              <a:t>Hlas se přímo přenáší do finálních výsledků voleb</a:t>
            </a:r>
          </a:p>
          <a:p>
            <a:endParaRPr lang="cs-CZ" dirty="0"/>
          </a:p>
          <a:p>
            <a:r>
              <a:rPr lang="cs-CZ" dirty="0"/>
              <a:t>Volba bez zprostředkující instance – žádný jiný orgán nerozhoduje o výsledcích (výjimka – soudy)</a:t>
            </a:r>
          </a:p>
          <a:p>
            <a:endParaRPr lang="cs-CZ" dirty="0"/>
          </a:p>
          <a:p>
            <a:r>
              <a:rPr lang="cs-CZ" dirty="0"/>
              <a:t>Je opak přímého VP porušením svobodných voleb a demokratické soutěže?</a:t>
            </a:r>
          </a:p>
        </p:txBody>
      </p:sp>
      <p:pic>
        <p:nvPicPr>
          <p:cNvPr id="4" name="Picture 2" descr="http://www.design911.co.uk/blog/wp-content/uploads/2010/08/Its-The-Road-Man-300x200.jpg">
            <a:extLst>
              <a:ext uri="{FF2B5EF4-FFF2-40B4-BE49-F238E27FC236}">
                <a16:creationId xmlns:a16="http://schemas.microsoft.com/office/drawing/2014/main" id="{96790DE7-58EF-4D12-8DE1-EA1493352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3891" y="365125"/>
            <a:ext cx="3039576" cy="202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72806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47BF-A794-40BB-B77F-BB36BD05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2017 bez VVP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531E8-F822-49F3-AB4F-A49D38914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dopadly volby do PS 2017 při omezení VVP?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Vyloučená skupina: </a:t>
            </a:r>
            <a:r>
              <a:rPr lang="cs-CZ" b="1" dirty="0"/>
              <a:t>osoby s počtem bodů 0-4</a:t>
            </a:r>
            <a:r>
              <a:rPr lang="cs-CZ" dirty="0"/>
              <a:t> (92,3 %)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Data:  Volební studie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164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04558-646A-41D5-8777-F4EABEB7E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28"/>
            <a:ext cx="10515600" cy="1325563"/>
          </a:xfrm>
        </p:spPr>
        <p:txBody>
          <a:bodyPr/>
          <a:lstStyle/>
          <a:p>
            <a:r>
              <a:rPr lang="cs-CZ" dirty="0"/>
              <a:t>Volební studie 2017</a:t>
            </a:r>
          </a:p>
        </p:txBody>
      </p:sp>
      <p:graphicFrame>
        <p:nvGraphicFramePr>
          <p:cNvPr id="6" name="Zástupný symbol obsahu 3">
            <a:extLst>
              <a:ext uri="{FF2B5EF4-FFF2-40B4-BE49-F238E27FC236}">
                <a16:creationId xmlns:a16="http://schemas.microsoft.com/office/drawing/2014/main" id="{8CB94999-7B78-4F6E-B024-FC260959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367012"/>
              </p:ext>
            </p:extLst>
          </p:nvPr>
        </p:nvGraphicFramePr>
        <p:xfrm>
          <a:off x="838200" y="1559910"/>
          <a:ext cx="10515600" cy="505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Strana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Bez</a:t>
                      </a:r>
                      <a:r>
                        <a:rPr lang="cs-CZ" b="0" baseline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osob s 0-4 body</a:t>
                      </a:r>
                      <a:endParaRPr lang="cs-CZ" b="0" dirty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VS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Rozdíl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ANO 2011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ODS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Piráti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SPD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KSČM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ČSSD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KDU-ČSL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TOP 09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32041"/>
                  </a:ext>
                </a:extLst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STAN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2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9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69CA5-B5DD-4F22-BEE0-C1720B99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Tajné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CB3514-B099-4369-98D6-B3DC1877B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Garance volby jako individuální a soukromé záležitosti voliče</a:t>
            </a:r>
          </a:p>
          <a:p>
            <a:endParaRPr lang="cs-CZ" dirty="0"/>
          </a:p>
          <a:p>
            <a:r>
              <a:rPr lang="cs-CZ" dirty="0"/>
              <a:t>Volební účast akceptovaná jako kvazi veřejný akt, nikoliv samotný výběr voleného subjektu</a:t>
            </a:r>
          </a:p>
          <a:p>
            <a:endParaRPr lang="cs-CZ" dirty="0"/>
          </a:p>
          <a:p>
            <a:r>
              <a:rPr lang="cs-CZ" dirty="0"/>
              <a:t>Opak je typický příznak nedemokratické povahy systému</a:t>
            </a:r>
          </a:p>
          <a:p>
            <a:endParaRPr lang="cs-CZ" dirty="0"/>
          </a:p>
          <a:p>
            <a:r>
              <a:rPr lang="cs-CZ" dirty="0"/>
              <a:t>Různé praktiky oslabení tajnosti – přímé i nepřímé</a:t>
            </a:r>
          </a:p>
        </p:txBody>
      </p:sp>
      <p:pic>
        <p:nvPicPr>
          <p:cNvPr id="4" name="Picture 4" descr="http://www.financialgazette.co.zw/wp-content/uploads/secret.ballot.jpg">
            <a:extLst>
              <a:ext uri="{FF2B5EF4-FFF2-40B4-BE49-F238E27FC236}">
                <a16:creationId xmlns:a16="http://schemas.microsoft.com/office/drawing/2014/main" id="{C398B780-4EFC-428C-B5D3-81F7F320D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2154" y="146687"/>
            <a:ext cx="2735767" cy="18258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72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31C82-7CFA-47BF-91E0-09FC6EED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C4D671-7872-4E44-A7F8-D7B4C7D5C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zásady:</a:t>
            </a:r>
          </a:p>
          <a:p>
            <a:pPr lvl="1"/>
            <a:r>
              <a:rPr lang="cs-CZ" dirty="0"/>
              <a:t>1 volič = 1 hlas</a:t>
            </a:r>
          </a:p>
          <a:p>
            <a:pPr lvl="1"/>
            <a:r>
              <a:rPr lang="cs-CZ" dirty="0"/>
              <a:t>Každý hlas má stejnou váhu</a:t>
            </a:r>
          </a:p>
          <a:p>
            <a:pPr lvl="1"/>
            <a:r>
              <a:rPr lang="cs-CZ" dirty="0"/>
              <a:t>Na každého poslance připadá stejný počet voličů</a:t>
            </a:r>
          </a:p>
          <a:p>
            <a:endParaRPr lang="cs-CZ" dirty="0"/>
          </a:p>
          <a:p>
            <a:r>
              <a:rPr lang="cs-CZ" dirty="0"/>
              <a:t>Absolutní podoba je v praxi neuskutečnitelná</a:t>
            </a:r>
          </a:p>
          <a:p>
            <a:endParaRPr lang="cs-CZ" dirty="0"/>
          </a:p>
          <a:p>
            <a:r>
              <a:rPr lang="cs-CZ" dirty="0"/>
              <a:t>Nutná akceptace jistých odchylek:</a:t>
            </a:r>
          </a:p>
          <a:p>
            <a:pPr lvl="1"/>
            <a:r>
              <a:rPr lang="cs-CZ" dirty="0"/>
              <a:t>„Přirozené“ důvody – nastavení obvodů a pohyby obyvatelstva</a:t>
            </a:r>
          </a:p>
          <a:p>
            <a:pPr lvl="1"/>
            <a:r>
              <a:rPr lang="cs-CZ" dirty="0"/>
              <a:t>Umělé důvody - klauzule</a:t>
            </a:r>
          </a:p>
          <a:p>
            <a:endParaRPr lang="cs-CZ" dirty="0"/>
          </a:p>
        </p:txBody>
      </p:sp>
      <p:pic>
        <p:nvPicPr>
          <p:cNvPr id="4" name="Picture 2" descr="http://banatzayed.com/wp-content/uploads/2013/01/banatzayed-food-scale.jpg">
            <a:extLst>
              <a:ext uri="{FF2B5EF4-FFF2-40B4-BE49-F238E27FC236}">
                <a16:creationId xmlns:a16="http://schemas.microsoft.com/office/drawing/2014/main" id="{82822050-DC48-4A54-B1A4-040C61F58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0115" y="133932"/>
            <a:ext cx="3003685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4904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91930-DF50-4692-9BAF-32D9A410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Všeobecné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CCB2CD-9641-4A99-B9E4-91C53D0F5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Neznamená, že všichni bez výjimky mohou volit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55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9EF9B-E12C-4FEF-8FA4-930995576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VP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0A171A-B533-4A59-B11E-41091BCEF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Volební právo je vymezené tak, aby ho v zásadě každý jednou a bez obtíží nabyl</a:t>
            </a:r>
          </a:p>
          <a:p>
            <a:endParaRPr lang="cs-CZ" dirty="0"/>
          </a:p>
          <a:p>
            <a:r>
              <a:rPr lang="cs-CZ" dirty="0"/>
              <a:t>Všeobecné VP znamená absenci příliš restriktivních podmínek (barva vlasů, výška, vzdělání)</a:t>
            </a:r>
          </a:p>
          <a:p>
            <a:endParaRPr lang="cs-CZ" dirty="0"/>
          </a:p>
          <a:p>
            <a:r>
              <a:rPr lang="cs-CZ" dirty="0"/>
              <a:t>Akceptované omezující podmínky:</a:t>
            </a:r>
          </a:p>
          <a:p>
            <a:pPr lvl="1"/>
            <a:r>
              <a:rPr lang="cs-CZ" dirty="0"/>
              <a:t>Podmínky naplněné objektivním plynutím času (věk)</a:t>
            </a:r>
          </a:p>
          <a:p>
            <a:pPr lvl="1"/>
            <a:r>
              <a:rPr lang="cs-CZ" dirty="0"/>
              <a:t>Sankční podmínky (výkon trestu)</a:t>
            </a:r>
          </a:p>
          <a:p>
            <a:pPr lvl="1"/>
            <a:r>
              <a:rPr lang="cs-CZ" dirty="0"/>
              <a:t>Navázání na podobu voleb (občanství, pobyt)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249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29496-C88B-4E16-B93E-C51E60218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PS PČR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AD5D4F-950B-42EF-A8C6-1862EAE02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volit:</a:t>
            </a:r>
          </a:p>
          <a:p>
            <a:pPr lvl="1"/>
            <a:r>
              <a:rPr lang="cs-CZ" dirty="0"/>
              <a:t>Občané ČR</a:t>
            </a:r>
          </a:p>
          <a:p>
            <a:pPr lvl="1"/>
            <a:r>
              <a:rPr lang="cs-CZ" dirty="0"/>
              <a:t>Věk alespoň 18 let</a:t>
            </a:r>
          </a:p>
          <a:p>
            <a:endParaRPr lang="cs-CZ" dirty="0"/>
          </a:p>
          <a:p>
            <a:r>
              <a:rPr lang="cs-CZ" dirty="0"/>
              <a:t>Překážky:</a:t>
            </a:r>
          </a:p>
          <a:p>
            <a:pPr lvl="1"/>
            <a:r>
              <a:rPr lang="cs-CZ" dirty="0"/>
              <a:t>Omezení svéprávnosti k výkonu VP</a:t>
            </a:r>
          </a:p>
          <a:p>
            <a:pPr lvl="1"/>
            <a:r>
              <a:rPr lang="cs-CZ" dirty="0"/>
              <a:t>Omezení osobní svobody za účelem ochrany zdraví lidu</a:t>
            </a:r>
          </a:p>
        </p:txBody>
      </p:sp>
    </p:spTree>
    <p:extLst>
      <p:ext uri="{BB962C8B-B14F-4D97-AF65-F5344CB8AC3E}">
        <p14:creationId xmlns:p14="http://schemas.microsoft.com/office/powerpoint/2010/main" val="28100278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1589</Words>
  <Application>Microsoft Office PowerPoint</Application>
  <PresentationFormat>Širokouhlá</PresentationFormat>
  <Paragraphs>759</Paragraphs>
  <Slides>41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Cambria</vt:lpstr>
      <vt:lpstr>Wingdings</vt:lpstr>
      <vt:lpstr>Motiv Office</vt:lpstr>
      <vt:lpstr>Volební právo</vt:lpstr>
      <vt:lpstr>Volební právo</vt:lpstr>
      <vt:lpstr>Volební právo</vt:lpstr>
      <vt:lpstr>Přímé VP</vt:lpstr>
      <vt:lpstr>Tajné VP</vt:lpstr>
      <vt:lpstr>Rovné VP</vt:lpstr>
      <vt:lpstr>Všeobecné VP</vt:lpstr>
      <vt:lpstr>Všeobecné VP</vt:lpstr>
      <vt:lpstr>Volby do PS PČR</vt:lpstr>
      <vt:lpstr>Možné vyhlídky</vt:lpstr>
      <vt:lpstr>Možné vyhlídky</vt:lpstr>
      <vt:lpstr>Omezení všeobecného VP?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  <vt:lpstr>Volby 2017 bez VVP</vt:lpstr>
      <vt:lpstr>Znalost politiky</vt:lpstr>
      <vt:lpstr>Prezentácia programu PowerPoint</vt:lpstr>
      <vt:lpstr>Volby 2017 bez VVP</vt:lpstr>
      <vt:lpstr>Volební studie 2017</vt:lpstr>
      <vt:lpstr>Volby 2017 bez VVP</vt:lpstr>
      <vt:lpstr>Volební studie 2017</vt:lpstr>
      <vt:lpstr>Volby 2017 bez VVP</vt:lpstr>
      <vt:lpstr>Volební studie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právo</dc:title>
  <dc:creator>Peter Spáč</dc:creator>
  <cp:lastModifiedBy>Peter</cp:lastModifiedBy>
  <cp:revision>3</cp:revision>
  <dcterms:created xsi:type="dcterms:W3CDTF">2021-11-01T10:13:04Z</dcterms:created>
  <dcterms:modified xsi:type="dcterms:W3CDTF">2022-11-16T19:01:07Z</dcterms:modified>
</cp:coreProperties>
</file>