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0F8A988-5D63-4F36-8C71-085A28CE2294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99DB6E0-07CF-428F-9679-2CE035347510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63148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A988-5D63-4F36-8C71-085A28CE2294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B6E0-07CF-428F-9679-2CE0353475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8928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A988-5D63-4F36-8C71-085A28CE2294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B6E0-07CF-428F-9679-2CE0353475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0618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A988-5D63-4F36-8C71-085A28CE2294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B6E0-07CF-428F-9679-2CE0353475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6561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0F8A988-5D63-4F36-8C71-085A28CE2294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99DB6E0-07CF-428F-9679-2CE035347510}" type="slidenum">
              <a:rPr lang="cs-CZ" smtClean="0"/>
              <a:t>‹#›</a:t>
            </a:fld>
            <a:endParaRPr lang="cs-CZ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1050298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A988-5D63-4F36-8C71-085A28CE2294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B6E0-07CF-428F-9679-2CE0353475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49030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A988-5D63-4F36-8C71-085A28CE2294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B6E0-07CF-428F-9679-2CE0353475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5539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A988-5D63-4F36-8C71-085A28CE2294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B6E0-07CF-428F-9679-2CE0353475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7329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A988-5D63-4F36-8C71-085A28CE2294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B6E0-07CF-428F-9679-2CE0353475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2735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40F8A988-5D63-4F36-8C71-085A28CE2294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99DB6E0-07CF-428F-9679-2CE03534751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72499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40F8A988-5D63-4F36-8C71-085A28CE2294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99DB6E0-07CF-428F-9679-2CE0353475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2036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0F8A988-5D63-4F36-8C71-085A28CE2294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99DB6E0-07CF-428F-9679-2CE03534751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42130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20C068-2B11-4F1C-8678-B6E49B5ED8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Britská parlamentní debata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6972369-3538-45AE-8889-F48FC384DB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POLb1143 Základy argumentace</a:t>
            </a:r>
          </a:p>
        </p:txBody>
      </p:sp>
    </p:spTree>
    <p:extLst>
      <p:ext uri="{BB962C8B-B14F-4D97-AF65-F5344CB8AC3E}">
        <p14:creationId xmlns:p14="http://schemas.microsoft.com/office/powerpoint/2010/main" val="58079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8B3262-1DF4-92E8-4745-B35F6A15F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Rozdělení týmů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DBB6453-FB69-29FC-7A41-020474D691A9}"/>
              </a:ext>
            </a:extLst>
          </p:cNvPr>
          <p:cNvSpPr txBox="1"/>
          <p:nvPr/>
        </p:nvSpPr>
        <p:spPr>
          <a:xfrm>
            <a:off x="1311564" y="1459344"/>
            <a:ext cx="407323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/>
              <a:t>Vládní tým</a:t>
            </a:r>
          </a:p>
          <a:p>
            <a:pPr algn="ctr"/>
            <a:r>
              <a:rPr lang="cs-CZ" sz="3200" b="1" dirty="0"/>
              <a:t> </a:t>
            </a:r>
          </a:p>
          <a:p>
            <a:r>
              <a:rPr lang="cs-CZ" sz="3200" dirty="0"/>
              <a:t>Vládní tým 1</a:t>
            </a:r>
            <a:endParaRPr lang="cs-CZ" sz="3200" b="1" dirty="0"/>
          </a:p>
          <a:p>
            <a:r>
              <a:rPr lang="cs-CZ" sz="2800" dirty="0"/>
              <a:t>1) Vít Polák</a:t>
            </a:r>
          </a:p>
          <a:p>
            <a:r>
              <a:rPr lang="cs-CZ" sz="2800" dirty="0"/>
              <a:t>2)Martin Mikloš</a:t>
            </a:r>
          </a:p>
          <a:p>
            <a:endParaRPr lang="cs-CZ" sz="2800" dirty="0"/>
          </a:p>
          <a:p>
            <a:r>
              <a:rPr lang="cs-CZ" sz="2800" dirty="0"/>
              <a:t>Vládní tým 2</a:t>
            </a:r>
          </a:p>
          <a:p>
            <a:r>
              <a:rPr lang="cs-CZ" sz="2800" dirty="0"/>
              <a:t>1) Pavla </a:t>
            </a:r>
            <a:r>
              <a:rPr lang="cs-CZ" sz="2800" dirty="0" err="1"/>
              <a:t>Heyduková</a:t>
            </a:r>
            <a:endParaRPr lang="cs-CZ" sz="2800" dirty="0"/>
          </a:p>
          <a:p>
            <a:r>
              <a:rPr lang="cs-CZ" sz="2800" dirty="0"/>
              <a:t>2) Mariana Janečková</a:t>
            </a:r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582EE52-91F0-03FB-16EC-90F5038CB952}"/>
              </a:ext>
            </a:extLst>
          </p:cNvPr>
          <p:cNvSpPr txBox="1"/>
          <p:nvPr/>
        </p:nvSpPr>
        <p:spPr>
          <a:xfrm>
            <a:off x="6059054" y="1431636"/>
            <a:ext cx="4784437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/>
              <a:t>Opoziční tým</a:t>
            </a:r>
          </a:p>
          <a:p>
            <a:pPr algn="ctr"/>
            <a:endParaRPr lang="cs-CZ" sz="3200" b="1" dirty="0"/>
          </a:p>
          <a:p>
            <a:r>
              <a:rPr lang="cs-CZ" sz="3200" dirty="0"/>
              <a:t>Opoziční tým 1</a:t>
            </a:r>
            <a:endParaRPr lang="cs-CZ" sz="3200" b="1" dirty="0"/>
          </a:p>
          <a:p>
            <a:r>
              <a:rPr lang="cs-CZ" sz="2800" dirty="0"/>
              <a:t>1) Klára </a:t>
            </a:r>
            <a:r>
              <a:rPr lang="cs-CZ" sz="2800" dirty="0" err="1"/>
              <a:t>Erdingerová</a:t>
            </a:r>
            <a:endParaRPr lang="cs-CZ" sz="2800" dirty="0"/>
          </a:p>
          <a:p>
            <a:r>
              <a:rPr lang="cs-CZ" sz="2800" dirty="0"/>
              <a:t>2) Alžběta </a:t>
            </a:r>
            <a:r>
              <a:rPr lang="cs-CZ" sz="2800" dirty="0" err="1"/>
              <a:t>Běhávková</a:t>
            </a:r>
            <a:endParaRPr lang="cs-CZ" sz="2800" dirty="0"/>
          </a:p>
          <a:p>
            <a:endParaRPr lang="cs-CZ" sz="2800" dirty="0"/>
          </a:p>
          <a:p>
            <a:r>
              <a:rPr lang="cs-CZ" sz="2800" dirty="0"/>
              <a:t>Opoziční tým 2</a:t>
            </a:r>
          </a:p>
          <a:p>
            <a:r>
              <a:rPr lang="cs-CZ" sz="2800" dirty="0"/>
              <a:t>1) Richard </a:t>
            </a:r>
            <a:r>
              <a:rPr lang="cs-CZ" sz="2800" dirty="0" err="1"/>
              <a:t>Šafárik</a:t>
            </a:r>
            <a:endParaRPr lang="cs-CZ" sz="2800" dirty="0"/>
          </a:p>
          <a:p>
            <a:r>
              <a:rPr lang="cs-CZ" sz="2800" dirty="0"/>
              <a:t>2) Vojtěch Hermann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9150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B6090FAE-50BA-C643-88C8-FBC045332D68}"/>
              </a:ext>
            </a:extLst>
          </p:cNvPr>
          <p:cNvSpPr txBox="1">
            <a:spLocks/>
          </p:cNvSpPr>
          <p:nvPr/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3000" dirty="0"/>
              <a:t>Téma na debatu:</a:t>
            </a:r>
          </a:p>
          <a:p>
            <a:pPr marL="0" indent="0" algn="ctr">
              <a:buNone/>
            </a:pPr>
            <a:r>
              <a:rPr lang="cs-CZ" sz="2800" dirty="0"/>
              <a:t>Umělé přerušení těhotenství by mělo být zakázáno </a:t>
            </a: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1984599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488406-7093-418C-A481-32C50FF8D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13E507-DE5E-4CBD-9C8A-B61E3FE16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Cvičení pro rozvoj argumentačních a prezentačních schopností </a:t>
            </a:r>
          </a:p>
          <a:p>
            <a:r>
              <a:rPr lang="cs-CZ" sz="2800" dirty="0"/>
              <a:t>Simulace politického jednání (vláda x opozice) </a:t>
            </a:r>
          </a:p>
          <a:p>
            <a:r>
              <a:rPr lang="cs-CZ" sz="2800" dirty="0"/>
              <a:t>Rozšíření rozhledu </a:t>
            </a:r>
          </a:p>
          <a:p>
            <a:pPr lvl="1"/>
            <a:r>
              <a:rPr lang="cs-CZ" sz="2400" dirty="0"/>
              <a:t>Obhajoba tezí, s nimiž nemusíte nutně souhlasit </a:t>
            </a:r>
          </a:p>
          <a:p>
            <a:endParaRPr lang="cs-CZ" sz="2800" dirty="0"/>
          </a:p>
          <a:p>
            <a:r>
              <a:rPr lang="cs-CZ" sz="2800" dirty="0"/>
              <a:t>Přesvědčit rozhodčího o (ne)platnosti stanovené teze </a:t>
            </a:r>
          </a:p>
        </p:txBody>
      </p:sp>
    </p:spTree>
    <p:extLst>
      <p:ext uri="{BB962C8B-B14F-4D97-AF65-F5344CB8AC3E}">
        <p14:creationId xmlns:p14="http://schemas.microsoft.com/office/powerpoint/2010/main" val="2873248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0D5540-D82B-4A05-98DC-737B82EC3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E42AAF-9162-48A2-B172-F1DDA7E43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571999"/>
          </a:xfrm>
        </p:spPr>
        <p:txBody>
          <a:bodyPr>
            <a:normAutofit/>
          </a:bodyPr>
          <a:lstStyle/>
          <a:p>
            <a:r>
              <a:rPr lang="cs-CZ" dirty="0"/>
              <a:t>4 týmy </a:t>
            </a:r>
          </a:p>
          <a:p>
            <a:pPr lvl="1"/>
            <a:r>
              <a:rPr lang="cs-CZ" dirty="0"/>
              <a:t>2 argumentují pro tezi; 2 proti tezi </a:t>
            </a:r>
          </a:p>
          <a:p>
            <a:pPr lvl="1"/>
            <a:r>
              <a:rPr lang="cs-CZ" dirty="0"/>
              <a:t>Vládní a opoziční tým se střídají ALE argumentační témata by měla zůstat reflektována </a:t>
            </a:r>
          </a:p>
          <a:p>
            <a:r>
              <a:rPr lang="cs-CZ" dirty="0"/>
              <a:t>Každý řečník má k dispozici 5 minut  </a:t>
            </a:r>
          </a:p>
          <a:p>
            <a:pPr lvl="1"/>
            <a:r>
              <a:rPr lang="cs-CZ" dirty="0"/>
              <a:t>Rozhodčí dává signál o blížícím se konci 1 minutu a 30 vteřin před koncem řeči </a:t>
            </a:r>
          </a:p>
          <a:p>
            <a:pPr lvl="1"/>
            <a:r>
              <a:rPr lang="cs-CZ" dirty="0"/>
              <a:t>Reaktivní a aktivní část řeči </a:t>
            </a:r>
          </a:p>
          <a:p>
            <a:r>
              <a:rPr lang="cs-CZ" dirty="0"/>
              <a:t>Možnost faktických poznámek (POI)</a:t>
            </a:r>
          </a:p>
          <a:p>
            <a:pPr lvl="1"/>
            <a:r>
              <a:rPr lang="cs-CZ" dirty="0"/>
              <a:t>Krátké dotazy (max. 15 sekund) dotazy z soupeřících týmů řečníkovi </a:t>
            </a:r>
          </a:p>
          <a:p>
            <a:pPr lvl="1"/>
            <a:r>
              <a:rPr lang="cs-CZ" dirty="0"/>
              <a:t>Cca 1 – 3 za jednu řeč </a:t>
            </a:r>
          </a:p>
          <a:p>
            <a:pPr lvl="1"/>
            <a:r>
              <a:rPr lang="cs-CZ" dirty="0"/>
              <a:t>Možné jenom v 2-4. minutě </a:t>
            </a:r>
          </a:p>
        </p:txBody>
      </p:sp>
    </p:spTree>
    <p:extLst>
      <p:ext uri="{BB962C8B-B14F-4D97-AF65-F5344CB8AC3E}">
        <p14:creationId xmlns:p14="http://schemas.microsoft.com/office/powerpoint/2010/main" val="381121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589296-CF11-4F50-B799-46E5625E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Úkoly Řečníků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C3AB4D-5769-4D7B-BD59-C4DB13840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I. Řečník (Vláda 1.1.)</a:t>
            </a:r>
          </a:p>
          <a:p>
            <a:pPr lvl="1"/>
            <a:r>
              <a:rPr lang="cs-CZ" dirty="0"/>
              <a:t>Definice teze – vysvětlení toho, o čem se bude debatovat </a:t>
            </a:r>
          </a:p>
          <a:p>
            <a:pPr lvl="2"/>
            <a:r>
              <a:rPr lang="cs-CZ" i="1" dirty="0"/>
              <a:t>TV hodlá zavést trest smrti = TV hodlá zavést trest smrti za zločiny, které záměrně způsobí smrt jiného člověka </a:t>
            </a:r>
          </a:p>
          <a:p>
            <a:pPr lvl="2"/>
            <a:r>
              <a:rPr lang="cs-CZ" dirty="0"/>
              <a:t>NE příliš úzká definice (trest smrti pouze pro vrahy malých dětí); NE neférová definice (trest smrti během válečného stavu) </a:t>
            </a:r>
          </a:p>
          <a:p>
            <a:pPr lvl="1"/>
            <a:r>
              <a:rPr lang="cs-CZ" dirty="0"/>
              <a:t>Přinesení argumentů pro tezi (tvrzení – mechanismus – důkaz) </a:t>
            </a:r>
          </a:p>
          <a:p>
            <a:pPr lvl="2"/>
            <a:r>
              <a:rPr lang="cs-CZ" dirty="0"/>
              <a:t>Proč je potřeba zavést trest smrti a k čemu to bude dobré? </a:t>
            </a:r>
          </a:p>
          <a:p>
            <a:pPr lvl="1"/>
            <a:r>
              <a:rPr lang="cs-CZ" dirty="0"/>
              <a:t>Shrnutí vlastního postoje (definice klíčových hodnot)</a:t>
            </a:r>
          </a:p>
          <a:p>
            <a:pPr lvl="2"/>
            <a:r>
              <a:rPr lang="cs-CZ" dirty="0"/>
              <a:t>Platí pro každého řečníka </a:t>
            </a:r>
          </a:p>
        </p:txBody>
      </p:sp>
    </p:spTree>
    <p:extLst>
      <p:ext uri="{BB962C8B-B14F-4D97-AF65-F5344CB8AC3E}">
        <p14:creationId xmlns:p14="http://schemas.microsoft.com/office/powerpoint/2010/main" val="823981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88D6CD-F39D-4837-AC23-1FC8C5F65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Úkoly řečníků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314A48-421F-45ED-AA47-57C89C1F1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II. Řečník (Opozice I.1.)</a:t>
            </a:r>
            <a:endParaRPr lang="cs-CZ" dirty="0"/>
          </a:p>
          <a:p>
            <a:pPr lvl="1"/>
            <a:r>
              <a:rPr lang="cs-CZ" dirty="0"/>
              <a:t>Reakce na argumentaci vlády – proč tvrzení vlády o přínosnosti/morálnosti trestu smrti neplatí?</a:t>
            </a:r>
          </a:p>
          <a:p>
            <a:pPr lvl="2"/>
            <a:r>
              <a:rPr lang="cs-CZ" dirty="0"/>
              <a:t>Kritika by měla ukázat, proč mechanismus neplatí (</a:t>
            </a:r>
            <a:r>
              <a:rPr lang="cs-CZ" i="1" dirty="0"/>
              <a:t>trest smrti nepovede k odstrašení od páchání těžkých zločinů, protože jsou často páchány v afektu nebo dobře promyšlené</a:t>
            </a:r>
            <a:r>
              <a:rPr lang="cs-CZ" dirty="0"/>
              <a:t>) </a:t>
            </a:r>
          </a:p>
          <a:p>
            <a:pPr lvl="1"/>
            <a:r>
              <a:rPr lang="cs-CZ" dirty="0"/>
              <a:t>Představení argumentů proti tezi </a:t>
            </a:r>
          </a:p>
          <a:p>
            <a:pPr lvl="1"/>
            <a:r>
              <a:rPr lang="cs-CZ" dirty="0"/>
              <a:t>Možnost rozporovat definici </a:t>
            </a:r>
          </a:p>
          <a:p>
            <a:r>
              <a:rPr lang="cs-CZ" b="1" dirty="0"/>
              <a:t>III. Řečník (Vláda I.II.) </a:t>
            </a:r>
            <a:endParaRPr lang="cs-CZ" dirty="0"/>
          </a:p>
          <a:p>
            <a:pPr lvl="1"/>
            <a:r>
              <a:rPr lang="cs-CZ" dirty="0"/>
              <a:t>Reakce na kritiku opozice </a:t>
            </a:r>
          </a:p>
          <a:p>
            <a:pPr lvl="1"/>
            <a:r>
              <a:rPr lang="cs-CZ" dirty="0"/>
              <a:t>Posílení vlastní argumentační linie (znovu vysvětlit mechanismus, přidat nové příklady ALE ne nové argumenty) </a:t>
            </a:r>
          </a:p>
          <a:p>
            <a:pPr marL="914400" lvl="2" indent="0">
              <a:buNone/>
            </a:pPr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2808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B407C3-2716-4C7A-8EC5-A2F823C91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Úkoly řečníků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74B991-DE8B-45FA-BADF-C784E1FDC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IV. Řečník (Opozice I.II.) </a:t>
            </a:r>
          </a:p>
          <a:p>
            <a:pPr lvl="1"/>
            <a:r>
              <a:rPr lang="cs-CZ" dirty="0"/>
              <a:t>Reakce na argumentaci II. řečníka vlády </a:t>
            </a:r>
          </a:p>
          <a:p>
            <a:pPr lvl="1"/>
            <a:r>
              <a:rPr lang="cs-CZ" dirty="0"/>
              <a:t>Posílení vlastní argumentační linie </a:t>
            </a:r>
          </a:p>
          <a:p>
            <a:r>
              <a:rPr lang="cs-CZ" b="1" dirty="0"/>
              <a:t>V. Řečník (Vláda II.I.) </a:t>
            </a:r>
          </a:p>
          <a:p>
            <a:pPr lvl="1"/>
            <a:r>
              <a:rPr lang="cs-CZ" dirty="0"/>
              <a:t>Reakce na </a:t>
            </a:r>
            <a:r>
              <a:rPr lang="cs-CZ" dirty="0" err="1"/>
              <a:t>argumetnaci</a:t>
            </a:r>
            <a:r>
              <a:rPr lang="cs-CZ" dirty="0"/>
              <a:t> II. řečníka opozice </a:t>
            </a:r>
          </a:p>
          <a:p>
            <a:pPr lvl="1"/>
            <a:r>
              <a:rPr lang="cs-CZ" dirty="0"/>
              <a:t>Rozšíření debaty – přinesení nových argumentů </a:t>
            </a:r>
          </a:p>
          <a:p>
            <a:pPr lvl="2"/>
            <a:r>
              <a:rPr lang="cs-CZ" i="1" dirty="0"/>
              <a:t>Trest smrti nejen odradí lidi od páchání těžkých trestních činů, jak dokázala I. vláda, ale také sníží náklady na vězeňský systém </a:t>
            </a:r>
          </a:p>
        </p:txBody>
      </p:sp>
    </p:spTree>
    <p:extLst>
      <p:ext uri="{BB962C8B-B14F-4D97-AF65-F5344CB8AC3E}">
        <p14:creationId xmlns:p14="http://schemas.microsoft.com/office/powerpoint/2010/main" val="3164228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9F27BF-E1C1-4035-80F8-D9D49870F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Úkoly řečníků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A6F67B-6DB0-464E-A5CD-DECA86B70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VI. Řečník (Opozice II.I.)</a:t>
            </a:r>
          </a:p>
          <a:p>
            <a:pPr lvl="1"/>
            <a:r>
              <a:rPr lang="cs-CZ" dirty="0"/>
              <a:t>Reakce na argumentaci řečníka II. Vlády </a:t>
            </a:r>
          </a:p>
          <a:p>
            <a:pPr lvl="1"/>
            <a:r>
              <a:rPr lang="cs-CZ" dirty="0"/>
              <a:t>Rozšíření debaty – přinesení vlastních protiargumentů </a:t>
            </a:r>
          </a:p>
          <a:p>
            <a:r>
              <a:rPr lang="cs-CZ" b="1" dirty="0"/>
              <a:t>VII. Řečník (Vláda II.II.)</a:t>
            </a:r>
          </a:p>
          <a:p>
            <a:pPr lvl="1"/>
            <a:r>
              <a:rPr lang="cs-CZ" dirty="0"/>
              <a:t>Reakce na řečníka II. Opozice </a:t>
            </a:r>
          </a:p>
          <a:p>
            <a:pPr lvl="1"/>
            <a:r>
              <a:rPr lang="cs-CZ" dirty="0"/>
              <a:t>Shrnutí celé debaty – vysvětlit rozhodčímu, o čem se debatovalo a proč zvítězila vláda </a:t>
            </a:r>
          </a:p>
          <a:p>
            <a:r>
              <a:rPr lang="cs-CZ" b="1" dirty="0"/>
              <a:t>VIII. Řečníka (Opozice II. II.) </a:t>
            </a:r>
          </a:p>
          <a:p>
            <a:pPr lvl="1"/>
            <a:r>
              <a:rPr lang="cs-CZ" dirty="0"/>
              <a:t>Reakce na řečníka II. Vlády </a:t>
            </a:r>
          </a:p>
          <a:p>
            <a:pPr lvl="1"/>
            <a:r>
              <a:rPr lang="cs-CZ" dirty="0"/>
              <a:t>Shrnutí celé debaty </a:t>
            </a:r>
          </a:p>
        </p:txBody>
      </p:sp>
    </p:spTree>
    <p:extLst>
      <p:ext uri="{BB962C8B-B14F-4D97-AF65-F5344CB8AC3E}">
        <p14:creationId xmlns:p14="http://schemas.microsoft.com/office/powerpoint/2010/main" val="1333758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19BF95-AA74-43D6-A5C1-E16D2F7BF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se hodnotí 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06670C-C9ED-4880-96BB-2167F3CCA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Rozhodčí jako nezaujatý a neinformovaný pozorovatel </a:t>
            </a:r>
          </a:p>
          <a:p>
            <a:pPr lvl="1"/>
            <a:r>
              <a:rPr lang="cs-CZ" dirty="0"/>
              <a:t>Nutné vše podrobně vysvětlovat a dokládat na příkladech </a:t>
            </a:r>
          </a:p>
          <a:p>
            <a:r>
              <a:rPr lang="cs-CZ" dirty="0"/>
              <a:t>Kritéria hodnocení:</a:t>
            </a:r>
          </a:p>
          <a:p>
            <a:pPr lvl="1"/>
            <a:r>
              <a:rPr lang="cs-CZ" dirty="0"/>
              <a:t>Splnění úlohy týmu </a:t>
            </a:r>
          </a:p>
          <a:p>
            <a:pPr lvl="1"/>
            <a:r>
              <a:rPr lang="cs-CZ" dirty="0"/>
              <a:t>Argumentace – Byla dobře vysvětlená? Byla jasně strukturovaná? Byla srozumitelná?</a:t>
            </a:r>
          </a:p>
          <a:p>
            <a:pPr lvl="1"/>
            <a:r>
              <a:rPr lang="cs-CZ" dirty="0"/>
              <a:t>Reakce na protiargumenty/představení vlastních protiargumentů</a:t>
            </a:r>
          </a:p>
          <a:p>
            <a:pPr lvl="1"/>
            <a:r>
              <a:rPr lang="cs-CZ" dirty="0"/>
              <a:t>Faktické připomínky </a:t>
            </a:r>
          </a:p>
          <a:p>
            <a:pPr lvl="1"/>
            <a:r>
              <a:rPr lang="cs-CZ" dirty="0"/>
              <a:t>Týmová práce </a:t>
            </a:r>
          </a:p>
        </p:txBody>
      </p:sp>
    </p:spTree>
    <p:extLst>
      <p:ext uri="{BB962C8B-B14F-4D97-AF65-F5344CB8AC3E}">
        <p14:creationId xmlns:p14="http://schemas.microsoft.com/office/powerpoint/2010/main" val="3543053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8112A3-94DA-4A73-B8A9-1440FB052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si zaznamenávat debatu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D4F20E-F9B8-4E91-8C75-741729483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Nutné si psát poznámky</a:t>
            </a:r>
          </a:p>
          <a:p>
            <a:r>
              <a:rPr lang="cs-CZ" dirty="0"/>
              <a:t>Udržovat si přehled o celé debatě 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656AEAD-35C0-4BB8-8C53-AC548C617C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20" y="3101857"/>
            <a:ext cx="7545629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26536"/>
      </p:ext>
    </p:extLst>
  </p:cSld>
  <p:clrMapOvr>
    <a:masterClrMapping/>
  </p:clrMapOvr>
</p:sld>
</file>

<file path=ppt/theme/theme1.xml><?xml version="1.0" encoding="utf-8"?>
<a:theme xmlns:a="http://schemas.openxmlformats.org/drawingml/2006/main" name="Odznáček">
  <a:themeElements>
    <a:clrScheme name="Odznáček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Odznáček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dznáček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TM10001106[[fn=Odznáček]]</Template>
  <TotalTime>194</TotalTime>
  <Words>581</Words>
  <Application>Microsoft Office PowerPoint</Application>
  <PresentationFormat>Širokoúhlá obrazovka</PresentationFormat>
  <Paragraphs>91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Gill Sans MT</vt:lpstr>
      <vt:lpstr>Impact</vt:lpstr>
      <vt:lpstr>Odznáček</vt:lpstr>
      <vt:lpstr>Britská parlamentní debata</vt:lpstr>
      <vt:lpstr>CÍL</vt:lpstr>
      <vt:lpstr>Struktura </vt:lpstr>
      <vt:lpstr>Úkoly Řečníků </vt:lpstr>
      <vt:lpstr>Úkoly řečníků </vt:lpstr>
      <vt:lpstr>Úkoly řečníků </vt:lpstr>
      <vt:lpstr>Úkoly řečníků</vt:lpstr>
      <vt:lpstr>Jak se hodnotí ?</vt:lpstr>
      <vt:lpstr>Jak si zaznamenávat debatu </vt:lpstr>
      <vt:lpstr>Rozdělení týmů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Britská parlamentní debata</dc:title>
  <dc:creator>Jonáš Syrovátka</dc:creator>
  <cp:lastModifiedBy>Petr Dvořák</cp:lastModifiedBy>
  <cp:revision>7</cp:revision>
  <dcterms:created xsi:type="dcterms:W3CDTF">2021-10-18T08:09:54Z</dcterms:created>
  <dcterms:modified xsi:type="dcterms:W3CDTF">2022-10-19T14:42:53Z</dcterms:modified>
</cp:coreProperties>
</file>