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comments/comment2.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3.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42"/>
  </p:notesMasterIdLst>
  <p:sldIdLst>
    <p:sldId id="256" r:id="rId2"/>
    <p:sldId id="257" r:id="rId3"/>
    <p:sldId id="258" r:id="rId4"/>
    <p:sldId id="259" r:id="rId5"/>
    <p:sldId id="260" r:id="rId6"/>
    <p:sldId id="304" r:id="rId7"/>
    <p:sldId id="261" r:id="rId8"/>
    <p:sldId id="294" r:id="rId9"/>
    <p:sldId id="295" r:id="rId10"/>
    <p:sldId id="262" r:id="rId11"/>
    <p:sldId id="264" r:id="rId12"/>
    <p:sldId id="296" r:id="rId13"/>
    <p:sldId id="265" r:id="rId14"/>
    <p:sldId id="266" r:id="rId15"/>
    <p:sldId id="268" r:id="rId16"/>
    <p:sldId id="269" r:id="rId17"/>
    <p:sldId id="270" r:id="rId18"/>
    <p:sldId id="271" r:id="rId19"/>
    <p:sldId id="273" r:id="rId20"/>
    <p:sldId id="275" r:id="rId21"/>
    <p:sldId id="276" r:id="rId22"/>
    <p:sldId id="277" r:id="rId23"/>
    <p:sldId id="298" r:id="rId24"/>
    <p:sldId id="278" r:id="rId25"/>
    <p:sldId id="299" r:id="rId26"/>
    <p:sldId id="279" r:id="rId27"/>
    <p:sldId id="280" r:id="rId28"/>
    <p:sldId id="284" r:id="rId29"/>
    <p:sldId id="301" r:id="rId30"/>
    <p:sldId id="267" r:id="rId31"/>
    <p:sldId id="291" r:id="rId32"/>
    <p:sldId id="305" r:id="rId33"/>
    <p:sldId id="292" r:id="rId34"/>
    <p:sldId id="293" r:id="rId35"/>
    <p:sldId id="283" r:id="rId36"/>
    <p:sldId id="297" r:id="rId37"/>
    <p:sldId id="300" r:id="rId38"/>
    <p:sldId id="290" r:id="rId39"/>
    <p:sldId id="302" r:id="rId40"/>
    <p:sldId id="303" r:id="rId41"/>
  </p:sldIdLst>
  <p:sldSz cx="12192000" cy="6858000"/>
  <p:notesSz cx="6865938" cy="999648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37" userDrawn="1">
          <p15:clr>
            <a:srgbClr val="A4A3A4"/>
          </p15:clr>
        </p15:guide>
        <p15:guide id="2" pos="3816">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3" roundtripDataSignature="AMtx7mjalnQjjqUSFHaCOhycU/U59tyeg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nka Sakalosova" initials="" lastIdx="3" clrIdx="0"/>
  <p:cmAuthor id="1" name="Luboš Brabenec" initials="LB" lastIdx="1" clrIdx="1">
    <p:extLst>
      <p:ext uri="{19B8F6BF-5375-455C-9EA6-DF929625EA0E}">
        <p15:presenceInfo xmlns:p15="http://schemas.microsoft.com/office/powerpoint/2012/main" userId="9e087812dee4937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1E6964-03C8-4B26-A785-F2AC278957C4}" v="7" dt="2022-10-06T15:56:39.0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22" autoAdjust="0"/>
    <p:restoredTop sz="94660"/>
  </p:normalViewPr>
  <p:slideViewPr>
    <p:cSldViewPr snapToGrid="0">
      <p:cViewPr varScale="1">
        <p:scale>
          <a:sx n="81" d="100"/>
          <a:sy n="81" d="100"/>
        </p:scale>
        <p:origin x="782" y="62"/>
      </p:cViewPr>
      <p:guideLst>
        <p:guide orient="horz" pos="2137"/>
        <p:guide pos="381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customschemas.google.com/relationships/presentationmetadata" Target="metadata"/><Relationship Id="rId48" Type="http://schemas.openxmlformats.org/officeDocument/2006/relationships/tableStyles" Target="tableStyle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8-12-06T12:56:56.286" idx="1">
    <p:pos x="10" y="10"/>
    <p:text>Mary is a brilliant scientist who is, for whatever reason, forced to investigate the world from a black and white room via a black and white television monitor. She specializes in the neurophysiology of vision and acquires, let us suppose, all the physical information there is to obtain about what goes on when we see ripe tomatoes, or the sky, and use terms like "red", "blue", and so on. She discovers, for example, just which wavelength combinations from the sky stimulate the retina, and exactly how this produces via the central nervous system the contraction of the vocal cords and expulsion of air from the lungs that results in the uttering of the sentence "The sky is blue". [...] What will happen when Mary is released from her black and white room or is given a color television monitor? Will she learn anything or not?[4]</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N4xI4t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18-12-06T13:04:44.742" idx="2">
    <p:pos x="210" y="114"/>
    <p:text>Searle then supposes that he is in a closed room and has a book with an English version of the computer program, along with sufficient papers, pencils, erasers, and filing cabinets. Searle could receive Chinese characters through a slot in the door, process them according to the program's instructions, and produce Chinese characters as output. If the computer had passed the Turing test this way, it follows, says Searle, that he would do so as well, simply by running the program manually</p:text>
    <p:extLst mod="1">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N4xI4ts"/>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2-10-06T15:18:05.383" idx="1">
    <p:pos x="10" y="10"/>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5240" cy="501560"/>
          </a:xfrm>
          <a:prstGeom prst="rect">
            <a:avLst/>
          </a:prstGeom>
          <a:noFill/>
          <a:ln>
            <a:noFill/>
          </a:ln>
        </p:spPr>
        <p:txBody>
          <a:bodyPr spcFirstLastPara="1" wrap="square" lIns="96350" tIns="48175" rIns="96350" bIns="48175"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9109" y="0"/>
            <a:ext cx="2975240" cy="501560"/>
          </a:xfrm>
          <a:prstGeom prst="rect">
            <a:avLst/>
          </a:prstGeom>
          <a:noFill/>
          <a:ln>
            <a:noFill/>
          </a:ln>
        </p:spPr>
        <p:txBody>
          <a:bodyPr spcFirstLastPara="1" wrap="square" lIns="96350" tIns="48175" rIns="96350" bIns="48175"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36563" y="1249363"/>
            <a:ext cx="5994400" cy="33734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6594" y="4810810"/>
            <a:ext cx="5492750" cy="3936117"/>
          </a:xfrm>
          <a:prstGeom prst="rect">
            <a:avLst/>
          </a:prstGeom>
          <a:noFill/>
          <a:ln>
            <a:noFill/>
          </a:ln>
        </p:spPr>
        <p:txBody>
          <a:bodyPr spcFirstLastPara="1" wrap="square" lIns="96350" tIns="48175" rIns="96350" bIns="481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94929"/>
            <a:ext cx="2975240" cy="501559"/>
          </a:xfrm>
          <a:prstGeom prst="rect">
            <a:avLst/>
          </a:prstGeom>
          <a:noFill/>
          <a:ln>
            <a:noFill/>
          </a:ln>
        </p:spPr>
        <p:txBody>
          <a:bodyPr spcFirstLastPara="1" wrap="square" lIns="96350" tIns="48175" rIns="96350" bIns="48175"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9109" y="9494929"/>
            <a:ext cx="2975240" cy="501559"/>
          </a:xfrm>
          <a:prstGeom prst="rect">
            <a:avLst/>
          </a:prstGeom>
          <a:noFill/>
          <a:ln>
            <a:noFill/>
          </a:ln>
        </p:spPr>
        <p:txBody>
          <a:bodyPr spcFirstLastPara="1" wrap="square" lIns="96350" tIns="48175" rIns="96350" bIns="48175"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notes"/>
          <p:cNvSpPr>
            <a:spLocks noGrp="1" noRot="1" noChangeAspect="1"/>
          </p:cNvSpPr>
          <p:nvPr>
            <p:ph type="sldImg" idx="2"/>
          </p:nvPr>
        </p:nvSpPr>
        <p:spPr>
          <a:xfrm>
            <a:off x="436563" y="1249363"/>
            <a:ext cx="5994400" cy="337343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8" name="Google Shape;178;p1:notes"/>
          <p:cNvSpPr txBox="1">
            <a:spLocks noGrp="1"/>
          </p:cNvSpPr>
          <p:nvPr>
            <p:ph type="body" idx="1"/>
          </p:nvPr>
        </p:nvSpPr>
        <p:spPr>
          <a:xfrm>
            <a:off x="686594" y="4810810"/>
            <a:ext cx="5492750" cy="3936117"/>
          </a:xfrm>
          <a:prstGeom prst="rect">
            <a:avLst/>
          </a:prstGeom>
          <a:noFill/>
          <a:ln>
            <a:noFill/>
          </a:ln>
        </p:spPr>
        <p:txBody>
          <a:bodyPr spcFirstLastPara="1" wrap="square" lIns="96350" tIns="48175" rIns="96350" bIns="48175"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79" name="Google Shape;179;p1:notes"/>
          <p:cNvSpPr txBox="1">
            <a:spLocks noGrp="1"/>
          </p:cNvSpPr>
          <p:nvPr>
            <p:ph type="sldNum" idx="12"/>
          </p:nvPr>
        </p:nvSpPr>
        <p:spPr>
          <a:xfrm>
            <a:off x="3889109" y="9494929"/>
            <a:ext cx="2975240" cy="501559"/>
          </a:xfrm>
          <a:prstGeom prst="rect">
            <a:avLst/>
          </a:prstGeom>
          <a:noFill/>
          <a:ln>
            <a:noFill/>
          </a:ln>
        </p:spPr>
        <p:txBody>
          <a:bodyPr spcFirstLastPara="1" wrap="square" lIns="96350" tIns="48175" rIns="96350" bIns="48175" anchor="b" anchorCtr="0">
            <a:noAutofit/>
          </a:bodyPr>
          <a:lstStyle/>
          <a:p>
            <a:pPr marL="0" lvl="0" indent="0" algn="r" rtl="0">
              <a:spcBef>
                <a:spcPts val="0"/>
              </a:spcBef>
              <a:spcAft>
                <a:spcPts val="0"/>
              </a:spcAft>
              <a:buNone/>
            </a:pPr>
            <a:fld id="{00000000-1234-1234-1234-123412341234}" type="slidenum">
              <a:rPr lang="en-US" sz="1300" b="0" i="0" u="none" strike="noStrike" cap="none">
                <a:solidFill>
                  <a:schemeClr val="dk1"/>
                </a:solidFill>
                <a:latin typeface="Arial"/>
                <a:ea typeface="Arial"/>
                <a:cs typeface="Arial"/>
                <a:sym typeface="Arial"/>
              </a:rPr>
              <a:t>1</a:t>
            </a:fld>
            <a:endParaRPr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0:notes"/>
          <p:cNvSpPr txBox="1">
            <a:spLocks noGrp="1"/>
          </p:cNvSpPr>
          <p:nvPr>
            <p:ph type="body" idx="1"/>
          </p:nvPr>
        </p:nvSpPr>
        <p:spPr>
          <a:xfrm>
            <a:off x="686594" y="4810810"/>
            <a:ext cx="5492750" cy="3936117"/>
          </a:xfrm>
          <a:prstGeom prst="rect">
            <a:avLst/>
          </a:prstGeom>
        </p:spPr>
        <p:txBody>
          <a:bodyPr spcFirstLastPara="1" wrap="square" lIns="96350" tIns="48175" rIns="96350" bIns="48175" anchor="t" anchorCtr="0">
            <a:noAutofit/>
          </a:bodyPr>
          <a:lstStyle/>
          <a:p>
            <a:pPr marL="0" lvl="0" indent="0" algn="l" rtl="0">
              <a:spcBef>
                <a:spcPts val="0"/>
              </a:spcBef>
              <a:spcAft>
                <a:spcPts val="0"/>
              </a:spcAft>
              <a:buNone/>
            </a:pPr>
            <a:endParaRPr/>
          </a:p>
        </p:txBody>
      </p:sp>
      <p:sp>
        <p:nvSpPr>
          <p:cNvPr id="252" name="Google Shape;252;p10:notes"/>
          <p:cNvSpPr>
            <a:spLocks noGrp="1" noRot="1" noChangeAspect="1"/>
          </p:cNvSpPr>
          <p:nvPr>
            <p:ph type="sldImg" idx="2"/>
          </p:nvPr>
        </p:nvSpPr>
        <p:spPr>
          <a:xfrm>
            <a:off x="436563" y="1249363"/>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1:notes"/>
          <p:cNvSpPr txBox="1">
            <a:spLocks noGrp="1"/>
          </p:cNvSpPr>
          <p:nvPr>
            <p:ph type="body" idx="1"/>
          </p:nvPr>
        </p:nvSpPr>
        <p:spPr>
          <a:xfrm>
            <a:off x="686594" y="4810810"/>
            <a:ext cx="5492750" cy="3936117"/>
          </a:xfrm>
          <a:prstGeom prst="rect">
            <a:avLst/>
          </a:prstGeom>
        </p:spPr>
        <p:txBody>
          <a:bodyPr spcFirstLastPara="1" wrap="square" lIns="96350" tIns="48175" rIns="96350" bIns="48175" anchor="t" anchorCtr="0">
            <a:noAutofit/>
          </a:bodyPr>
          <a:lstStyle/>
          <a:p>
            <a:pPr marL="0" lvl="0" indent="0" algn="l" rtl="0">
              <a:spcBef>
                <a:spcPts val="0"/>
              </a:spcBef>
              <a:spcAft>
                <a:spcPts val="0"/>
              </a:spcAft>
              <a:buNone/>
            </a:pPr>
            <a:endParaRPr/>
          </a:p>
        </p:txBody>
      </p:sp>
      <p:sp>
        <p:nvSpPr>
          <p:cNvPr id="262" name="Google Shape;262;p11:notes"/>
          <p:cNvSpPr>
            <a:spLocks noGrp="1" noRot="1" noChangeAspect="1"/>
          </p:cNvSpPr>
          <p:nvPr>
            <p:ph type="sldImg" idx="2"/>
          </p:nvPr>
        </p:nvSpPr>
        <p:spPr>
          <a:xfrm>
            <a:off x="436563" y="1249363"/>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3:notes"/>
          <p:cNvSpPr txBox="1">
            <a:spLocks noGrp="1"/>
          </p:cNvSpPr>
          <p:nvPr>
            <p:ph type="body" idx="1"/>
          </p:nvPr>
        </p:nvSpPr>
        <p:spPr>
          <a:xfrm>
            <a:off x="686594" y="4810810"/>
            <a:ext cx="5492750" cy="3936117"/>
          </a:xfrm>
          <a:prstGeom prst="rect">
            <a:avLst/>
          </a:prstGeom>
        </p:spPr>
        <p:txBody>
          <a:bodyPr spcFirstLastPara="1" wrap="square" lIns="96350" tIns="48175" rIns="96350" bIns="48175" anchor="t" anchorCtr="0">
            <a:noAutofit/>
          </a:bodyPr>
          <a:lstStyle/>
          <a:p>
            <a:pPr marL="0" lvl="0" indent="0" algn="l" rtl="0">
              <a:spcBef>
                <a:spcPts val="0"/>
              </a:spcBef>
              <a:spcAft>
                <a:spcPts val="0"/>
              </a:spcAft>
              <a:buNone/>
            </a:pPr>
            <a:endParaRPr/>
          </a:p>
        </p:txBody>
      </p:sp>
      <p:sp>
        <p:nvSpPr>
          <p:cNvPr id="279" name="Google Shape;279;p13:notes"/>
          <p:cNvSpPr>
            <a:spLocks noGrp="1" noRot="1" noChangeAspect="1"/>
          </p:cNvSpPr>
          <p:nvPr>
            <p:ph type="sldImg" idx="2"/>
          </p:nvPr>
        </p:nvSpPr>
        <p:spPr>
          <a:xfrm>
            <a:off x="436563" y="1249363"/>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4:notes"/>
          <p:cNvSpPr txBox="1">
            <a:spLocks noGrp="1"/>
          </p:cNvSpPr>
          <p:nvPr>
            <p:ph type="body" idx="1"/>
          </p:nvPr>
        </p:nvSpPr>
        <p:spPr>
          <a:xfrm>
            <a:off x="686594" y="4810810"/>
            <a:ext cx="5492750" cy="3936117"/>
          </a:xfrm>
          <a:prstGeom prst="rect">
            <a:avLst/>
          </a:prstGeom>
        </p:spPr>
        <p:txBody>
          <a:bodyPr spcFirstLastPara="1" wrap="square" lIns="96350" tIns="48175" rIns="96350" bIns="48175" anchor="t" anchorCtr="0">
            <a:noAutofit/>
          </a:bodyPr>
          <a:lstStyle/>
          <a:p>
            <a:pPr marL="0" lvl="0" indent="0" algn="l" rtl="0">
              <a:spcBef>
                <a:spcPts val="0"/>
              </a:spcBef>
              <a:spcAft>
                <a:spcPts val="0"/>
              </a:spcAft>
              <a:buNone/>
            </a:pPr>
            <a:endParaRPr/>
          </a:p>
        </p:txBody>
      </p:sp>
      <p:sp>
        <p:nvSpPr>
          <p:cNvPr id="287" name="Google Shape;287;p14:notes"/>
          <p:cNvSpPr>
            <a:spLocks noGrp="1" noRot="1" noChangeAspect="1"/>
          </p:cNvSpPr>
          <p:nvPr>
            <p:ph type="sldImg" idx="2"/>
          </p:nvPr>
        </p:nvSpPr>
        <p:spPr>
          <a:xfrm>
            <a:off x="436563" y="1249363"/>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5:notes"/>
          <p:cNvSpPr txBox="1">
            <a:spLocks noGrp="1"/>
          </p:cNvSpPr>
          <p:nvPr>
            <p:ph type="body" idx="1"/>
          </p:nvPr>
        </p:nvSpPr>
        <p:spPr>
          <a:xfrm>
            <a:off x="686594" y="4810810"/>
            <a:ext cx="5492750" cy="3936117"/>
          </a:xfrm>
          <a:prstGeom prst="rect">
            <a:avLst/>
          </a:prstGeom>
        </p:spPr>
        <p:txBody>
          <a:bodyPr spcFirstLastPara="1" wrap="square" lIns="96350" tIns="48175" rIns="96350" bIns="48175" anchor="t" anchorCtr="0">
            <a:noAutofit/>
          </a:bodyPr>
          <a:lstStyle/>
          <a:p>
            <a:pPr marL="0" lvl="0" indent="0" algn="l" rtl="0">
              <a:spcBef>
                <a:spcPts val="0"/>
              </a:spcBef>
              <a:spcAft>
                <a:spcPts val="0"/>
              </a:spcAft>
              <a:buNone/>
            </a:pPr>
            <a:endParaRPr/>
          </a:p>
        </p:txBody>
      </p:sp>
      <p:sp>
        <p:nvSpPr>
          <p:cNvPr id="297" name="Google Shape;297;p15:notes"/>
          <p:cNvSpPr>
            <a:spLocks noGrp="1" noRot="1" noChangeAspect="1"/>
          </p:cNvSpPr>
          <p:nvPr>
            <p:ph type="sldImg" idx="2"/>
          </p:nvPr>
        </p:nvSpPr>
        <p:spPr>
          <a:xfrm>
            <a:off x="436563" y="1249363"/>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6:notes"/>
          <p:cNvSpPr txBox="1">
            <a:spLocks noGrp="1"/>
          </p:cNvSpPr>
          <p:nvPr>
            <p:ph type="body" idx="1"/>
          </p:nvPr>
        </p:nvSpPr>
        <p:spPr>
          <a:xfrm>
            <a:off x="686594" y="4810810"/>
            <a:ext cx="5492750" cy="3936117"/>
          </a:xfrm>
          <a:prstGeom prst="rect">
            <a:avLst/>
          </a:prstGeom>
        </p:spPr>
        <p:txBody>
          <a:bodyPr spcFirstLastPara="1" wrap="square" lIns="96350" tIns="48175" rIns="96350" bIns="48175" anchor="t" anchorCtr="0">
            <a:noAutofit/>
          </a:bodyPr>
          <a:lstStyle/>
          <a:p>
            <a:pPr marL="0" lvl="0" indent="0" algn="l" rtl="0">
              <a:spcBef>
                <a:spcPts val="0"/>
              </a:spcBef>
              <a:spcAft>
                <a:spcPts val="0"/>
              </a:spcAft>
              <a:buNone/>
            </a:pPr>
            <a:endParaRPr/>
          </a:p>
        </p:txBody>
      </p:sp>
      <p:sp>
        <p:nvSpPr>
          <p:cNvPr id="306" name="Google Shape;306;p16:notes"/>
          <p:cNvSpPr>
            <a:spLocks noGrp="1" noRot="1" noChangeAspect="1"/>
          </p:cNvSpPr>
          <p:nvPr>
            <p:ph type="sldImg" idx="2"/>
          </p:nvPr>
        </p:nvSpPr>
        <p:spPr>
          <a:xfrm>
            <a:off x="436563" y="1249363"/>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8:notes"/>
          <p:cNvSpPr txBox="1">
            <a:spLocks noGrp="1"/>
          </p:cNvSpPr>
          <p:nvPr>
            <p:ph type="body" idx="1"/>
          </p:nvPr>
        </p:nvSpPr>
        <p:spPr>
          <a:xfrm>
            <a:off x="686594" y="4810810"/>
            <a:ext cx="5492750" cy="3936117"/>
          </a:xfrm>
          <a:prstGeom prst="rect">
            <a:avLst/>
          </a:prstGeom>
        </p:spPr>
        <p:txBody>
          <a:bodyPr spcFirstLastPara="1" wrap="square" lIns="96350" tIns="48175" rIns="96350" bIns="48175" anchor="t" anchorCtr="0">
            <a:noAutofit/>
          </a:bodyPr>
          <a:lstStyle/>
          <a:p>
            <a:pPr marL="0" lvl="0" indent="0" algn="l" rtl="0">
              <a:spcBef>
                <a:spcPts val="0"/>
              </a:spcBef>
              <a:spcAft>
                <a:spcPts val="0"/>
              </a:spcAft>
              <a:buNone/>
            </a:pPr>
            <a:endParaRPr/>
          </a:p>
        </p:txBody>
      </p:sp>
      <p:sp>
        <p:nvSpPr>
          <p:cNvPr id="327" name="Google Shape;327;p18:notes"/>
          <p:cNvSpPr>
            <a:spLocks noGrp="1" noRot="1" noChangeAspect="1"/>
          </p:cNvSpPr>
          <p:nvPr>
            <p:ph type="sldImg" idx="2"/>
          </p:nvPr>
        </p:nvSpPr>
        <p:spPr>
          <a:xfrm>
            <a:off x="436563" y="1249363"/>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0:notes"/>
          <p:cNvSpPr txBox="1">
            <a:spLocks noGrp="1"/>
          </p:cNvSpPr>
          <p:nvPr>
            <p:ph type="body" idx="1"/>
          </p:nvPr>
        </p:nvSpPr>
        <p:spPr>
          <a:xfrm>
            <a:off x="686594" y="4810810"/>
            <a:ext cx="5492750" cy="3936117"/>
          </a:xfrm>
          <a:prstGeom prst="rect">
            <a:avLst/>
          </a:prstGeom>
        </p:spPr>
        <p:txBody>
          <a:bodyPr spcFirstLastPara="1" wrap="square" lIns="96350" tIns="48175" rIns="96350" bIns="48175" anchor="t" anchorCtr="0">
            <a:noAutofit/>
          </a:bodyPr>
          <a:lstStyle/>
          <a:p>
            <a:pPr marL="0" lvl="0" indent="0" algn="l" rtl="0">
              <a:spcBef>
                <a:spcPts val="0"/>
              </a:spcBef>
              <a:spcAft>
                <a:spcPts val="0"/>
              </a:spcAft>
              <a:buNone/>
            </a:pPr>
            <a:endParaRPr/>
          </a:p>
        </p:txBody>
      </p:sp>
      <p:sp>
        <p:nvSpPr>
          <p:cNvPr id="345" name="Google Shape;345;p20:notes"/>
          <p:cNvSpPr>
            <a:spLocks noGrp="1" noRot="1" noChangeAspect="1"/>
          </p:cNvSpPr>
          <p:nvPr>
            <p:ph type="sldImg" idx="2"/>
          </p:nvPr>
        </p:nvSpPr>
        <p:spPr>
          <a:xfrm>
            <a:off x="436563" y="1249363"/>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1:notes"/>
          <p:cNvSpPr txBox="1">
            <a:spLocks noGrp="1"/>
          </p:cNvSpPr>
          <p:nvPr>
            <p:ph type="body" idx="1"/>
          </p:nvPr>
        </p:nvSpPr>
        <p:spPr>
          <a:xfrm>
            <a:off x="686594" y="4810810"/>
            <a:ext cx="5492750" cy="3936117"/>
          </a:xfrm>
          <a:prstGeom prst="rect">
            <a:avLst/>
          </a:prstGeom>
        </p:spPr>
        <p:txBody>
          <a:bodyPr spcFirstLastPara="1" wrap="square" lIns="96350" tIns="48175" rIns="96350" bIns="48175" anchor="t" anchorCtr="0">
            <a:noAutofit/>
          </a:bodyPr>
          <a:lstStyle/>
          <a:p>
            <a:pPr marL="0" lvl="0" indent="0" algn="l" rtl="0">
              <a:spcBef>
                <a:spcPts val="0"/>
              </a:spcBef>
              <a:spcAft>
                <a:spcPts val="0"/>
              </a:spcAft>
              <a:buNone/>
            </a:pPr>
            <a:endParaRPr/>
          </a:p>
        </p:txBody>
      </p:sp>
      <p:sp>
        <p:nvSpPr>
          <p:cNvPr id="353" name="Google Shape;353;p21:notes"/>
          <p:cNvSpPr>
            <a:spLocks noGrp="1" noRot="1" noChangeAspect="1"/>
          </p:cNvSpPr>
          <p:nvPr>
            <p:ph type="sldImg" idx="2"/>
          </p:nvPr>
        </p:nvSpPr>
        <p:spPr>
          <a:xfrm>
            <a:off x="436563" y="1249363"/>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2:notes"/>
          <p:cNvSpPr txBox="1">
            <a:spLocks noGrp="1"/>
          </p:cNvSpPr>
          <p:nvPr>
            <p:ph type="body" idx="1"/>
          </p:nvPr>
        </p:nvSpPr>
        <p:spPr>
          <a:xfrm>
            <a:off x="686594" y="4810810"/>
            <a:ext cx="5492750" cy="3936117"/>
          </a:xfrm>
          <a:prstGeom prst="rect">
            <a:avLst/>
          </a:prstGeom>
        </p:spPr>
        <p:txBody>
          <a:bodyPr spcFirstLastPara="1" wrap="square" lIns="96350" tIns="48175" rIns="96350" bIns="48175" anchor="t" anchorCtr="0">
            <a:noAutofit/>
          </a:bodyPr>
          <a:lstStyle/>
          <a:p>
            <a:pPr marL="0" lvl="0" indent="0" algn="l" rtl="0">
              <a:spcBef>
                <a:spcPts val="0"/>
              </a:spcBef>
              <a:spcAft>
                <a:spcPts val="0"/>
              </a:spcAft>
              <a:buNone/>
            </a:pPr>
            <a:endParaRPr/>
          </a:p>
        </p:txBody>
      </p:sp>
      <p:sp>
        <p:nvSpPr>
          <p:cNvPr id="361" name="Google Shape;361;p22:notes"/>
          <p:cNvSpPr>
            <a:spLocks noGrp="1" noRot="1" noChangeAspect="1"/>
          </p:cNvSpPr>
          <p:nvPr>
            <p:ph type="sldImg" idx="2"/>
          </p:nvPr>
        </p:nvSpPr>
        <p:spPr>
          <a:xfrm>
            <a:off x="436563" y="1249363"/>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notes"/>
          <p:cNvSpPr txBox="1">
            <a:spLocks noGrp="1"/>
          </p:cNvSpPr>
          <p:nvPr>
            <p:ph type="body" idx="1"/>
          </p:nvPr>
        </p:nvSpPr>
        <p:spPr>
          <a:xfrm>
            <a:off x="686594" y="4810810"/>
            <a:ext cx="5492750" cy="3936117"/>
          </a:xfrm>
          <a:prstGeom prst="rect">
            <a:avLst/>
          </a:prstGeom>
        </p:spPr>
        <p:txBody>
          <a:bodyPr spcFirstLastPara="1" wrap="square" lIns="96350" tIns="48175" rIns="96350" bIns="48175" anchor="t" anchorCtr="0">
            <a:noAutofit/>
          </a:bodyPr>
          <a:lstStyle/>
          <a:p>
            <a:pPr marL="0" lvl="0" indent="0" algn="l" rtl="0">
              <a:spcBef>
                <a:spcPts val="0"/>
              </a:spcBef>
              <a:spcAft>
                <a:spcPts val="0"/>
              </a:spcAft>
              <a:buNone/>
            </a:pPr>
            <a:endParaRPr/>
          </a:p>
        </p:txBody>
      </p:sp>
      <p:sp>
        <p:nvSpPr>
          <p:cNvPr id="185" name="Google Shape;185;p2:notes"/>
          <p:cNvSpPr>
            <a:spLocks noGrp="1" noRot="1" noChangeAspect="1"/>
          </p:cNvSpPr>
          <p:nvPr>
            <p:ph type="sldImg" idx="2"/>
          </p:nvPr>
        </p:nvSpPr>
        <p:spPr>
          <a:xfrm>
            <a:off x="436563" y="1249363"/>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3:notes"/>
          <p:cNvSpPr txBox="1">
            <a:spLocks noGrp="1"/>
          </p:cNvSpPr>
          <p:nvPr>
            <p:ph type="body" idx="1"/>
          </p:nvPr>
        </p:nvSpPr>
        <p:spPr>
          <a:xfrm>
            <a:off x="686594" y="4810810"/>
            <a:ext cx="5492750" cy="3936117"/>
          </a:xfrm>
          <a:prstGeom prst="rect">
            <a:avLst/>
          </a:prstGeom>
        </p:spPr>
        <p:txBody>
          <a:bodyPr spcFirstLastPara="1" wrap="square" lIns="96350" tIns="48175" rIns="96350" bIns="48175" anchor="t" anchorCtr="0">
            <a:noAutofit/>
          </a:bodyPr>
          <a:lstStyle/>
          <a:p>
            <a:pPr marL="0" lvl="0" indent="0" algn="l" rtl="0">
              <a:spcBef>
                <a:spcPts val="0"/>
              </a:spcBef>
              <a:spcAft>
                <a:spcPts val="0"/>
              </a:spcAft>
              <a:buNone/>
            </a:pPr>
            <a:endParaRPr/>
          </a:p>
        </p:txBody>
      </p:sp>
      <p:sp>
        <p:nvSpPr>
          <p:cNvPr id="372" name="Google Shape;372;p23:notes"/>
          <p:cNvSpPr>
            <a:spLocks noGrp="1" noRot="1" noChangeAspect="1"/>
          </p:cNvSpPr>
          <p:nvPr>
            <p:ph type="sldImg" idx="2"/>
          </p:nvPr>
        </p:nvSpPr>
        <p:spPr>
          <a:xfrm>
            <a:off x="436563" y="1249363"/>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24:notes"/>
          <p:cNvSpPr txBox="1">
            <a:spLocks noGrp="1"/>
          </p:cNvSpPr>
          <p:nvPr>
            <p:ph type="body" idx="1"/>
          </p:nvPr>
        </p:nvSpPr>
        <p:spPr>
          <a:xfrm>
            <a:off x="686594" y="4810810"/>
            <a:ext cx="5492750" cy="3936117"/>
          </a:xfrm>
          <a:prstGeom prst="rect">
            <a:avLst/>
          </a:prstGeom>
        </p:spPr>
        <p:txBody>
          <a:bodyPr spcFirstLastPara="1" wrap="square" lIns="96350" tIns="48175" rIns="96350" bIns="48175" anchor="t" anchorCtr="0">
            <a:noAutofit/>
          </a:bodyPr>
          <a:lstStyle/>
          <a:p>
            <a:pPr marL="0" lvl="0" indent="0" algn="l" rtl="0">
              <a:spcBef>
                <a:spcPts val="0"/>
              </a:spcBef>
              <a:spcAft>
                <a:spcPts val="0"/>
              </a:spcAft>
              <a:buNone/>
            </a:pPr>
            <a:endParaRPr/>
          </a:p>
        </p:txBody>
      </p:sp>
      <p:sp>
        <p:nvSpPr>
          <p:cNvPr id="382" name="Google Shape;382;p24:notes"/>
          <p:cNvSpPr>
            <a:spLocks noGrp="1" noRot="1" noChangeAspect="1"/>
          </p:cNvSpPr>
          <p:nvPr>
            <p:ph type="sldImg" idx="2"/>
          </p:nvPr>
        </p:nvSpPr>
        <p:spPr>
          <a:xfrm>
            <a:off x="436563" y="1249363"/>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5:notes"/>
          <p:cNvSpPr txBox="1">
            <a:spLocks noGrp="1"/>
          </p:cNvSpPr>
          <p:nvPr>
            <p:ph type="body" idx="1"/>
          </p:nvPr>
        </p:nvSpPr>
        <p:spPr>
          <a:xfrm>
            <a:off x="686594" y="4810810"/>
            <a:ext cx="5492750" cy="3936117"/>
          </a:xfrm>
          <a:prstGeom prst="rect">
            <a:avLst/>
          </a:prstGeom>
        </p:spPr>
        <p:txBody>
          <a:bodyPr spcFirstLastPara="1" wrap="square" lIns="96350" tIns="48175" rIns="96350" bIns="48175" anchor="t" anchorCtr="0">
            <a:noAutofit/>
          </a:bodyPr>
          <a:lstStyle/>
          <a:p>
            <a:pPr marL="0" lvl="0" indent="0" algn="l" rtl="0">
              <a:spcBef>
                <a:spcPts val="0"/>
              </a:spcBef>
              <a:spcAft>
                <a:spcPts val="0"/>
              </a:spcAft>
              <a:buNone/>
            </a:pPr>
            <a:endParaRPr/>
          </a:p>
        </p:txBody>
      </p:sp>
      <p:sp>
        <p:nvSpPr>
          <p:cNvPr id="392" name="Google Shape;392;p25:notes"/>
          <p:cNvSpPr>
            <a:spLocks noGrp="1" noRot="1" noChangeAspect="1"/>
          </p:cNvSpPr>
          <p:nvPr>
            <p:ph type="sldImg" idx="2"/>
          </p:nvPr>
        </p:nvSpPr>
        <p:spPr>
          <a:xfrm>
            <a:off x="436563" y="1249363"/>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29:notes"/>
          <p:cNvSpPr txBox="1">
            <a:spLocks noGrp="1"/>
          </p:cNvSpPr>
          <p:nvPr>
            <p:ph type="body" idx="1"/>
          </p:nvPr>
        </p:nvSpPr>
        <p:spPr>
          <a:xfrm>
            <a:off x="686594" y="4810810"/>
            <a:ext cx="5492750" cy="3936117"/>
          </a:xfrm>
          <a:prstGeom prst="rect">
            <a:avLst/>
          </a:prstGeom>
        </p:spPr>
        <p:txBody>
          <a:bodyPr spcFirstLastPara="1" wrap="square" lIns="96350" tIns="48175" rIns="96350" bIns="48175" anchor="t" anchorCtr="0">
            <a:noAutofit/>
          </a:bodyPr>
          <a:lstStyle/>
          <a:p>
            <a:pPr marL="0" lvl="0" indent="0" algn="l" rtl="0">
              <a:spcBef>
                <a:spcPts val="0"/>
              </a:spcBef>
              <a:spcAft>
                <a:spcPts val="0"/>
              </a:spcAft>
              <a:buNone/>
            </a:pPr>
            <a:endParaRPr/>
          </a:p>
        </p:txBody>
      </p:sp>
      <p:sp>
        <p:nvSpPr>
          <p:cNvPr id="431" name="Google Shape;431;p29:notes"/>
          <p:cNvSpPr>
            <a:spLocks noGrp="1" noRot="1" noChangeAspect="1"/>
          </p:cNvSpPr>
          <p:nvPr>
            <p:ph type="sldImg" idx="2"/>
          </p:nvPr>
        </p:nvSpPr>
        <p:spPr>
          <a:xfrm>
            <a:off x="436563" y="1249363"/>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2:notes"/>
          <p:cNvSpPr txBox="1">
            <a:spLocks noGrp="1"/>
          </p:cNvSpPr>
          <p:nvPr>
            <p:ph type="body" idx="1"/>
          </p:nvPr>
        </p:nvSpPr>
        <p:spPr>
          <a:xfrm>
            <a:off x="686594" y="4810810"/>
            <a:ext cx="5492750" cy="3936117"/>
          </a:xfrm>
          <a:prstGeom prst="rect">
            <a:avLst/>
          </a:prstGeom>
        </p:spPr>
        <p:txBody>
          <a:bodyPr spcFirstLastPara="1" wrap="square" lIns="96350" tIns="48175" rIns="96350" bIns="48175" anchor="t" anchorCtr="0">
            <a:noAutofit/>
          </a:bodyPr>
          <a:lstStyle/>
          <a:p>
            <a:pPr marL="0" lvl="0" indent="0" algn="l" rtl="0">
              <a:spcBef>
                <a:spcPts val="0"/>
              </a:spcBef>
              <a:spcAft>
                <a:spcPts val="0"/>
              </a:spcAft>
              <a:buNone/>
            </a:pPr>
            <a:endParaRPr/>
          </a:p>
        </p:txBody>
      </p:sp>
      <p:sp>
        <p:nvSpPr>
          <p:cNvPr id="270" name="Google Shape;270;p12:notes"/>
          <p:cNvSpPr>
            <a:spLocks noGrp="1" noRot="1" noChangeAspect="1"/>
          </p:cNvSpPr>
          <p:nvPr>
            <p:ph type="sldImg" idx="2"/>
          </p:nvPr>
        </p:nvSpPr>
        <p:spPr>
          <a:xfrm>
            <a:off x="436563" y="1249363"/>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28:notes"/>
          <p:cNvSpPr txBox="1">
            <a:spLocks noGrp="1"/>
          </p:cNvSpPr>
          <p:nvPr>
            <p:ph type="body" idx="1"/>
          </p:nvPr>
        </p:nvSpPr>
        <p:spPr>
          <a:xfrm>
            <a:off x="686594" y="4810810"/>
            <a:ext cx="5492750" cy="3936117"/>
          </a:xfrm>
          <a:prstGeom prst="rect">
            <a:avLst/>
          </a:prstGeom>
        </p:spPr>
        <p:txBody>
          <a:bodyPr spcFirstLastPara="1" wrap="square" lIns="96350" tIns="48175" rIns="96350" bIns="48175" anchor="t" anchorCtr="0">
            <a:noAutofit/>
          </a:bodyPr>
          <a:lstStyle/>
          <a:p>
            <a:pPr marL="0" lvl="0" indent="0" algn="l" rtl="0">
              <a:spcBef>
                <a:spcPts val="0"/>
              </a:spcBef>
              <a:spcAft>
                <a:spcPts val="0"/>
              </a:spcAft>
              <a:buNone/>
            </a:pPr>
            <a:endParaRPr/>
          </a:p>
        </p:txBody>
      </p:sp>
      <p:sp>
        <p:nvSpPr>
          <p:cNvPr id="421" name="Google Shape;421;p28:notes"/>
          <p:cNvSpPr>
            <a:spLocks noGrp="1" noRot="1" noChangeAspect="1"/>
          </p:cNvSpPr>
          <p:nvPr>
            <p:ph type="sldImg" idx="2"/>
          </p:nvPr>
        </p:nvSpPr>
        <p:spPr>
          <a:xfrm>
            <a:off x="436563" y="1249363"/>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35:notes"/>
          <p:cNvSpPr txBox="1">
            <a:spLocks noGrp="1"/>
          </p:cNvSpPr>
          <p:nvPr>
            <p:ph type="body" idx="1"/>
          </p:nvPr>
        </p:nvSpPr>
        <p:spPr>
          <a:xfrm>
            <a:off x="686594" y="4810810"/>
            <a:ext cx="5492750" cy="3936117"/>
          </a:xfrm>
          <a:prstGeom prst="rect">
            <a:avLst/>
          </a:prstGeom>
        </p:spPr>
        <p:txBody>
          <a:bodyPr spcFirstLastPara="1" wrap="square" lIns="96350" tIns="48175" rIns="96350" bIns="48175" anchor="t" anchorCtr="0">
            <a:noAutofit/>
          </a:bodyPr>
          <a:lstStyle/>
          <a:p>
            <a:pPr marL="0" lvl="0" indent="0" algn="l" rtl="0">
              <a:spcBef>
                <a:spcPts val="0"/>
              </a:spcBef>
              <a:spcAft>
                <a:spcPts val="0"/>
              </a:spcAft>
              <a:buNone/>
            </a:pPr>
            <a:endParaRPr/>
          </a:p>
        </p:txBody>
      </p:sp>
      <p:sp>
        <p:nvSpPr>
          <p:cNvPr id="485" name="Google Shape;485;p35:notes"/>
          <p:cNvSpPr>
            <a:spLocks noGrp="1" noRot="1" noChangeAspect="1"/>
          </p:cNvSpPr>
          <p:nvPr>
            <p:ph type="sldImg" idx="2"/>
          </p:nvPr>
        </p:nvSpPr>
        <p:spPr>
          <a:xfrm>
            <a:off x="436563" y="1249363"/>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3:notes"/>
          <p:cNvSpPr txBox="1">
            <a:spLocks noGrp="1"/>
          </p:cNvSpPr>
          <p:nvPr>
            <p:ph type="body" idx="1"/>
          </p:nvPr>
        </p:nvSpPr>
        <p:spPr>
          <a:xfrm>
            <a:off x="686594" y="4810810"/>
            <a:ext cx="5492750" cy="3936117"/>
          </a:xfrm>
          <a:prstGeom prst="rect">
            <a:avLst/>
          </a:prstGeom>
        </p:spPr>
        <p:txBody>
          <a:bodyPr spcFirstLastPara="1" wrap="square" lIns="96350" tIns="48175" rIns="96350" bIns="48175" anchor="t" anchorCtr="0">
            <a:noAutofit/>
          </a:bodyPr>
          <a:lstStyle/>
          <a:p>
            <a:pPr marL="0" lvl="0" indent="0" algn="l" rtl="0">
              <a:spcBef>
                <a:spcPts val="0"/>
              </a:spcBef>
              <a:spcAft>
                <a:spcPts val="0"/>
              </a:spcAft>
              <a:buNone/>
            </a:pPr>
            <a:endParaRPr/>
          </a:p>
        </p:txBody>
      </p:sp>
      <p:sp>
        <p:nvSpPr>
          <p:cNvPr id="192" name="Google Shape;192;p3:notes"/>
          <p:cNvSpPr>
            <a:spLocks noGrp="1" noRot="1" noChangeAspect="1"/>
          </p:cNvSpPr>
          <p:nvPr>
            <p:ph type="sldImg" idx="2"/>
          </p:nvPr>
        </p:nvSpPr>
        <p:spPr>
          <a:xfrm>
            <a:off x="436563" y="1249363"/>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4:notes"/>
          <p:cNvSpPr txBox="1">
            <a:spLocks noGrp="1"/>
          </p:cNvSpPr>
          <p:nvPr>
            <p:ph type="body" idx="1"/>
          </p:nvPr>
        </p:nvSpPr>
        <p:spPr>
          <a:xfrm>
            <a:off x="686594" y="4810810"/>
            <a:ext cx="5492750" cy="3936117"/>
          </a:xfrm>
          <a:prstGeom prst="rect">
            <a:avLst/>
          </a:prstGeom>
        </p:spPr>
        <p:txBody>
          <a:bodyPr spcFirstLastPara="1" wrap="square" lIns="96350" tIns="48175" rIns="96350" bIns="48175" anchor="t" anchorCtr="0">
            <a:noAutofit/>
          </a:bodyPr>
          <a:lstStyle/>
          <a:p>
            <a:pPr marL="0" lvl="0" indent="0" algn="l" rtl="0">
              <a:spcBef>
                <a:spcPts val="0"/>
              </a:spcBef>
              <a:spcAft>
                <a:spcPts val="0"/>
              </a:spcAft>
              <a:buNone/>
            </a:pPr>
            <a:endParaRPr/>
          </a:p>
        </p:txBody>
      </p:sp>
      <p:sp>
        <p:nvSpPr>
          <p:cNvPr id="200" name="Google Shape;200;p4:notes"/>
          <p:cNvSpPr>
            <a:spLocks noGrp="1" noRot="1" noChangeAspect="1"/>
          </p:cNvSpPr>
          <p:nvPr>
            <p:ph type="sldImg" idx="2"/>
          </p:nvPr>
        </p:nvSpPr>
        <p:spPr>
          <a:xfrm>
            <a:off x="436563" y="1249363"/>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686594" y="4810810"/>
            <a:ext cx="5492750" cy="3936117"/>
          </a:xfrm>
          <a:prstGeom prst="rect">
            <a:avLst/>
          </a:prstGeom>
        </p:spPr>
        <p:txBody>
          <a:bodyPr spcFirstLastPara="1" wrap="square" lIns="96350" tIns="48175" rIns="96350" bIns="48175" anchor="t" anchorCtr="0">
            <a:noAutofit/>
          </a:bodyPr>
          <a:lstStyle/>
          <a:p>
            <a:pPr marL="0" lvl="0" indent="0" algn="l" rtl="0">
              <a:spcBef>
                <a:spcPts val="0"/>
              </a:spcBef>
              <a:spcAft>
                <a:spcPts val="0"/>
              </a:spcAft>
              <a:buNone/>
            </a:pPr>
            <a:endParaRPr/>
          </a:p>
        </p:txBody>
      </p:sp>
      <p:sp>
        <p:nvSpPr>
          <p:cNvPr id="209" name="Google Shape;209;p5:notes"/>
          <p:cNvSpPr>
            <a:spLocks noGrp="1" noRot="1" noChangeAspect="1"/>
          </p:cNvSpPr>
          <p:nvPr>
            <p:ph type="sldImg" idx="2"/>
          </p:nvPr>
        </p:nvSpPr>
        <p:spPr>
          <a:xfrm>
            <a:off x="436563" y="1249363"/>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6:notes"/>
          <p:cNvSpPr txBox="1">
            <a:spLocks noGrp="1"/>
          </p:cNvSpPr>
          <p:nvPr>
            <p:ph type="body" idx="1"/>
          </p:nvPr>
        </p:nvSpPr>
        <p:spPr>
          <a:xfrm>
            <a:off x="686594" y="4810810"/>
            <a:ext cx="5492750" cy="3936117"/>
          </a:xfrm>
          <a:prstGeom prst="rect">
            <a:avLst/>
          </a:prstGeom>
        </p:spPr>
        <p:txBody>
          <a:bodyPr spcFirstLastPara="1" wrap="square" lIns="96350" tIns="48175" rIns="96350" bIns="48175" anchor="t" anchorCtr="0">
            <a:noAutofit/>
          </a:bodyPr>
          <a:lstStyle/>
          <a:p>
            <a:pPr marL="0" lvl="0" indent="0" algn="l" rtl="0">
              <a:spcBef>
                <a:spcPts val="0"/>
              </a:spcBef>
              <a:spcAft>
                <a:spcPts val="0"/>
              </a:spcAft>
              <a:buNone/>
            </a:pPr>
            <a:endParaRPr/>
          </a:p>
        </p:txBody>
      </p:sp>
      <p:sp>
        <p:nvSpPr>
          <p:cNvPr id="218" name="Google Shape;218;p6:notes"/>
          <p:cNvSpPr>
            <a:spLocks noGrp="1" noRot="1" noChangeAspect="1"/>
          </p:cNvSpPr>
          <p:nvPr>
            <p:ph type="sldImg" idx="2"/>
          </p:nvPr>
        </p:nvSpPr>
        <p:spPr>
          <a:xfrm>
            <a:off x="436563" y="1249363"/>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https://www.youtube.com/watch?v=GwGmWqX0MnM</a:t>
            </a:r>
          </a:p>
        </p:txBody>
      </p:sp>
      <p:sp>
        <p:nvSpPr>
          <p:cNvPr id="4" name="Zástupný symbol pro číslo snímku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Calibri"/>
                <a:ea typeface="Calibri"/>
                <a:cs typeface="Calibri"/>
                <a:sym typeface="Calibri"/>
              </a:rPr>
              <a:t>8</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4167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7:notes"/>
          <p:cNvSpPr txBox="1">
            <a:spLocks noGrp="1"/>
          </p:cNvSpPr>
          <p:nvPr>
            <p:ph type="body" idx="1"/>
          </p:nvPr>
        </p:nvSpPr>
        <p:spPr>
          <a:xfrm>
            <a:off x="686594" y="4810810"/>
            <a:ext cx="5492750" cy="3936117"/>
          </a:xfrm>
          <a:prstGeom prst="rect">
            <a:avLst/>
          </a:prstGeom>
        </p:spPr>
        <p:txBody>
          <a:bodyPr spcFirstLastPara="1" wrap="square" lIns="96350" tIns="48175" rIns="96350" bIns="48175" anchor="t" anchorCtr="0">
            <a:noAutofit/>
          </a:bodyPr>
          <a:lstStyle/>
          <a:p>
            <a:pPr marL="0" lvl="0" indent="0" algn="l" rtl="0">
              <a:spcBef>
                <a:spcPts val="0"/>
              </a:spcBef>
              <a:spcAft>
                <a:spcPts val="0"/>
              </a:spcAft>
              <a:buNone/>
            </a:pPr>
            <a:endParaRPr/>
          </a:p>
        </p:txBody>
      </p:sp>
      <p:sp>
        <p:nvSpPr>
          <p:cNvPr id="229" name="Google Shape;229;p7:notes"/>
          <p:cNvSpPr>
            <a:spLocks noGrp="1" noRot="1" noChangeAspect="1"/>
          </p:cNvSpPr>
          <p:nvPr>
            <p:ph type="sldImg" idx="2"/>
          </p:nvPr>
        </p:nvSpPr>
        <p:spPr>
          <a:xfrm>
            <a:off x="436563" y="1249363"/>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9:notes"/>
          <p:cNvSpPr txBox="1">
            <a:spLocks noGrp="1"/>
          </p:cNvSpPr>
          <p:nvPr>
            <p:ph type="body" idx="1"/>
          </p:nvPr>
        </p:nvSpPr>
        <p:spPr>
          <a:xfrm>
            <a:off x="686594" y="4810810"/>
            <a:ext cx="5492750" cy="3936117"/>
          </a:xfrm>
          <a:prstGeom prst="rect">
            <a:avLst/>
          </a:prstGeom>
        </p:spPr>
        <p:txBody>
          <a:bodyPr spcFirstLastPara="1" wrap="square" lIns="96350" tIns="48175" rIns="96350" bIns="48175" anchor="t" anchorCtr="0">
            <a:noAutofit/>
          </a:bodyPr>
          <a:lstStyle/>
          <a:p>
            <a:pPr marL="0" lvl="0" indent="0" algn="l" rtl="0">
              <a:spcBef>
                <a:spcPts val="0"/>
              </a:spcBef>
              <a:spcAft>
                <a:spcPts val="0"/>
              </a:spcAft>
              <a:buNone/>
            </a:pPr>
            <a:endParaRPr/>
          </a:p>
        </p:txBody>
      </p:sp>
      <p:sp>
        <p:nvSpPr>
          <p:cNvPr id="246" name="Google Shape;246;p9:notes"/>
          <p:cNvSpPr>
            <a:spLocks noGrp="1" noRot="1" noChangeAspect="1"/>
          </p:cNvSpPr>
          <p:nvPr>
            <p:ph type="sldImg" idx="2"/>
          </p:nvPr>
        </p:nvSpPr>
        <p:spPr>
          <a:xfrm>
            <a:off x="436563" y="1249363"/>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MU" type="title">
  <p:cSld name="TITLE">
    <p:bg>
      <p:bgPr>
        <a:blipFill>
          <a:blip r:embed="rId2">
            <a:alphaModFix/>
          </a:blip>
          <a:stretch>
            <a:fillRect/>
          </a:stretch>
        </a:blipFill>
        <a:effectLst/>
      </p:bgPr>
    </p:bg>
    <p:spTree>
      <p:nvGrpSpPr>
        <p:cNvPr id="1" name="Shape 56"/>
        <p:cNvGrpSpPr/>
        <p:nvPr/>
      </p:nvGrpSpPr>
      <p:grpSpPr>
        <a:xfrm>
          <a:off x="0" y="0"/>
          <a:ext cx="0" cy="0"/>
          <a:chOff x="0" y="0"/>
          <a:chExt cx="0" cy="0"/>
        </a:xfrm>
      </p:grpSpPr>
      <p:pic>
        <p:nvPicPr>
          <p:cNvPr id="57" name="Google Shape;57;p37"/>
          <p:cNvPicPr preferRelativeResize="0"/>
          <p:nvPr/>
        </p:nvPicPr>
        <p:blipFill rotWithShape="1">
          <a:blip r:embed="rId3">
            <a:alphaModFix/>
          </a:blip>
          <a:srcRect/>
          <a:stretch/>
        </p:blipFill>
        <p:spPr>
          <a:xfrm>
            <a:off x="1524" y="0"/>
            <a:ext cx="12188952" cy="6857999"/>
          </a:xfrm>
          <a:prstGeom prst="rect">
            <a:avLst/>
          </a:prstGeom>
          <a:noFill/>
          <a:ln>
            <a:noFill/>
          </a:ln>
        </p:spPr>
      </p:pic>
      <p:sp>
        <p:nvSpPr>
          <p:cNvPr id="58" name="Google Shape;58;p37"/>
          <p:cNvSpPr txBox="1">
            <a:spLocks noGrp="1"/>
          </p:cNvSpPr>
          <p:nvPr>
            <p:ph type="ctrTitle"/>
          </p:nvPr>
        </p:nvSpPr>
        <p:spPr>
          <a:xfrm>
            <a:off x="895149" y="3794257"/>
            <a:ext cx="7642460" cy="2624672"/>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21A9C0"/>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37"/>
          <p:cNvSpPr txBox="1">
            <a:spLocks noGrp="1"/>
          </p:cNvSpPr>
          <p:nvPr>
            <p:ph type="subTitle" idx="1"/>
          </p:nvPr>
        </p:nvSpPr>
        <p:spPr>
          <a:xfrm>
            <a:off x="895149" y="2759384"/>
            <a:ext cx="4882564" cy="1034873"/>
          </a:xfrm>
          <a:prstGeom prst="rect">
            <a:avLst/>
          </a:prstGeom>
          <a:noFill/>
          <a:ln>
            <a:noFill/>
          </a:ln>
        </p:spPr>
        <p:txBody>
          <a:bodyPr spcFirstLastPara="1" wrap="square" lIns="0" tIns="0" rIns="0" bIns="0" anchor="ctr" anchorCtr="0">
            <a:normAutofit/>
          </a:bodyPr>
          <a:lstStyle>
            <a:lvl1pPr lvl="0" algn="l">
              <a:lnSpc>
                <a:spcPct val="90000"/>
              </a:lnSpc>
              <a:spcBef>
                <a:spcPts val="1000"/>
              </a:spcBef>
              <a:spcAft>
                <a:spcPts val="0"/>
              </a:spcAft>
              <a:buSzPts val="2400"/>
              <a:buNone/>
              <a:defRPr sz="2400">
                <a:solidFill>
                  <a:srgbClr val="39464A"/>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60" name="Google Shape;60;p37"/>
          <p:cNvPicPr preferRelativeResize="0"/>
          <p:nvPr/>
        </p:nvPicPr>
        <p:blipFill rotWithShape="1">
          <a:blip r:embed="rId4">
            <a:alphaModFix/>
          </a:blip>
          <a:srcRect/>
          <a:stretch/>
        </p:blipFill>
        <p:spPr>
          <a:xfrm>
            <a:off x="10246922" y="397746"/>
            <a:ext cx="1247372" cy="1247003"/>
          </a:xfrm>
          <a:prstGeom prst="rect">
            <a:avLst/>
          </a:prstGeom>
          <a:noFill/>
          <a:ln>
            <a:noFill/>
          </a:ln>
        </p:spPr>
      </p:pic>
      <p:pic>
        <p:nvPicPr>
          <p:cNvPr id="61" name="Google Shape;61;p37"/>
          <p:cNvPicPr preferRelativeResize="0"/>
          <p:nvPr/>
        </p:nvPicPr>
        <p:blipFill rotWithShape="1">
          <a:blip r:embed="rId5">
            <a:alphaModFix/>
          </a:blip>
          <a:srcRect/>
          <a:stretch/>
        </p:blipFill>
        <p:spPr>
          <a:xfrm>
            <a:off x="545361" y="508644"/>
            <a:ext cx="3810330" cy="109409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s">
  <p:cSld name="Two Contents">
    <p:spTree>
      <p:nvGrpSpPr>
        <p:cNvPr id="1" name="Shape 157"/>
        <p:cNvGrpSpPr/>
        <p:nvPr/>
      </p:nvGrpSpPr>
      <p:grpSpPr>
        <a:xfrm>
          <a:off x="0" y="0"/>
          <a:ext cx="0" cy="0"/>
          <a:chOff x="0" y="0"/>
          <a:chExt cx="0" cy="0"/>
        </a:xfrm>
      </p:grpSpPr>
      <p:sp>
        <p:nvSpPr>
          <p:cNvPr id="158" name="Google Shape;158;p46"/>
          <p:cNvSpPr txBox="1">
            <a:spLocks noGrp="1"/>
          </p:cNvSpPr>
          <p:nvPr>
            <p:ph type="title"/>
          </p:nvPr>
        </p:nvSpPr>
        <p:spPr>
          <a:xfrm>
            <a:off x="466725" y="365126"/>
            <a:ext cx="11258550" cy="8255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21A9C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 name="Google Shape;159;p46"/>
          <p:cNvSpPr txBox="1">
            <a:spLocks noGrp="1"/>
          </p:cNvSpPr>
          <p:nvPr>
            <p:ph type="body" idx="1"/>
          </p:nvPr>
        </p:nvSpPr>
        <p:spPr>
          <a:xfrm>
            <a:off x="466725" y="1523999"/>
            <a:ext cx="5553075" cy="4362452"/>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p46"/>
          <p:cNvSpPr txBox="1">
            <a:spLocks noGrp="1"/>
          </p:cNvSpPr>
          <p:nvPr>
            <p:ph type="body" idx="2"/>
          </p:nvPr>
        </p:nvSpPr>
        <p:spPr>
          <a:xfrm>
            <a:off x="6172199" y="1523999"/>
            <a:ext cx="5553075" cy="4362452"/>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46"/>
          <p:cNvSpPr txBox="1">
            <a:spLocks noGrp="1"/>
          </p:cNvSpPr>
          <p:nvPr>
            <p:ph type="ftr" idx="11"/>
          </p:nvPr>
        </p:nvSpPr>
        <p:spPr>
          <a:xfrm>
            <a:off x="3333919" y="6408258"/>
            <a:ext cx="7887356" cy="216000"/>
          </a:xfrm>
          <a:prstGeom prst="rect">
            <a:avLst/>
          </a:prstGeom>
          <a:noFill/>
          <a:ln>
            <a:noFill/>
          </a:ln>
        </p:spPr>
        <p:txBody>
          <a:bodyPr spcFirstLastPara="1" wrap="square" lIns="0" tIns="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46"/>
          <p:cNvSpPr txBox="1">
            <a:spLocks noGrp="1"/>
          </p:cNvSpPr>
          <p:nvPr>
            <p:ph type="sldNum" idx="12"/>
          </p:nvPr>
        </p:nvSpPr>
        <p:spPr>
          <a:xfrm>
            <a:off x="11221275" y="6408258"/>
            <a:ext cx="504000" cy="216000"/>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Title">
  <p:cSld name="Content with Title">
    <p:spTree>
      <p:nvGrpSpPr>
        <p:cNvPr id="1" name="Shape 163"/>
        <p:cNvGrpSpPr/>
        <p:nvPr/>
      </p:nvGrpSpPr>
      <p:grpSpPr>
        <a:xfrm>
          <a:off x="0" y="0"/>
          <a:ext cx="0" cy="0"/>
          <a:chOff x="0" y="0"/>
          <a:chExt cx="0" cy="0"/>
        </a:xfrm>
      </p:grpSpPr>
      <p:sp>
        <p:nvSpPr>
          <p:cNvPr id="164" name="Google Shape;164;p47"/>
          <p:cNvSpPr txBox="1">
            <a:spLocks noGrp="1"/>
          </p:cNvSpPr>
          <p:nvPr>
            <p:ph type="title"/>
          </p:nvPr>
        </p:nvSpPr>
        <p:spPr>
          <a:xfrm>
            <a:off x="466725" y="365126"/>
            <a:ext cx="11258549" cy="8255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21A9C0"/>
              </a:buClr>
              <a:buSzPts val="36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5" name="Google Shape;165;p47"/>
          <p:cNvSpPr txBox="1">
            <a:spLocks noGrp="1"/>
          </p:cNvSpPr>
          <p:nvPr>
            <p:ph type="body" idx="1"/>
          </p:nvPr>
        </p:nvSpPr>
        <p:spPr>
          <a:xfrm>
            <a:off x="5183188" y="1524519"/>
            <a:ext cx="6542086" cy="4361932"/>
          </a:xfrm>
          <a:prstGeom prst="rect">
            <a:avLst/>
          </a:prstGeom>
          <a:noFill/>
          <a:ln>
            <a:noFill/>
          </a:ln>
        </p:spPr>
        <p:txBody>
          <a:bodyPr spcFirstLastPara="1" wrap="square" lIns="0" tIns="0" rIns="0" bIns="0" anchor="t" anchorCtr="0">
            <a:normAutofit/>
          </a:bodyPr>
          <a:lstStyle>
            <a:lvl1pPr marL="457200" lvl="0" indent="-381000" algn="l">
              <a:lnSpc>
                <a:spcPct val="90000"/>
              </a:lnSpc>
              <a:spcBef>
                <a:spcPts val="1000"/>
              </a:spcBef>
              <a:spcAft>
                <a:spcPts val="0"/>
              </a:spcAft>
              <a:buSzPts val="2400"/>
              <a:buChar char="•"/>
              <a:defRPr/>
            </a:lvl1pPr>
            <a:lvl2pPr marL="914400" lvl="1" indent="-355600" algn="l">
              <a:lnSpc>
                <a:spcPct val="90000"/>
              </a:lnSpc>
              <a:spcBef>
                <a:spcPts val="500"/>
              </a:spcBef>
              <a:spcAft>
                <a:spcPts val="0"/>
              </a:spcAft>
              <a:buSzPts val="2000"/>
              <a:buChar char="‒"/>
              <a:defRPr/>
            </a:lvl2pPr>
            <a:lvl3pPr marL="1371600" lvl="2" indent="-342900" algn="l">
              <a:lnSpc>
                <a:spcPct val="90000"/>
              </a:lnSpc>
              <a:spcBef>
                <a:spcPts val="500"/>
              </a:spcBef>
              <a:spcAft>
                <a:spcPts val="0"/>
              </a:spcAft>
              <a:buSzPts val="1800"/>
              <a:buChar char="•"/>
              <a:defRPr/>
            </a:lvl3pPr>
            <a:lvl4pPr marL="1828800" lvl="3" indent="-330200" algn="l">
              <a:lnSpc>
                <a:spcPct val="90000"/>
              </a:lnSpc>
              <a:spcBef>
                <a:spcPts val="500"/>
              </a:spcBef>
              <a:spcAft>
                <a:spcPts val="0"/>
              </a:spcAft>
              <a:buSzPts val="1600"/>
              <a:buChar char="‒"/>
              <a:defRPr/>
            </a:lvl4pPr>
            <a:lvl5pPr marL="2286000" lvl="4" indent="-330200" algn="l">
              <a:lnSpc>
                <a:spcPct val="90000"/>
              </a:lnSpc>
              <a:spcBef>
                <a:spcPts val="500"/>
              </a:spcBef>
              <a:spcAft>
                <a:spcPts val="0"/>
              </a:spcAft>
              <a:buSzPts val="1600"/>
              <a:buChar char="•"/>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66" name="Google Shape;166;p47"/>
          <p:cNvSpPr txBox="1">
            <a:spLocks noGrp="1"/>
          </p:cNvSpPr>
          <p:nvPr>
            <p:ph type="body" idx="2"/>
          </p:nvPr>
        </p:nvSpPr>
        <p:spPr>
          <a:xfrm>
            <a:off x="466726" y="1523999"/>
            <a:ext cx="4305300" cy="4344989"/>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SzPts val="1600"/>
              <a:buNone/>
              <a:defRPr sz="1600">
                <a:solidFill>
                  <a:srgbClr val="21A9C0"/>
                </a:solidFill>
              </a:defRPr>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7" name="Google Shape;167;p47"/>
          <p:cNvSpPr txBox="1">
            <a:spLocks noGrp="1"/>
          </p:cNvSpPr>
          <p:nvPr>
            <p:ph type="ftr" idx="11"/>
          </p:nvPr>
        </p:nvSpPr>
        <p:spPr>
          <a:xfrm>
            <a:off x="3333919" y="6408258"/>
            <a:ext cx="7887356" cy="216000"/>
          </a:xfrm>
          <a:prstGeom prst="rect">
            <a:avLst/>
          </a:prstGeom>
          <a:noFill/>
          <a:ln>
            <a:noFill/>
          </a:ln>
        </p:spPr>
        <p:txBody>
          <a:bodyPr spcFirstLastPara="1" wrap="square" lIns="0" tIns="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47"/>
          <p:cNvSpPr txBox="1">
            <a:spLocks noGrp="1"/>
          </p:cNvSpPr>
          <p:nvPr>
            <p:ph type="sldNum" idx="12"/>
          </p:nvPr>
        </p:nvSpPr>
        <p:spPr>
          <a:xfrm>
            <a:off x="11221275" y="6408258"/>
            <a:ext cx="504000" cy="216000"/>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Jenom nadpis" type="titleOnly">
  <p:cSld name="TITLE_ONLY">
    <p:spTree>
      <p:nvGrpSpPr>
        <p:cNvPr id="1" name="Shape 169"/>
        <p:cNvGrpSpPr/>
        <p:nvPr/>
      </p:nvGrpSpPr>
      <p:grpSpPr>
        <a:xfrm>
          <a:off x="0" y="0"/>
          <a:ext cx="0" cy="0"/>
          <a:chOff x="0" y="0"/>
          <a:chExt cx="0" cy="0"/>
        </a:xfrm>
      </p:grpSpPr>
      <p:sp>
        <p:nvSpPr>
          <p:cNvPr id="170" name="Google Shape;170;p48"/>
          <p:cNvSpPr txBox="1">
            <a:spLocks noGrp="1"/>
          </p:cNvSpPr>
          <p:nvPr>
            <p:ph type="title"/>
          </p:nvPr>
        </p:nvSpPr>
        <p:spPr>
          <a:xfrm>
            <a:off x="466725" y="365126"/>
            <a:ext cx="11258550" cy="8255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21A9C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1" name="Google Shape;171;p48"/>
          <p:cNvSpPr txBox="1">
            <a:spLocks noGrp="1"/>
          </p:cNvSpPr>
          <p:nvPr>
            <p:ph type="ftr" idx="11"/>
          </p:nvPr>
        </p:nvSpPr>
        <p:spPr>
          <a:xfrm>
            <a:off x="3333919" y="6408258"/>
            <a:ext cx="7887356" cy="216000"/>
          </a:xfrm>
          <a:prstGeom prst="rect">
            <a:avLst/>
          </a:prstGeom>
          <a:noFill/>
          <a:ln>
            <a:noFill/>
          </a:ln>
        </p:spPr>
        <p:txBody>
          <a:bodyPr spcFirstLastPara="1" wrap="square" lIns="0" tIns="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48"/>
          <p:cNvSpPr txBox="1">
            <a:spLocks noGrp="1"/>
          </p:cNvSpPr>
          <p:nvPr>
            <p:ph type="sldNum" idx="12"/>
          </p:nvPr>
        </p:nvSpPr>
        <p:spPr>
          <a:xfrm>
            <a:off x="11221275" y="6408258"/>
            <a:ext cx="504000" cy="216000"/>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rázdný" type="blank">
  <p:cSld name="BLANK">
    <p:spTree>
      <p:nvGrpSpPr>
        <p:cNvPr id="1" name="Shape 173"/>
        <p:cNvGrpSpPr/>
        <p:nvPr/>
      </p:nvGrpSpPr>
      <p:grpSpPr>
        <a:xfrm>
          <a:off x="0" y="0"/>
          <a:ext cx="0" cy="0"/>
          <a:chOff x="0" y="0"/>
          <a:chExt cx="0" cy="0"/>
        </a:xfrm>
      </p:grpSpPr>
      <p:sp>
        <p:nvSpPr>
          <p:cNvPr id="174" name="Google Shape;174;p49"/>
          <p:cNvSpPr txBox="1">
            <a:spLocks noGrp="1"/>
          </p:cNvSpPr>
          <p:nvPr>
            <p:ph type="ftr" idx="11"/>
          </p:nvPr>
        </p:nvSpPr>
        <p:spPr>
          <a:xfrm>
            <a:off x="3333919" y="6408258"/>
            <a:ext cx="7887356" cy="216000"/>
          </a:xfrm>
          <a:prstGeom prst="rect">
            <a:avLst/>
          </a:prstGeom>
          <a:noFill/>
          <a:ln>
            <a:noFill/>
          </a:ln>
        </p:spPr>
        <p:txBody>
          <a:bodyPr spcFirstLastPara="1" wrap="square" lIns="0" tIns="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49"/>
          <p:cNvSpPr txBox="1">
            <a:spLocks noGrp="1"/>
          </p:cNvSpPr>
          <p:nvPr>
            <p:ph type="sldNum" idx="12"/>
          </p:nvPr>
        </p:nvSpPr>
        <p:spPr>
          <a:xfrm>
            <a:off x="11221275" y="6408258"/>
            <a:ext cx="504000" cy="216000"/>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Google Shape;63;p38"/>
          <p:cNvSpPr txBox="1">
            <a:spLocks noGrp="1"/>
          </p:cNvSpPr>
          <p:nvPr>
            <p:ph type="title"/>
          </p:nvPr>
        </p:nvSpPr>
        <p:spPr>
          <a:xfrm>
            <a:off x="466725" y="365126"/>
            <a:ext cx="11258550" cy="8255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21A9C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38"/>
          <p:cNvSpPr txBox="1">
            <a:spLocks noGrp="1"/>
          </p:cNvSpPr>
          <p:nvPr>
            <p:ph type="body" idx="1"/>
          </p:nvPr>
        </p:nvSpPr>
        <p:spPr>
          <a:xfrm>
            <a:off x="466725" y="1523999"/>
            <a:ext cx="11258550" cy="4362451"/>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SzPts val="1800"/>
              <a:buChar char="•"/>
              <a:defRPr/>
            </a:lvl1pPr>
            <a:lvl2pPr marL="914400" lvl="1" indent="-355600" algn="l">
              <a:lnSpc>
                <a:spcPct val="90000"/>
              </a:lnSpc>
              <a:spcBef>
                <a:spcPts val="500"/>
              </a:spcBef>
              <a:spcAft>
                <a:spcPts val="0"/>
              </a:spcAft>
              <a:buClr>
                <a:srgbClr val="39464A"/>
              </a:buClr>
              <a:buSzPts val="20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38"/>
          <p:cNvSpPr txBox="1">
            <a:spLocks noGrp="1"/>
          </p:cNvSpPr>
          <p:nvPr>
            <p:ph type="ftr" idx="11"/>
          </p:nvPr>
        </p:nvSpPr>
        <p:spPr>
          <a:xfrm>
            <a:off x="3333919" y="6408258"/>
            <a:ext cx="7887356" cy="216000"/>
          </a:xfrm>
          <a:prstGeom prst="rect">
            <a:avLst/>
          </a:prstGeom>
          <a:noFill/>
          <a:ln>
            <a:noFill/>
          </a:ln>
        </p:spPr>
        <p:txBody>
          <a:bodyPr spcFirstLastPara="1" wrap="square" lIns="0" tIns="0" rIns="0" bIns="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8"/>
          <p:cNvSpPr txBox="1">
            <a:spLocks noGrp="1"/>
          </p:cNvSpPr>
          <p:nvPr>
            <p:ph type="sldNum" idx="12"/>
          </p:nvPr>
        </p:nvSpPr>
        <p:spPr>
          <a:xfrm>
            <a:off x="11221275" y="6408258"/>
            <a:ext cx="504000" cy="216000"/>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hapter Slide" type="secHead">
  <p:cSld name="SECTION_HEADER">
    <p:bg>
      <p:bgPr>
        <a:noFill/>
        <a:effectLst/>
      </p:bgPr>
    </p:bg>
    <p:spTree>
      <p:nvGrpSpPr>
        <p:cNvPr id="1" name="Shape 67"/>
        <p:cNvGrpSpPr/>
        <p:nvPr/>
      </p:nvGrpSpPr>
      <p:grpSpPr>
        <a:xfrm>
          <a:off x="0" y="0"/>
          <a:ext cx="0" cy="0"/>
          <a:chOff x="0" y="0"/>
          <a:chExt cx="0" cy="0"/>
        </a:xfrm>
      </p:grpSpPr>
      <p:grpSp>
        <p:nvGrpSpPr>
          <p:cNvPr id="68" name="Google Shape;68;p39"/>
          <p:cNvGrpSpPr/>
          <p:nvPr/>
        </p:nvGrpSpPr>
        <p:grpSpPr>
          <a:xfrm>
            <a:off x="-6350" y="0"/>
            <a:ext cx="12192000" cy="6858000"/>
            <a:chOff x="-6350" y="0"/>
            <a:chExt cx="12192000" cy="6858000"/>
          </a:xfrm>
        </p:grpSpPr>
        <p:sp>
          <p:nvSpPr>
            <p:cNvPr id="69" name="Google Shape;69;p39"/>
            <p:cNvSpPr/>
            <p:nvPr/>
          </p:nvSpPr>
          <p:spPr>
            <a:xfrm>
              <a:off x="-6350" y="0"/>
              <a:ext cx="12192000" cy="6858000"/>
            </a:xfrm>
            <a:custGeom>
              <a:avLst/>
              <a:gdLst/>
              <a:ahLst/>
              <a:cxnLst/>
              <a:rect l="l" t="t" r="r" b="b"/>
              <a:pathLst>
                <a:path w="487680" h="274320" extrusionOk="0">
                  <a:moveTo>
                    <a:pt x="0" y="0"/>
                  </a:moveTo>
                  <a:lnTo>
                    <a:pt x="0" y="274320"/>
                  </a:lnTo>
                  <a:lnTo>
                    <a:pt x="487680" y="274320"/>
                  </a:lnTo>
                  <a:lnTo>
                    <a:pt x="487680" y="0"/>
                  </a:lnTo>
                  <a:close/>
                </a:path>
              </a:pathLst>
            </a:custGeom>
            <a:solidFill>
              <a:srgbClr val="7AC1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9"/>
            <p:cNvSpPr/>
            <p:nvPr/>
          </p:nvSpPr>
          <p:spPr>
            <a:xfrm>
              <a:off x="8069250" y="0"/>
              <a:ext cx="3167075" cy="2743200"/>
            </a:xfrm>
            <a:custGeom>
              <a:avLst/>
              <a:gdLst/>
              <a:ahLst/>
              <a:cxnLst/>
              <a:rect l="l" t="t" r="r" b="b"/>
              <a:pathLst>
                <a:path w="126683" h="109728" extrusionOk="0">
                  <a:moveTo>
                    <a:pt x="31687" y="0"/>
                  </a:moveTo>
                  <a:lnTo>
                    <a:pt x="12637" y="32893"/>
                  </a:lnTo>
                  <a:lnTo>
                    <a:pt x="1" y="54864"/>
                  </a:lnTo>
                  <a:lnTo>
                    <a:pt x="31687" y="109728"/>
                  </a:lnTo>
                  <a:lnTo>
                    <a:pt x="94997" y="109728"/>
                  </a:lnTo>
                  <a:lnTo>
                    <a:pt x="126683" y="54864"/>
                  </a:lnTo>
                  <a:lnTo>
                    <a:pt x="94997" y="0"/>
                  </a:lnTo>
                  <a:close/>
                </a:path>
              </a:pathLst>
            </a:custGeom>
            <a:solidFill>
              <a:srgbClr val="75B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9"/>
            <p:cNvSpPr/>
            <p:nvPr/>
          </p:nvSpPr>
          <p:spPr>
            <a:xfrm>
              <a:off x="5692775" y="0"/>
              <a:ext cx="3168650" cy="1371600"/>
            </a:xfrm>
            <a:custGeom>
              <a:avLst/>
              <a:gdLst/>
              <a:ahLst/>
              <a:cxnLst/>
              <a:rect l="l" t="t" r="r" b="b"/>
              <a:pathLst>
                <a:path w="126746" h="54864" extrusionOk="0">
                  <a:moveTo>
                    <a:pt x="0" y="0"/>
                  </a:moveTo>
                  <a:lnTo>
                    <a:pt x="31687" y="54864"/>
                  </a:lnTo>
                  <a:lnTo>
                    <a:pt x="95060" y="54864"/>
                  </a:lnTo>
                  <a:lnTo>
                    <a:pt x="107696" y="32893"/>
                  </a:lnTo>
                  <a:lnTo>
                    <a:pt x="126746" y="0"/>
                  </a:lnTo>
                  <a:close/>
                </a:path>
              </a:pathLst>
            </a:custGeom>
            <a:solidFill>
              <a:srgbClr val="73B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9"/>
            <p:cNvSpPr/>
            <p:nvPr/>
          </p:nvSpPr>
          <p:spPr>
            <a:xfrm>
              <a:off x="941375" y="0"/>
              <a:ext cx="3168675" cy="1371600"/>
            </a:xfrm>
            <a:custGeom>
              <a:avLst/>
              <a:gdLst/>
              <a:ahLst/>
              <a:cxnLst/>
              <a:rect l="l" t="t" r="r" b="b"/>
              <a:pathLst>
                <a:path w="126747" h="54864" extrusionOk="0">
                  <a:moveTo>
                    <a:pt x="1" y="0"/>
                  </a:moveTo>
                  <a:lnTo>
                    <a:pt x="31687" y="54864"/>
                  </a:lnTo>
                  <a:lnTo>
                    <a:pt x="95060" y="54864"/>
                  </a:lnTo>
                  <a:lnTo>
                    <a:pt x="126747" y="0"/>
                  </a:lnTo>
                  <a:close/>
                </a:path>
              </a:pathLst>
            </a:custGeom>
            <a:solidFill>
              <a:srgbClr val="7AC1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9"/>
            <p:cNvSpPr/>
            <p:nvPr/>
          </p:nvSpPr>
          <p:spPr>
            <a:xfrm>
              <a:off x="10445750" y="0"/>
              <a:ext cx="1739900" cy="1371600"/>
            </a:xfrm>
            <a:custGeom>
              <a:avLst/>
              <a:gdLst/>
              <a:ahLst/>
              <a:cxnLst/>
              <a:rect l="l" t="t" r="r" b="b"/>
              <a:pathLst>
                <a:path w="69596" h="54864" extrusionOk="0">
                  <a:moveTo>
                    <a:pt x="0" y="0"/>
                  </a:moveTo>
                  <a:lnTo>
                    <a:pt x="31687" y="54864"/>
                  </a:lnTo>
                  <a:lnTo>
                    <a:pt x="69596" y="54864"/>
                  </a:lnTo>
                  <a:lnTo>
                    <a:pt x="69596" y="0"/>
                  </a:lnTo>
                  <a:close/>
                </a:path>
              </a:pathLst>
            </a:custGeom>
            <a:solidFill>
              <a:srgbClr val="73B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9"/>
            <p:cNvSpPr/>
            <p:nvPr/>
          </p:nvSpPr>
          <p:spPr>
            <a:xfrm>
              <a:off x="3317875" y="2743200"/>
              <a:ext cx="3167075" cy="2743200"/>
            </a:xfrm>
            <a:custGeom>
              <a:avLst/>
              <a:gdLst/>
              <a:ahLst/>
              <a:cxnLst/>
              <a:rect l="l" t="t" r="r" b="b"/>
              <a:pathLst>
                <a:path w="126683" h="109728" extrusionOk="0">
                  <a:moveTo>
                    <a:pt x="31687" y="0"/>
                  </a:moveTo>
                  <a:lnTo>
                    <a:pt x="19558" y="21019"/>
                  </a:lnTo>
                  <a:lnTo>
                    <a:pt x="0" y="54864"/>
                  </a:lnTo>
                  <a:lnTo>
                    <a:pt x="31687" y="109728"/>
                  </a:lnTo>
                  <a:lnTo>
                    <a:pt x="94996" y="109728"/>
                  </a:lnTo>
                  <a:lnTo>
                    <a:pt x="112522" y="79439"/>
                  </a:lnTo>
                  <a:lnTo>
                    <a:pt x="126683" y="54864"/>
                  </a:lnTo>
                  <a:lnTo>
                    <a:pt x="94996" y="0"/>
                  </a:lnTo>
                  <a:close/>
                </a:path>
              </a:pathLst>
            </a:custGeom>
            <a:solidFill>
              <a:srgbClr val="77BD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9"/>
            <p:cNvSpPr/>
            <p:nvPr/>
          </p:nvSpPr>
          <p:spPr>
            <a:xfrm>
              <a:off x="-6350" y="2743200"/>
              <a:ext cx="1739900" cy="2743200"/>
            </a:xfrm>
            <a:custGeom>
              <a:avLst/>
              <a:gdLst/>
              <a:ahLst/>
              <a:cxnLst/>
              <a:rect l="l" t="t" r="r" b="b"/>
              <a:pathLst>
                <a:path w="69596" h="109728" extrusionOk="0">
                  <a:moveTo>
                    <a:pt x="0" y="0"/>
                  </a:moveTo>
                  <a:lnTo>
                    <a:pt x="0" y="109728"/>
                  </a:lnTo>
                  <a:lnTo>
                    <a:pt x="37910" y="109728"/>
                  </a:lnTo>
                  <a:lnTo>
                    <a:pt x="69596" y="54864"/>
                  </a:lnTo>
                  <a:lnTo>
                    <a:pt x="37910" y="0"/>
                  </a:lnTo>
                  <a:close/>
                </a:path>
              </a:pathLst>
            </a:custGeom>
            <a:solidFill>
              <a:srgbClr val="75B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9"/>
            <p:cNvSpPr/>
            <p:nvPr/>
          </p:nvSpPr>
          <p:spPr>
            <a:xfrm>
              <a:off x="3317875" y="5486400"/>
              <a:ext cx="3167075" cy="1371600"/>
            </a:xfrm>
            <a:custGeom>
              <a:avLst/>
              <a:gdLst/>
              <a:ahLst/>
              <a:cxnLst/>
              <a:rect l="l" t="t" r="r" b="b"/>
              <a:pathLst>
                <a:path w="126683" h="54864" extrusionOk="0">
                  <a:moveTo>
                    <a:pt x="31687" y="0"/>
                  </a:moveTo>
                  <a:lnTo>
                    <a:pt x="18987" y="21971"/>
                  </a:lnTo>
                  <a:lnTo>
                    <a:pt x="0" y="54864"/>
                  </a:lnTo>
                  <a:lnTo>
                    <a:pt x="126683" y="54864"/>
                  </a:lnTo>
                  <a:lnTo>
                    <a:pt x="105601" y="18288"/>
                  </a:lnTo>
                  <a:lnTo>
                    <a:pt x="94996" y="0"/>
                  </a:lnTo>
                  <a:close/>
                </a:path>
              </a:pathLst>
            </a:custGeom>
            <a:solidFill>
              <a:srgbClr val="7AC1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9"/>
            <p:cNvSpPr/>
            <p:nvPr/>
          </p:nvSpPr>
          <p:spPr>
            <a:xfrm>
              <a:off x="-6350" y="5486400"/>
              <a:ext cx="1739900" cy="1371600"/>
            </a:xfrm>
            <a:custGeom>
              <a:avLst/>
              <a:gdLst/>
              <a:ahLst/>
              <a:cxnLst/>
              <a:rect l="l" t="t" r="r" b="b"/>
              <a:pathLst>
                <a:path w="69596" h="54864" extrusionOk="0">
                  <a:moveTo>
                    <a:pt x="0" y="0"/>
                  </a:moveTo>
                  <a:lnTo>
                    <a:pt x="0" y="54864"/>
                  </a:lnTo>
                  <a:lnTo>
                    <a:pt x="69596" y="54864"/>
                  </a:lnTo>
                  <a:lnTo>
                    <a:pt x="37910" y="0"/>
                  </a:lnTo>
                  <a:close/>
                </a:path>
              </a:pathLst>
            </a:custGeom>
            <a:solidFill>
              <a:srgbClr val="76B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9"/>
            <p:cNvSpPr/>
            <p:nvPr/>
          </p:nvSpPr>
          <p:spPr>
            <a:xfrm>
              <a:off x="5692775" y="4114800"/>
              <a:ext cx="3168650" cy="2743200"/>
            </a:xfrm>
            <a:custGeom>
              <a:avLst/>
              <a:gdLst/>
              <a:ahLst/>
              <a:cxnLst/>
              <a:rect l="l" t="t" r="r" b="b"/>
              <a:pathLst>
                <a:path w="126746" h="109728" extrusionOk="0">
                  <a:moveTo>
                    <a:pt x="31687" y="0"/>
                  </a:moveTo>
                  <a:lnTo>
                    <a:pt x="17526" y="24575"/>
                  </a:lnTo>
                  <a:lnTo>
                    <a:pt x="0" y="54864"/>
                  </a:lnTo>
                  <a:lnTo>
                    <a:pt x="10605" y="73152"/>
                  </a:lnTo>
                  <a:lnTo>
                    <a:pt x="31687" y="109728"/>
                  </a:lnTo>
                  <a:lnTo>
                    <a:pt x="95060" y="109728"/>
                  </a:lnTo>
                  <a:lnTo>
                    <a:pt x="126746" y="54864"/>
                  </a:lnTo>
                  <a:lnTo>
                    <a:pt x="104077" y="15685"/>
                  </a:lnTo>
                  <a:lnTo>
                    <a:pt x="95060" y="0"/>
                  </a:lnTo>
                  <a:close/>
                </a:path>
              </a:pathLst>
            </a:custGeom>
            <a:solidFill>
              <a:srgbClr val="77BD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9"/>
            <p:cNvSpPr/>
            <p:nvPr/>
          </p:nvSpPr>
          <p:spPr>
            <a:xfrm>
              <a:off x="10445750" y="4114800"/>
              <a:ext cx="1739900" cy="2743200"/>
            </a:xfrm>
            <a:custGeom>
              <a:avLst/>
              <a:gdLst/>
              <a:ahLst/>
              <a:cxnLst/>
              <a:rect l="l" t="t" r="r" b="b"/>
              <a:pathLst>
                <a:path w="69596" h="109728" extrusionOk="0">
                  <a:moveTo>
                    <a:pt x="31687" y="0"/>
                  </a:moveTo>
                  <a:lnTo>
                    <a:pt x="0" y="54864"/>
                  </a:lnTo>
                  <a:lnTo>
                    <a:pt x="31687" y="109728"/>
                  </a:lnTo>
                  <a:lnTo>
                    <a:pt x="69596" y="109728"/>
                  </a:lnTo>
                  <a:lnTo>
                    <a:pt x="69596" y="0"/>
                  </a:lnTo>
                  <a:close/>
                </a:path>
              </a:pathLst>
            </a:custGeom>
            <a:solidFill>
              <a:srgbClr val="7AC1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9"/>
            <p:cNvSpPr/>
            <p:nvPr/>
          </p:nvSpPr>
          <p:spPr>
            <a:xfrm>
              <a:off x="3317875" y="0"/>
              <a:ext cx="3167075" cy="2743200"/>
            </a:xfrm>
            <a:custGeom>
              <a:avLst/>
              <a:gdLst/>
              <a:ahLst/>
              <a:cxnLst/>
              <a:rect l="l" t="t" r="r" b="b"/>
              <a:pathLst>
                <a:path w="126683" h="109728" extrusionOk="0">
                  <a:moveTo>
                    <a:pt x="31687" y="0"/>
                  </a:moveTo>
                  <a:lnTo>
                    <a:pt x="0" y="54864"/>
                  </a:lnTo>
                  <a:lnTo>
                    <a:pt x="28512" y="104267"/>
                  </a:lnTo>
                  <a:lnTo>
                    <a:pt x="31687" y="109728"/>
                  </a:lnTo>
                  <a:lnTo>
                    <a:pt x="94996" y="109728"/>
                  </a:lnTo>
                  <a:lnTo>
                    <a:pt x="112840" y="78867"/>
                  </a:lnTo>
                  <a:lnTo>
                    <a:pt x="126683" y="54864"/>
                  </a:lnTo>
                  <a:lnTo>
                    <a:pt x="94996" y="0"/>
                  </a:lnTo>
                  <a:close/>
                </a:path>
              </a:pathLst>
            </a:custGeom>
            <a:solidFill>
              <a:srgbClr val="7AC1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9"/>
            <p:cNvSpPr/>
            <p:nvPr/>
          </p:nvSpPr>
          <p:spPr>
            <a:xfrm>
              <a:off x="-6350" y="0"/>
              <a:ext cx="1739900" cy="2743200"/>
            </a:xfrm>
            <a:custGeom>
              <a:avLst/>
              <a:gdLst/>
              <a:ahLst/>
              <a:cxnLst/>
              <a:rect l="l" t="t" r="r" b="b"/>
              <a:pathLst>
                <a:path w="69596" h="109728" extrusionOk="0">
                  <a:moveTo>
                    <a:pt x="0" y="0"/>
                  </a:moveTo>
                  <a:lnTo>
                    <a:pt x="0" y="109728"/>
                  </a:lnTo>
                  <a:lnTo>
                    <a:pt x="37910" y="109728"/>
                  </a:lnTo>
                  <a:lnTo>
                    <a:pt x="69596" y="54864"/>
                  </a:lnTo>
                  <a:lnTo>
                    <a:pt x="37910" y="0"/>
                  </a:lnTo>
                  <a:close/>
                </a:path>
              </a:pathLst>
            </a:custGeom>
            <a:solidFill>
              <a:srgbClr val="7AC1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9"/>
            <p:cNvSpPr/>
            <p:nvPr/>
          </p:nvSpPr>
          <p:spPr>
            <a:xfrm>
              <a:off x="8069250" y="2743200"/>
              <a:ext cx="3167075" cy="2743200"/>
            </a:xfrm>
            <a:custGeom>
              <a:avLst/>
              <a:gdLst/>
              <a:ahLst/>
              <a:cxnLst/>
              <a:rect l="l" t="t" r="r" b="b"/>
              <a:pathLst>
                <a:path w="126683" h="109728" extrusionOk="0">
                  <a:moveTo>
                    <a:pt x="31687" y="0"/>
                  </a:moveTo>
                  <a:lnTo>
                    <a:pt x="1" y="54864"/>
                  </a:lnTo>
                  <a:lnTo>
                    <a:pt x="9018" y="70549"/>
                  </a:lnTo>
                  <a:lnTo>
                    <a:pt x="31687" y="109728"/>
                  </a:lnTo>
                  <a:lnTo>
                    <a:pt x="94997" y="109728"/>
                  </a:lnTo>
                  <a:lnTo>
                    <a:pt x="126683" y="54864"/>
                  </a:lnTo>
                  <a:lnTo>
                    <a:pt x="94997" y="0"/>
                  </a:lnTo>
                  <a:close/>
                </a:path>
              </a:pathLst>
            </a:custGeom>
            <a:solidFill>
              <a:srgbClr val="73B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9"/>
            <p:cNvSpPr/>
            <p:nvPr/>
          </p:nvSpPr>
          <p:spPr>
            <a:xfrm>
              <a:off x="8069250" y="5486400"/>
              <a:ext cx="3167075" cy="1371600"/>
            </a:xfrm>
            <a:custGeom>
              <a:avLst/>
              <a:gdLst/>
              <a:ahLst/>
              <a:cxnLst/>
              <a:rect l="l" t="t" r="r" b="b"/>
              <a:pathLst>
                <a:path w="126683" h="54864" extrusionOk="0">
                  <a:moveTo>
                    <a:pt x="31687" y="0"/>
                  </a:moveTo>
                  <a:lnTo>
                    <a:pt x="1" y="54864"/>
                  </a:lnTo>
                  <a:lnTo>
                    <a:pt x="126683" y="54864"/>
                  </a:lnTo>
                  <a:lnTo>
                    <a:pt x="94997" y="0"/>
                  </a:lnTo>
                  <a:close/>
                </a:path>
              </a:pathLst>
            </a:custGeom>
            <a:solidFill>
              <a:srgbClr val="75B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9"/>
            <p:cNvSpPr/>
            <p:nvPr/>
          </p:nvSpPr>
          <p:spPr>
            <a:xfrm>
              <a:off x="10445750" y="1371600"/>
              <a:ext cx="1739900" cy="2743200"/>
            </a:xfrm>
            <a:custGeom>
              <a:avLst/>
              <a:gdLst/>
              <a:ahLst/>
              <a:cxnLst/>
              <a:rect l="l" t="t" r="r" b="b"/>
              <a:pathLst>
                <a:path w="69596" h="109728" extrusionOk="0">
                  <a:moveTo>
                    <a:pt x="31687" y="0"/>
                  </a:moveTo>
                  <a:lnTo>
                    <a:pt x="0" y="54864"/>
                  </a:lnTo>
                  <a:lnTo>
                    <a:pt x="31687" y="109728"/>
                  </a:lnTo>
                  <a:lnTo>
                    <a:pt x="69596" y="109728"/>
                  </a:lnTo>
                  <a:lnTo>
                    <a:pt x="69596" y="0"/>
                  </a:lnTo>
                  <a:close/>
                </a:path>
              </a:pathLst>
            </a:custGeom>
            <a:solidFill>
              <a:srgbClr val="76B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9"/>
            <p:cNvSpPr/>
            <p:nvPr/>
          </p:nvSpPr>
          <p:spPr>
            <a:xfrm>
              <a:off x="941375" y="1371600"/>
              <a:ext cx="3168675" cy="2743200"/>
            </a:xfrm>
            <a:custGeom>
              <a:avLst/>
              <a:gdLst/>
              <a:ahLst/>
              <a:cxnLst/>
              <a:rect l="l" t="t" r="r" b="b"/>
              <a:pathLst>
                <a:path w="126747" h="109728" extrusionOk="0">
                  <a:moveTo>
                    <a:pt x="31687" y="0"/>
                  </a:moveTo>
                  <a:lnTo>
                    <a:pt x="1" y="54864"/>
                  </a:lnTo>
                  <a:lnTo>
                    <a:pt x="31687" y="109728"/>
                  </a:lnTo>
                  <a:lnTo>
                    <a:pt x="95060" y="109728"/>
                  </a:lnTo>
                  <a:lnTo>
                    <a:pt x="114618" y="75883"/>
                  </a:lnTo>
                  <a:lnTo>
                    <a:pt x="126747" y="54864"/>
                  </a:lnTo>
                  <a:lnTo>
                    <a:pt x="123572" y="49403"/>
                  </a:lnTo>
                  <a:lnTo>
                    <a:pt x="95060" y="0"/>
                  </a:lnTo>
                  <a:close/>
                </a:path>
              </a:pathLst>
            </a:custGeom>
            <a:solidFill>
              <a:srgbClr val="7AC1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9"/>
            <p:cNvSpPr/>
            <p:nvPr/>
          </p:nvSpPr>
          <p:spPr>
            <a:xfrm>
              <a:off x="5694350" y="1371600"/>
              <a:ext cx="3167075" cy="2743200"/>
            </a:xfrm>
            <a:custGeom>
              <a:avLst/>
              <a:gdLst/>
              <a:ahLst/>
              <a:cxnLst/>
              <a:rect l="l" t="t" r="r" b="b"/>
              <a:pathLst>
                <a:path w="126683" h="109728" extrusionOk="0">
                  <a:moveTo>
                    <a:pt x="31624" y="0"/>
                  </a:moveTo>
                  <a:lnTo>
                    <a:pt x="1" y="54864"/>
                  </a:lnTo>
                  <a:lnTo>
                    <a:pt x="31624" y="109728"/>
                  </a:lnTo>
                  <a:lnTo>
                    <a:pt x="94997" y="109728"/>
                  </a:lnTo>
                  <a:lnTo>
                    <a:pt x="126683" y="54864"/>
                  </a:lnTo>
                  <a:lnTo>
                    <a:pt x="94997" y="0"/>
                  </a:lnTo>
                  <a:close/>
                </a:path>
              </a:pathLst>
            </a:custGeom>
            <a:solidFill>
              <a:srgbClr val="73B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9"/>
            <p:cNvSpPr/>
            <p:nvPr/>
          </p:nvSpPr>
          <p:spPr>
            <a:xfrm>
              <a:off x="941375" y="4114800"/>
              <a:ext cx="3168675" cy="2743200"/>
            </a:xfrm>
            <a:custGeom>
              <a:avLst/>
              <a:gdLst/>
              <a:ahLst/>
              <a:cxnLst/>
              <a:rect l="l" t="t" r="r" b="b"/>
              <a:pathLst>
                <a:path w="126747" h="109728" extrusionOk="0">
                  <a:moveTo>
                    <a:pt x="31687" y="0"/>
                  </a:moveTo>
                  <a:lnTo>
                    <a:pt x="1" y="54864"/>
                  </a:lnTo>
                  <a:lnTo>
                    <a:pt x="31687" y="109728"/>
                  </a:lnTo>
                  <a:lnTo>
                    <a:pt x="95060" y="109728"/>
                  </a:lnTo>
                  <a:lnTo>
                    <a:pt x="114047" y="76835"/>
                  </a:lnTo>
                  <a:lnTo>
                    <a:pt x="126747" y="54864"/>
                  </a:lnTo>
                  <a:lnTo>
                    <a:pt x="95060" y="0"/>
                  </a:lnTo>
                  <a:close/>
                </a:path>
              </a:pathLst>
            </a:custGeom>
            <a:solidFill>
              <a:srgbClr val="7AC1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88;p39"/>
          <p:cNvSpPr txBox="1">
            <a:spLocks noGrp="1"/>
          </p:cNvSpPr>
          <p:nvPr>
            <p:ph type="title"/>
          </p:nvPr>
        </p:nvSpPr>
        <p:spPr>
          <a:xfrm>
            <a:off x="466725" y="365126"/>
            <a:ext cx="11258550" cy="3419474"/>
          </a:xfrm>
          <a:prstGeom prst="rect">
            <a:avLst/>
          </a:prstGeom>
          <a:noFill/>
          <a:ln>
            <a:noFill/>
          </a:ln>
        </p:spPr>
        <p:txBody>
          <a:bodyPr spcFirstLastPara="1" wrap="square" lIns="0" tIns="0" rIns="0" bIns="0" anchor="b" anchorCtr="0">
            <a:norm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39"/>
          <p:cNvSpPr txBox="1">
            <a:spLocks noGrp="1"/>
          </p:cNvSpPr>
          <p:nvPr>
            <p:ph type="body" idx="1"/>
          </p:nvPr>
        </p:nvSpPr>
        <p:spPr>
          <a:xfrm>
            <a:off x="466725" y="3975101"/>
            <a:ext cx="11258550" cy="1809750"/>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SzPts val="2400"/>
              <a:buNone/>
              <a:defRPr sz="2400">
                <a:solidFill>
                  <a:schemeClr val="lt1"/>
                </a:solidFill>
              </a:defRPr>
            </a:lvl1pPr>
            <a:lvl2pPr marL="914400" lvl="1" indent="-228600" algn="l">
              <a:lnSpc>
                <a:spcPct val="90000"/>
              </a:lnSpc>
              <a:spcBef>
                <a:spcPts val="500"/>
              </a:spcBef>
              <a:spcAft>
                <a:spcPts val="0"/>
              </a:spcAft>
              <a:buSzPts val="2000"/>
              <a:buNone/>
              <a:defRPr sz="2000">
                <a:solidFill>
                  <a:srgbClr val="8E9293"/>
                </a:solidFill>
              </a:defRPr>
            </a:lvl2pPr>
            <a:lvl3pPr marL="1371600" lvl="2" indent="-228600" algn="l">
              <a:lnSpc>
                <a:spcPct val="90000"/>
              </a:lnSpc>
              <a:spcBef>
                <a:spcPts val="500"/>
              </a:spcBef>
              <a:spcAft>
                <a:spcPts val="0"/>
              </a:spcAft>
              <a:buSzPts val="1800"/>
              <a:buNone/>
              <a:defRPr sz="1800">
                <a:solidFill>
                  <a:srgbClr val="8E9293"/>
                </a:solidFill>
              </a:defRPr>
            </a:lvl3pPr>
            <a:lvl4pPr marL="1828800" lvl="3" indent="-228600" algn="l">
              <a:lnSpc>
                <a:spcPct val="90000"/>
              </a:lnSpc>
              <a:spcBef>
                <a:spcPts val="500"/>
              </a:spcBef>
              <a:spcAft>
                <a:spcPts val="0"/>
              </a:spcAft>
              <a:buSzPts val="1600"/>
              <a:buNone/>
              <a:defRPr sz="1600">
                <a:solidFill>
                  <a:srgbClr val="8E9293"/>
                </a:solidFill>
              </a:defRPr>
            </a:lvl4pPr>
            <a:lvl5pPr marL="2286000" lvl="4" indent="-228600" algn="l">
              <a:lnSpc>
                <a:spcPct val="90000"/>
              </a:lnSpc>
              <a:spcBef>
                <a:spcPts val="500"/>
              </a:spcBef>
              <a:spcAft>
                <a:spcPts val="0"/>
              </a:spcAft>
              <a:buSzPts val="1600"/>
              <a:buNone/>
              <a:defRPr sz="1600">
                <a:solidFill>
                  <a:srgbClr val="8E9293"/>
                </a:solidFill>
              </a:defRPr>
            </a:lvl5pPr>
            <a:lvl6pPr marL="2743200" lvl="5" indent="-228600" algn="l">
              <a:lnSpc>
                <a:spcPct val="90000"/>
              </a:lnSpc>
              <a:spcBef>
                <a:spcPts val="500"/>
              </a:spcBef>
              <a:spcAft>
                <a:spcPts val="0"/>
              </a:spcAft>
              <a:buClr>
                <a:srgbClr val="8E9293"/>
              </a:buClr>
              <a:buSzPts val="1600"/>
              <a:buNone/>
              <a:defRPr sz="1600">
                <a:solidFill>
                  <a:srgbClr val="8E9293"/>
                </a:solidFill>
              </a:defRPr>
            </a:lvl6pPr>
            <a:lvl7pPr marL="3200400" lvl="6" indent="-228600" algn="l">
              <a:lnSpc>
                <a:spcPct val="90000"/>
              </a:lnSpc>
              <a:spcBef>
                <a:spcPts val="500"/>
              </a:spcBef>
              <a:spcAft>
                <a:spcPts val="0"/>
              </a:spcAft>
              <a:buClr>
                <a:srgbClr val="8E9293"/>
              </a:buClr>
              <a:buSzPts val="1600"/>
              <a:buNone/>
              <a:defRPr sz="1600">
                <a:solidFill>
                  <a:srgbClr val="8E9293"/>
                </a:solidFill>
              </a:defRPr>
            </a:lvl7pPr>
            <a:lvl8pPr marL="3657600" lvl="7" indent="-228600" algn="l">
              <a:lnSpc>
                <a:spcPct val="90000"/>
              </a:lnSpc>
              <a:spcBef>
                <a:spcPts val="500"/>
              </a:spcBef>
              <a:spcAft>
                <a:spcPts val="0"/>
              </a:spcAft>
              <a:buClr>
                <a:srgbClr val="8E9293"/>
              </a:buClr>
              <a:buSzPts val="1600"/>
              <a:buNone/>
              <a:defRPr sz="1600">
                <a:solidFill>
                  <a:srgbClr val="8E9293"/>
                </a:solidFill>
              </a:defRPr>
            </a:lvl8pPr>
            <a:lvl9pPr marL="4114800" lvl="8" indent="-228600" algn="l">
              <a:lnSpc>
                <a:spcPct val="90000"/>
              </a:lnSpc>
              <a:spcBef>
                <a:spcPts val="500"/>
              </a:spcBef>
              <a:spcAft>
                <a:spcPts val="0"/>
              </a:spcAft>
              <a:buClr>
                <a:srgbClr val="8E9293"/>
              </a:buClr>
              <a:buSzPts val="1600"/>
              <a:buNone/>
              <a:defRPr sz="1600">
                <a:solidFill>
                  <a:srgbClr val="8E9293"/>
                </a:solidFill>
              </a:defRPr>
            </a:lvl9pPr>
          </a:lstStyle>
          <a:p>
            <a:endParaRPr/>
          </a:p>
        </p:txBody>
      </p:sp>
      <p:pic>
        <p:nvPicPr>
          <p:cNvPr id="90" name="Google Shape;90;p39"/>
          <p:cNvPicPr preferRelativeResize="0"/>
          <p:nvPr/>
        </p:nvPicPr>
        <p:blipFill rotWithShape="1">
          <a:blip r:embed="rId2">
            <a:alphaModFix/>
          </a:blip>
          <a:srcRect/>
          <a:stretch/>
        </p:blipFill>
        <p:spPr>
          <a:xfrm>
            <a:off x="277539" y="6423535"/>
            <a:ext cx="1661620" cy="21221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ver Slide">
  <p:cSld name="Cover Slide">
    <p:bg>
      <p:bgPr>
        <a:noFill/>
        <a:effectLst/>
      </p:bgPr>
    </p:bg>
    <p:spTree>
      <p:nvGrpSpPr>
        <p:cNvPr id="1" name="Shape 91"/>
        <p:cNvGrpSpPr/>
        <p:nvPr/>
      </p:nvGrpSpPr>
      <p:grpSpPr>
        <a:xfrm>
          <a:off x="0" y="0"/>
          <a:ext cx="0" cy="0"/>
          <a:chOff x="0" y="0"/>
          <a:chExt cx="0" cy="0"/>
        </a:xfrm>
      </p:grpSpPr>
      <p:grpSp>
        <p:nvGrpSpPr>
          <p:cNvPr id="92" name="Google Shape;92;p40"/>
          <p:cNvGrpSpPr/>
          <p:nvPr/>
        </p:nvGrpSpPr>
        <p:grpSpPr>
          <a:xfrm>
            <a:off x="-6350" y="0"/>
            <a:ext cx="12192000" cy="6858000"/>
            <a:chOff x="-6350" y="0"/>
            <a:chExt cx="12192000" cy="6858000"/>
          </a:xfrm>
        </p:grpSpPr>
        <p:sp>
          <p:nvSpPr>
            <p:cNvPr id="93" name="Google Shape;93;p40"/>
            <p:cNvSpPr/>
            <p:nvPr/>
          </p:nvSpPr>
          <p:spPr>
            <a:xfrm>
              <a:off x="-6350" y="0"/>
              <a:ext cx="12192000" cy="6858000"/>
            </a:xfrm>
            <a:custGeom>
              <a:avLst/>
              <a:gdLst/>
              <a:ahLst/>
              <a:cxnLst/>
              <a:rect l="l" t="t" r="r" b="b"/>
              <a:pathLst>
                <a:path w="487680" h="274320" extrusionOk="0">
                  <a:moveTo>
                    <a:pt x="0" y="0"/>
                  </a:moveTo>
                  <a:lnTo>
                    <a:pt x="0" y="274320"/>
                  </a:lnTo>
                  <a:lnTo>
                    <a:pt x="487680" y="274320"/>
                  </a:lnTo>
                  <a:lnTo>
                    <a:pt x="48768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0"/>
            <p:cNvSpPr/>
            <p:nvPr/>
          </p:nvSpPr>
          <p:spPr>
            <a:xfrm>
              <a:off x="8069250" y="0"/>
              <a:ext cx="3167075" cy="2743200"/>
            </a:xfrm>
            <a:custGeom>
              <a:avLst/>
              <a:gdLst/>
              <a:ahLst/>
              <a:cxnLst/>
              <a:rect l="l" t="t" r="r" b="b"/>
              <a:pathLst>
                <a:path w="126683" h="109728" extrusionOk="0">
                  <a:moveTo>
                    <a:pt x="31687" y="0"/>
                  </a:moveTo>
                  <a:lnTo>
                    <a:pt x="12637" y="32893"/>
                  </a:lnTo>
                  <a:lnTo>
                    <a:pt x="1" y="54864"/>
                  </a:lnTo>
                  <a:lnTo>
                    <a:pt x="31687" y="109728"/>
                  </a:lnTo>
                  <a:lnTo>
                    <a:pt x="94997" y="109728"/>
                  </a:lnTo>
                  <a:lnTo>
                    <a:pt x="126683" y="54864"/>
                  </a:lnTo>
                  <a:lnTo>
                    <a:pt x="94997" y="0"/>
                  </a:lnTo>
                  <a:close/>
                </a:path>
              </a:pathLst>
            </a:custGeom>
            <a:solidFill>
              <a:srgbClr val="F5F6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0"/>
            <p:cNvSpPr/>
            <p:nvPr/>
          </p:nvSpPr>
          <p:spPr>
            <a:xfrm>
              <a:off x="5692775" y="0"/>
              <a:ext cx="3168650" cy="1371600"/>
            </a:xfrm>
            <a:custGeom>
              <a:avLst/>
              <a:gdLst/>
              <a:ahLst/>
              <a:cxnLst/>
              <a:rect l="l" t="t" r="r" b="b"/>
              <a:pathLst>
                <a:path w="126746" h="54864" extrusionOk="0">
                  <a:moveTo>
                    <a:pt x="0" y="0"/>
                  </a:moveTo>
                  <a:lnTo>
                    <a:pt x="31687" y="54864"/>
                  </a:lnTo>
                  <a:lnTo>
                    <a:pt x="95060" y="54864"/>
                  </a:lnTo>
                  <a:lnTo>
                    <a:pt x="107696" y="32893"/>
                  </a:lnTo>
                  <a:lnTo>
                    <a:pt x="126746" y="0"/>
                  </a:lnTo>
                  <a:close/>
                </a:path>
              </a:pathLst>
            </a:custGeom>
            <a:solidFill>
              <a:srgbClr val="F1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0"/>
            <p:cNvSpPr/>
            <p:nvPr/>
          </p:nvSpPr>
          <p:spPr>
            <a:xfrm>
              <a:off x="941375" y="0"/>
              <a:ext cx="3168675" cy="1371600"/>
            </a:xfrm>
            <a:custGeom>
              <a:avLst/>
              <a:gdLst/>
              <a:ahLst/>
              <a:cxnLst/>
              <a:rect l="l" t="t" r="r" b="b"/>
              <a:pathLst>
                <a:path w="126747" h="54864" extrusionOk="0">
                  <a:moveTo>
                    <a:pt x="1" y="0"/>
                  </a:moveTo>
                  <a:lnTo>
                    <a:pt x="31687" y="54864"/>
                  </a:lnTo>
                  <a:lnTo>
                    <a:pt x="95060" y="54864"/>
                  </a:lnTo>
                  <a:lnTo>
                    <a:pt x="126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0"/>
            <p:cNvSpPr/>
            <p:nvPr/>
          </p:nvSpPr>
          <p:spPr>
            <a:xfrm>
              <a:off x="10445750" y="0"/>
              <a:ext cx="1739900" cy="1371600"/>
            </a:xfrm>
            <a:custGeom>
              <a:avLst/>
              <a:gdLst/>
              <a:ahLst/>
              <a:cxnLst/>
              <a:rect l="l" t="t" r="r" b="b"/>
              <a:pathLst>
                <a:path w="69596" h="54864" extrusionOk="0">
                  <a:moveTo>
                    <a:pt x="0" y="0"/>
                  </a:moveTo>
                  <a:lnTo>
                    <a:pt x="31687" y="54864"/>
                  </a:lnTo>
                  <a:lnTo>
                    <a:pt x="69596" y="54864"/>
                  </a:lnTo>
                  <a:lnTo>
                    <a:pt x="69596" y="0"/>
                  </a:lnTo>
                  <a:close/>
                </a:path>
              </a:pathLst>
            </a:custGeom>
            <a:solidFill>
              <a:srgbClr val="F1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0"/>
            <p:cNvSpPr/>
            <p:nvPr/>
          </p:nvSpPr>
          <p:spPr>
            <a:xfrm>
              <a:off x="3317875" y="2743200"/>
              <a:ext cx="3167075" cy="2743200"/>
            </a:xfrm>
            <a:custGeom>
              <a:avLst/>
              <a:gdLst/>
              <a:ahLst/>
              <a:cxnLst/>
              <a:rect l="l" t="t" r="r" b="b"/>
              <a:pathLst>
                <a:path w="126683" h="109728" extrusionOk="0">
                  <a:moveTo>
                    <a:pt x="31687" y="0"/>
                  </a:moveTo>
                  <a:lnTo>
                    <a:pt x="19558" y="21019"/>
                  </a:lnTo>
                  <a:lnTo>
                    <a:pt x="0" y="54864"/>
                  </a:lnTo>
                  <a:lnTo>
                    <a:pt x="31687" y="109728"/>
                  </a:lnTo>
                  <a:lnTo>
                    <a:pt x="94996" y="109728"/>
                  </a:lnTo>
                  <a:lnTo>
                    <a:pt x="112522" y="79439"/>
                  </a:lnTo>
                  <a:lnTo>
                    <a:pt x="126683" y="54864"/>
                  </a:lnTo>
                  <a:lnTo>
                    <a:pt x="94996"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0"/>
            <p:cNvSpPr/>
            <p:nvPr/>
          </p:nvSpPr>
          <p:spPr>
            <a:xfrm>
              <a:off x="-6350" y="2743200"/>
              <a:ext cx="1739900" cy="2743200"/>
            </a:xfrm>
            <a:custGeom>
              <a:avLst/>
              <a:gdLst/>
              <a:ahLst/>
              <a:cxnLst/>
              <a:rect l="l" t="t" r="r" b="b"/>
              <a:pathLst>
                <a:path w="69596" h="109728" extrusionOk="0">
                  <a:moveTo>
                    <a:pt x="0" y="0"/>
                  </a:moveTo>
                  <a:lnTo>
                    <a:pt x="0" y="109728"/>
                  </a:lnTo>
                  <a:lnTo>
                    <a:pt x="37910" y="109728"/>
                  </a:lnTo>
                  <a:lnTo>
                    <a:pt x="69596" y="54864"/>
                  </a:lnTo>
                  <a:lnTo>
                    <a:pt x="37910" y="0"/>
                  </a:lnTo>
                  <a:close/>
                </a:path>
              </a:pathLst>
            </a:custGeom>
            <a:solidFill>
              <a:srgbClr val="F5F6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0"/>
            <p:cNvSpPr/>
            <p:nvPr/>
          </p:nvSpPr>
          <p:spPr>
            <a:xfrm>
              <a:off x="3317875" y="5486400"/>
              <a:ext cx="3167075" cy="1371600"/>
            </a:xfrm>
            <a:custGeom>
              <a:avLst/>
              <a:gdLst/>
              <a:ahLst/>
              <a:cxnLst/>
              <a:rect l="l" t="t" r="r" b="b"/>
              <a:pathLst>
                <a:path w="126683" h="54864" extrusionOk="0">
                  <a:moveTo>
                    <a:pt x="31687" y="0"/>
                  </a:moveTo>
                  <a:lnTo>
                    <a:pt x="18987" y="21971"/>
                  </a:lnTo>
                  <a:lnTo>
                    <a:pt x="0" y="54864"/>
                  </a:lnTo>
                  <a:lnTo>
                    <a:pt x="126683" y="54864"/>
                  </a:lnTo>
                  <a:lnTo>
                    <a:pt x="105601" y="18288"/>
                  </a:lnTo>
                  <a:lnTo>
                    <a:pt x="9499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0"/>
            <p:cNvSpPr/>
            <p:nvPr/>
          </p:nvSpPr>
          <p:spPr>
            <a:xfrm>
              <a:off x="-6350" y="5486400"/>
              <a:ext cx="1739900" cy="1371600"/>
            </a:xfrm>
            <a:custGeom>
              <a:avLst/>
              <a:gdLst/>
              <a:ahLst/>
              <a:cxnLst/>
              <a:rect l="l" t="t" r="r" b="b"/>
              <a:pathLst>
                <a:path w="69596" h="54864" extrusionOk="0">
                  <a:moveTo>
                    <a:pt x="0" y="0"/>
                  </a:moveTo>
                  <a:lnTo>
                    <a:pt x="0" y="54864"/>
                  </a:lnTo>
                  <a:lnTo>
                    <a:pt x="69596" y="54864"/>
                  </a:lnTo>
                  <a:lnTo>
                    <a:pt x="37910" y="0"/>
                  </a:lnTo>
                  <a:close/>
                </a:path>
              </a:pathLst>
            </a:custGeom>
            <a:solidFill>
              <a:srgbClr val="F6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0"/>
            <p:cNvSpPr/>
            <p:nvPr/>
          </p:nvSpPr>
          <p:spPr>
            <a:xfrm>
              <a:off x="5692775" y="4114800"/>
              <a:ext cx="3168650" cy="2743200"/>
            </a:xfrm>
            <a:custGeom>
              <a:avLst/>
              <a:gdLst/>
              <a:ahLst/>
              <a:cxnLst/>
              <a:rect l="l" t="t" r="r" b="b"/>
              <a:pathLst>
                <a:path w="126746" h="109728" extrusionOk="0">
                  <a:moveTo>
                    <a:pt x="31687" y="0"/>
                  </a:moveTo>
                  <a:lnTo>
                    <a:pt x="17526" y="24575"/>
                  </a:lnTo>
                  <a:lnTo>
                    <a:pt x="0" y="54864"/>
                  </a:lnTo>
                  <a:lnTo>
                    <a:pt x="10605" y="73152"/>
                  </a:lnTo>
                  <a:lnTo>
                    <a:pt x="31687" y="109728"/>
                  </a:lnTo>
                  <a:lnTo>
                    <a:pt x="95060" y="109728"/>
                  </a:lnTo>
                  <a:lnTo>
                    <a:pt x="126746" y="54864"/>
                  </a:lnTo>
                  <a:lnTo>
                    <a:pt x="104077" y="15685"/>
                  </a:lnTo>
                  <a:lnTo>
                    <a:pt x="95060"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0"/>
            <p:cNvSpPr/>
            <p:nvPr/>
          </p:nvSpPr>
          <p:spPr>
            <a:xfrm>
              <a:off x="6130925" y="4114800"/>
              <a:ext cx="354025" cy="614375"/>
            </a:xfrm>
            <a:custGeom>
              <a:avLst/>
              <a:gdLst/>
              <a:ahLst/>
              <a:cxnLst/>
              <a:rect l="l" t="t" r="r" b="b"/>
              <a:pathLst>
                <a:path w="14161" h="24575" extrusionOk="0">
                  <a:moveTo>
                    <a:pt x="14161" y="0"/>
                  </a:moveTo>
                  <a:lnTo>
                    <a:pt x="14161" y="0"/>
                  </a:lnTo>
                  <a:lnTo>
                    <a:pt x="0" y="24575"/>
                  </a:lnTo>
                  <a:lnTo>
                    <a:pt x="14161" y="0"/>
                  </a:lnTo>
                  <a:lnTo>
                    <a:pt x="14161" y="0"/>
                  </a:lnTo>
                  <a:lnTo>
                    <a:pt x="14161" y="0"/>
                  </a:lnTo>
                  <a:close/>
                </a:path>
              </a:pathLst>
            </a:custGeom>
            <a:solidFill>
              <a:srgbClr val="F6F6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0"/>
            <p:cNvSpPr/>
            <p:nvPr/>
          </p:nvSpPr>
          <p:spPr>
            <a:xfrm>
              <a:off x="5957875" y="5943600"/>
              <a:ext cx="527075" cy="914400"/>
            </a:xfrm>
            <a:custGeom>
              <a:avLst/>
              <a:gdLst/>
              <a:ahLst/>
              <a:cxnLst/>
              <a:rect l="l" t="t" r="r" b="b"/>
              <a:pathLst>
                <a:path w="21083" h="36576" extrusionOk="0">
                  <a:moveTo>
                    <a:pt x="1" y="0"/>
                  </a:moveTo>
                  <a:lnTo>
                    <a:pt x="21083" y="36576"/>
                  </a:lnTo>
                  <a:lnTo>
                    <a:pt x="21083" y="36576"/>
                  </a:lnTo>
                  <a:lnTo>
                    <a:pt x="1" y="0"/>
                  </a:lnTo>
                  <a:lnTo>
                    <a:pt x="1" y="0"/>
                  </a:lnTo>
                  <a:lnTo>
                    <a:pt x="1" y="0"/>
                  </a:lnTo>
                  <a:close/>
                </a:path>
              </a:pathLst>
            </a:custGeom>
            <a:solidFill>
              <a:srgbClr val="F9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0"/>
            <p:cNvSpPr/>
            <p:nvPr/>
          </p:nvSpPr>
          <p:spPr>
            <a:xfrm>
              <a:off x="10445750" y="4114800"/>
              <a:ext cx="1739900" cy="2743200"/>
            </a:xfrm>
            <a:custGeom>
              <a:avLst/>
              <a:gdLst/>
              <a:ahLst/>
              <a:cxnLst/>
              <a:rect l="l" t="t" r="r" b="b"/>
              <a:pathLst>
                <a:path w="69596" h="109728" extrusionOk="0">
                  <a:moveTo>
                    <a:pt x="31687" y="0"/>
                  </a:moveTo>
                  <a:lnTo>
                    <a:pt x="0" y="54864"/>
                  </a:lnTo>
                  <a:lnTo>
                    <a:pt x="31687" y="109728"/>
                  </a:lnTo>
                  <a:lnTo>
                    <a:pt x="69596" y="109728"/>
                  </a:lnTo>
                  <a:lnTo>
                    <a:pt x="6959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0"/>
            <p:cNvSpPr/>
            <p:nvPr/>
          </p:nvSpPr>
          <p:spPr>
            <a:xfrm>
              <a:off x="3317875" y="0"/>
              <a:ext cx="3167075" cy="2743200"/>
            </a:xfrm>
            <a:custGeom>
              <a:avLst/>
              <a:gdLst/>
              <a:ahLst/>
              <a:cxnLst/>
              <a:rect l="l" t="t" r="r" b="b"/>
              <a:pathLst>
                <a:path w="126683" h="109728" extrusionOk="0">
                  <a:moveTo>
                    <a:pt x="31687" y="0"/>
                  </a:moveTo>
                  <a:lnTo>
                    <a:pt x="0" y="54864"/>
                  </a:lnTo>
                  <a:lnTo>
                    <a:pt x="28512" y="104267"/>
                  </a:lnTo>
                  <a:lnTo>
                    <a:pt x="31687" y="109728"/>
                  </a:lnTo>
                  <a:lnTo>
                    <a:pt x="94996" y="109728"/>
                  </a:lnTo>
                  <a:lnTo>
                    <a:pt x="112840" y="78867"/>
                  </a:lnTo>
                  <a:lnTo>
                    <a:pt x="126683" y="54864"/>
                  </a:lnTo>
                  <a:lnTo>
                    <a:pt x="9499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0"/>
            <p:cNvSpPr/>
            <p:nvPr/>
          </p:nvSpPr>
          <p:spPr>
            <a:xfrm>
              <a:off x="5692775" y="0"/>
              <a:ext cx="792175" cy="1371600"/>
            </a:xfrm>
            <a:custGeom>
              <a:avLst/>
              <a:gdLst/>
              <a:ahLst/>
              <a:cxnLst/>
              <a:rect l="l" t="t" r="r" b="b"/>
              <a:pathLst>
                <a:path w="31687" h="54864" extrusionOk="0">
                  <a:moveTo>
                    <a:pt x="0" y="0"/>
                  </a:moveTo>
                  <a:lnTo>
                    <a:pt x="0" y="0"/>
                  </a:lnTo>
                  <a:lnTo>
                    <a:pt x="31687" y="54864"/>
                  </a:lnTo>
                  <a:lnTo>
                    <a:pt x="0" y="0"/>
                  </a:lnTo>
                  <a:lnTo>
                    <a:pt x="0" y="0"/>
                  </a:lnTo>
                  <a:lnTo>
                    <a:pt x="0" y="0"/>
                  </a:lnTo>
                  <a:close/>
                </a:path>
              </a:pathLst>
            </a:custGeom>
            <a:solidFill>
              <a:srgbClr val="FB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0"/>
            <p:cNvSpPr/>
            <p:nvPr/>
          </p:nvSpPr>
          <p:spPr>
            <a:xfrm>
              <a:off x="-6350" y="0"/>
              <a:ext cx="1739900" cy="2743200"/>
            </a:xfrm>
            <a:custGeom>
              <a:avLst/>
              <a:gdLst/>
              <a:ahLst/>
              <a:cxnLst/>
              <a:rect l="l" t="t" r="r" b="b"/>
              <a:pathLst>
                <a:path w="69596" h="109728" extrusionOk="0">
                  <a:moveTo>
                    <a:pt x="0" y="0"/>
                  </a:moveTo>
                  <a:lnTo>
                    <a:pt x="0" y="109728"/>
                  </a:lnTo>
                  <a:lnTo>
                    <a:pt x="37910" y="109728"/>
                  </a:lnTo>
                  <a:lnTo>
                    <a:pt x="69596" y="54864"/>
                  </a:lnTo>
                  <a:lnTo>
                    <a:pt x="3791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0"/>
            <p:cNvSpPr/>
            <p:nvPr/>
          </p:nvSpPr>
          <p:spPr>
            <a:xfrm>
              <a:off x="941375" y="0"/>
              <a:ext cx="792175" cy="1371600"/>
            </a:xfrm>
            <a:custGeom>
              <a:avLst/>
              <a:gdLst/>
              <a:ahLst/>
              <a:cxnLst/>
              <a:rect l="l" t="t" r="r" b="b"/>
              <a:pathLst>
                <a:path w="31687" h="54864" extrusionOk="0">
                  <a:moveTo>
                    <a:pt x="1" y="0"/>
                  </a:moveTo>
                  <a:lnTo>
                    <a:pt x="1" y="0"/>
                  </a:lnTo>
                  <a:lnTo>
                    <a:pt x="31687" y="54864"/>
                  </a:lnTo>
                  <a:lnTo>
                    <a:pt x="1" y="0"/>
                  </a:ln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0"/>
            <p:cNvSpPr/>
            <p:nvPr/>
          </p:nvSpPr>
          <p:spPr>
            <a:xfrm>
              <a:off x="8069250" y="2743200"/>
              <a:ext cx="3167075" cy="2743200"/>
            </a:xfrm>
            <a:custGeom>
              <a:avLst/>
              <a:gdLst/>
              <a:ahLst/>
              <a:cxnLst/>
              <a:rect l="l" t="t" r="r" b="b"/>
              <a:pathLst>
                <a:path w="126683" h="109728" extrusionOk="0">
                  <a:moveTo>
                    <a:pt x="31687" y="0"/>
                  </a:moveTo>
                  <a:lnTo>
                    <a:pt x="1" y="54864"/>
                  </a:lnTo>
                  <a:lnTo>
                    <a:pt x="9018" y="70549"/>
                  </a:lnTo>
                  <a:lnTo>
                    <a:pt x="31687" y="109728"/>
                  </a:lnTo>
                  <a:lnTo>
                    <a:pt x="94997" y="109728"/>
                  </a:lnTo>
                  <a:lnTo>
                    <a:pt x="126683" y="54864"/>
                  </a:lnTo>
                  <a:lnTo>
                    <a:pt x="94997" y="0"/>
                  </a:lnTo>
                  <a:close/>
                </a:path>
              </a:pathLst>
            </a:custGeom>
            <a:solidFill>
              <a:srgbClr val="F1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0"/>
            <p:cNvSpPr/>
            <p:nvPr/>
          </p:nvSpPr>
          <p:spPr>
            <a:xfrm>
              <a:off x="8069250" y="5486400"/>
              <a:ext cx="3167075" cy="1371600"/>
            </a:xfrm>
            <a:custGeom>
              <a:avLst/>
              <a:gdLst/>
              <a:ahLst/>
              <a:cxnLst/>
              <a:rect l="l" t="t" r="r" b="b"/>
              <a:pathLst>
                <a:path w="126683" h="54864" extrusionOk="0">
                  <a:moveTo>
                    <a:pt x="31687" y="0"/>
                  </a:moveTo>
                  <a:lnTo>
                    <a:pt x="1" y="54864"/>
                  </a:lnTo>
                  <a:lnTo>
                    <a:pt x="126683" y="54864"/>
                  </a:lnTo>
                  <a:lnTo>
                    <a:pt x="94997" y="0"/>
                  </a:lnTo>
                  <a:close/>
                </a:path>
              </a:pathLst>
            </a:custGeom>
            <a:solidFill>
              <a:srgbClr val="F5F6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0"/>
            <p:cNvSpPr/>
            <p:nvPr/>
          </p:nvSpPr>
          <p:spPr>
            <a:xfrm>
              <a:off x="8069250" y="5486400"/>
              <a:ext cx="792175" cy="1371600"/>
            </a:xfrm>
            <a:custGeom>
              <a:avLst/>
              <a:gdLst/>
              <a:ahLst/>
              <a:cxnLst/>
              <a:rect l="l" t="t" r="r" b="b"/>
              <a:pathLst>
                <a:path w="31687" h="54864" extrusionOk="0">
                  <a:moveTo>
                    <a:pt x="31687" y="0"/>
                  </a:moveTo>
                  <a:lnTo>
                    <a:pt x="1" y="54864"/>
                  </a:lnTo>
                  <a:lnTo>
                    <a:pt x="1" y="54864"/>
                  </a:lnTo>
                  <a:lnTo>
                    <a:pt x="31687" y="0"/>
                  </a:lnTo>
                  <a:lnTo>
                    <a:pt x="31687" y="0"/>
                  </a:lnTo>
                  <a:lnTo>
                    <a:pt x="31687" y="0"/>
                  </a:lnTo>
                  <a:close/>
                </a:path>
              </a:pathLst>
            </a:custGeom>
            <a:solidFill>
              <a:srgbClr val="F3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0"/>
            <p:cNvSpPr/>
            <p:nvPr/>
          </p:nvSpPr>
          <p:spPr>
            <a:xfrm>
              <a:off x="5692775" y="1371600"/>
              <a:ext cx="792175" cy="2743200"/>
            </a:xfrm>
            <a:custGeom>
              <a:avLst/>
              <a:gdLst/>
              <a:ahLst/>
              <a:cxnLst/>
              <a:rect l="l" t="t" r="r" b="b"/>
              <a:pathLst>
                <a:path w="31687" h="109728" extrusionOk="0">
                  <a:moveTo>
                    <a:pt x="31687" y="0"/>
                  </a:moveTo>
                  <a:lnTo>
                    <a:pt x="17844" y="24003"/>
                  </a:lnTo>
                  <a:lnTo>
                    <a:pt x="0" y="54864"/>
                  </a:lnTo>
                  <a:lnTo>
                    <a:pt x="31687" y="109728"/>
                  </a:lnTo>
                  <a:lnTo>
                    <a:pt x="64" y="54864"/>
                  </a:lnTo>
                  <a:lnTo>
                    <a:pt x="31687" y="0"/>
                  </a:lnTo>
                  <a:close/>
                </a:path>
              </a:pathLst>
            </a:custGeom>
            <a:solidFill>
              <a:srgbClr val="F6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0"/>
            <p:cNvSpPr/>
            <p:nvPr/>
          </p:nvSpPr>
          <p:spPr>
            <a:xfrm>
              <a:off x="5692775" y="2743200"/>
              <a:ext cx="792175" cy="1371600"/>
            </a:xfrm>
            <a:custGeom>
              <a:avLst/>
              <a:gdLst/>
              <a:ahLst/>
              <a:cxnLst/>
              <a:rect l="l" t="t" r="r" b="b"/>
              <a:pathLst>
                <a:path w="31687" h="54864" extrusionOk="0">
                  <a:moveTo>
                    <a:pt x="0" y="0"/>
                  </a:moveTo>
                  <a:lnTo>
                    <a:pt x="0" y="0"/>
                  </a:lnTo>
                  <a:lnTo>
                    <a:pt x="31687" y="54864"/>
                  </a:lnTo>
                  <a:lnTo>
                    <a:pt x="0" y="0"/>
                  </a:lnTo>
                  <a:lnTo>
                    <a:pt x="0" y="0"/>
                  </a:lnTo>
                  <a:lnTo>
                    <a:pt x="0" y="0"/>
                  </a:lnTo>
                  <a:close/>
                </a:path>
              </a:pathLst>
            </a:custGeom>
            <a:solidFill>
              <a:srgbClr val="F4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0"/>
            <p:cNvSpPr/>
            <p:nvPr/>
          </p:nvSpPr>
          <p:spPr>
            <a:xfrm>
              <a:off x="6138850" y="1371600"/>
              <a:ext cx="346100" cy="600075"/>
            </a:xfrm>
            <a:custGeom>
              <a:avLst/>
              <a:gdLst/>
              <a:ahLst/>
              <a:cxnLst/>
              <a:rect l="l" t="t" r="r" b="b"/>
              <a:pathLst>
                <a:path w="13844" h="24003" extrusionOk="0">
                  <a:moveTo>
                    <a:pt x="13844" y="0"/>
                  </a:moveTo>
                  <a:lnTo>
                    <a:pt x="13844" y="0"/>
                  </a:lnTo>
                  <a:lnTo>
                    <a:pt x="1" y="24003"/>
                  </a:lnTo>
                  <a:lnTo>
                    <a:pt x="13844" y="0"/>
                  </a:lnTo>
                  <a:lnTo>
                    <a:pt x="13844" y="0"/>
                  </a:lnTo>
                  <a:lnTo>
                    <a:pt x="13844" y="0"/>
                  </a:lnTo>
                  <a:close/>
                </a:path>
              </a:pathLst>
            </a:custGeom>
            <a:solidFill>
              <a:srgbClr val="F6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0"/>
            <p:cNvSpPr/>
            <p:nvPr/>
          </p:nvSpPr>
          <p:spPr>
            <a:xfrm>
              <a:off x="10445750" y="1371600"/>
              <a:ext cx="1739900" cy="2743200"/>
            </a:xfrm>
            <a:custGeom>
              <a:avLst/>
              <a:gdLst/>
              <a:ahLst/>
              <a:cxnLst/>
              <a:rect l="l" t="t" r="r" b="b"/>
              <a:pathLst>
                <a:path w="69596" h="109728" extrusionOk="0">
                  <a:moveTo>
                    <a:pt x="31687" y="0"/>
                  </a:moveTo>
                  <a:lnTo>
                    <a:pt x="0" y="54864"/>
                  </a:lnTo>
                  <a:lnTo>
                    <a:pt x="31687" y="109728"/>
                  </a:lnTo>
                  <a:lnTo>
                    <a:pt x="69596" y="109728"/>
                  </a:lnTo>
                  <a:lnTo>
                    <a:pt x="69596" y="0"/>
                  </a:lnTo>
                  <a:close/>
                </a:path>
              </a:pathLst>
            </a:custGeom>
            <a:solidFill>
              <a:srgbClr val="F6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0"/>
            <p:cNvSpPr/>
            <p:nvPr/>
          </p:nvSpPr>
          <p:spPr>
            <a:xfrm>
              <a:off x="941375" y="1371600"/>
              <a:ext cx="3168675" cy="2743200"/>
            </a:xfrm>
            <a:custGeom>
              <a:avLst/>
              <a:gdLst/>
              <a:ahLst/>
              <a:cxnLst/>
              <a:rect l="l" t="t" r="r" b="b"/>
              <a:pathLst>
                <a:path w="126747" h="109728" extrusionOk="0">
                  <a:moveTo>
                    <a:pt x="31687" y="0"/>
                  </a:moveTo>
                  <a:lnTo>
                    <a:pt x="1" y="54864"/>
                  </a:lnTo>
                  <a:lnTo>
                    <a:pt x="31687" y="109728"/>
                  </a:lnTo>
                  <a:lnTo>
                    <a:pt x="95060" y="109728"/>
                  </a:lnTo>
                  <a:lnTo>
                    <a:pt x="114618" y="75883"/>
                  </a:lnTo>
                  <a:lnTo>
                    <a:pt x="126747" y="54864"/>
                  </a:lnTo>
                  <a:lnTo>
                    <a:pt x="123572" y="49403"/>
                  </a:lnTo>
                  <a:lnTo>
                    <a:pt x="950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0"/>
            <p:cNvSpPr/>
            <p:nvPr/>
          </p:nvSpPr>
          <p:spPr>
            <a:xfrm>
              <a:off x="5694350" y="1371600"/>
              <a:ext cx="3167075" cy="2743200"/>
            </a:xfrm>
            <a:custGeom>
              <a:avLst/>
              <a:gdLst/>
              <a:ahLst/>
              <a:cxnLst/>
              <a:rect l="l" t="t" r="r" b="b"/>
              <a:pathLst>
                <a:path w="126683" h="109728" extrusionOk="0">
                  <a:moveTo>
                    <a:pt x="31624" y="0"/>
                  </a:moveTo>
                  <a:lnTo>
                    <a:pt x="1" y="54864"/>
                  </a:lnTo>
                  <a:lnTo>
                    <a:pt x="31624" y="109728"/>
                  </a:lnTo>
                  <a:lnTo>
                    <a:pt x="94997" y="109728"/>
                  </a:lnTo>
                  <a:lnTo>
                    <a:pt x="126683" y="54864"/>
                  </a:lnTo>
                  <a:lnTo>
                    <a:pt x="94997" y="0"/>
                  </a:lnTo>
                  <a:close/>
                </a:path>
              </a:pathLst>
            </a:custGeom>
            <a:solidFill>
              <a:srgbClr val="F1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0"/>
            <p:cNvSpPr/>
            <p:nvPr/>
          </p:nvSpPr>
          <p:spPr>
            <a:xfrm>
              <a:off x="941375" y="4114800"/>
              <a:ext cx="3168675" cy="2743200"/>
            </a:xfrm>
            <a:custGeom>
              <a:avLst/>
              <a:gdLst/>
              <a:ahLst/>
              <a:cxnLst/>
              <a:rect l="l" t="t" r="r" b="b"/>
              <a:pathLst>
                <a:path w="126747" h="109728" extrusionOk="0">
                  <a:moveTo>
                    <a:pt x="31687" y="0"/>
                  </a:moveTo>
                  <a:lnTo>
                    <a:pt x="1" y="54864"/>
                  </a:lnTo>
                  <a:lnTo>
                    <a:pt x="31687" y="109728"/>
                  </a:lnTo>
                  <a:lnTo>
                    <a:pt x="95060" y="109728"/>
                  </a:lnTo>
                  <a:lnTo>
                    <a:pt x="114047" y="76835"/>
                  </a:lnTo>
                  <a:lnTo>
                    <a:pt x="126747" y="54864"/>
                  </a:lnTo>
                  <a:lnTo>
                    <a:pt x="950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0"/>
            <p:cNvSpPr/>
            <p:nvPr/>
          </p:nvSpPr>
          <p:spPr>
            <a:xfrm>
              <a:off x="3792525" y="5486400"/>
              <a:ext cx="317525" cy="549275"/>
            </a:xfrm>
            <a:custGeom>
              <a:avLst/>
              <a:gdLst/>
              <a:ahLst/>
              <a:cxnLst/>
              <a:rect l="l" t="t" r="r" b="b"/>
              <a:pathLst>
                <a:path w="12701" h="21971" extrusionOk="0">
                  <a:moveTo>
                    <a:pt x="12701" y="0"/>
                  </a:moveTo>
                  <a:lnTo>
                    <a:pt x="12701" y="0"/>
                  </a:lnTo>
                  <a:lnTo>
                    <a:pt x="1" y="21971"/>
                  </a:lnTo>
                  <a:lnTo>
                    <a:pt x="12701" y="0"/>
                  </a:lnTo>
                  <a:lnTo>
                    <a:pt x="12701" y="0"/>
                  </a:lnTo>
                  <a:lnTo>
                    <a:pt x="127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1" name="Google Shape;121;p40"/>
          <p:cNvPicPr preferRelativeResize="0"/>
          <p:nvPr/>
        </p:nvPicPr>
        <p:blipFill rotWithShape="1">
          <a:blip r:embed="rId2">
            <a:alphaModFix/>
          </a:blip>
          <a:srcRect/>
          <a:stretch/>
        </p:blipFill>
        <p:spPr>
          <a:xfrm>
            <a:off x="50" y="0"/>
            <a:ext cx="12191900" cy="6858000"/>
          </a:xfrm>
          <a:prstGeom prst="rect">
            <a:avLst/>
          </a:prstGeom>
          <a:noFill/>
          <a:ln>
            <a:noFill/>
          </a:ln>
        </p:spPr>
      </p:pic>
      <p:sp>
        <p:nvSpPr>
          <p:cNvPr id="122" name="Google Shape;122;p40"/>
          <p:cNvSpPr txBox="1">
            <a:spLocks noGrp="1"/>
          </p:cNvSpPr>
          <p:nvPr>
            <p:ph type="ctrTitle"/>
          </p:nvPr>
        </p:nvSpPr>
        <p:spPr>
          <a:xfrm>
            <a:off x="697706" y="2562224"/>
            <a:ext cx="10796588" cy="2347913"/>
          </a:xfrm>
          <a:prstGeom prst="rect">
            <a:avLst/>
          </a:prstGeom>
          <a:noFill/>
          <a:ln>
            <a:noFill/>
          </a:ln>
        </p:spPr>
        <p:txBody>
          <a:bodyPr spcFirstLastPara="1" wrap="square" lIns="0" tIns="0" rIns="0" bIns="0" anchor="b" anchorCtr="0">
            <a:normAutofit/>
          </a:bodyPr>
          <a:lstStyle>
            <a:lvl1pPr lvl="0" algn="ctr">
              <a:lnSpc>
                <a:spcPct val="90000"/>
              </a:lnSpc>
              <a:spcBef>
                <a:spcPts val="0"/>
              </a:spcBef>
              <a:spcAft>
                <a:spcPts val="0"/>
              </a:spcAft>
              <a:buClr>
                <a:srgbClr val="21A9C0"/>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40"/>
          <p:cNvSpPr txBox="1">
            <a:spLocks noGrp="1"/>
          </p:cNvSpPr>
          <p:nvPr>
            <p:ph type="subTitle" idx="1"/>
          </p:nvPr>
        </p:nvSpPr>
        <p:spPr>
          <a:xfrm>
            <a:off x="697706" y="5105399"/>
            <a:ext cx="10796588" cy="971551"/>
          </a:xfrm>
          <a:prstGeom prst="rect">
            <a:avLst/>
          </a:prstGeom>
          <a:noFill/>
          <a:ln>
            <a:noFill/>
          </a:ln>
        </p:spPr>
        <p:txBody>
          <a:bodyPr spcFirstLastPara="1" wrap="square" lIns="0" tIns="0" rIns="0" bIns="0" anchor="t" anchorCtr="0">
            <a:normAutofit/>
          </a:bodyPr>
          <a:lstStyle>
            <a:lvl1pPr lvl="0" algn="ctr">
              <a:lnSpc>
                <a:spcPct val="90000"/>
              </a:lnSpc>
              <a:spcBef>
                <a:spcPts val="1000"/>
              </a:spcBef>
              <a:spcAft>
                <a:spcPts val="0"/>
              </a:spcAft>
              <a:buSzPts val="2400"/>
              <a:buNone/>
              <a:defRPr sz="2400">
                <a:solidFill>
                  <a:srgbClr val="39464A"/>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24" name="Google Shape;124;p40"/>
          <p:cNvPicPr preferRelativeResize="0"/>
          <p:nvPr/>
        </p:nvPicPr>
        <p:blipFill rotWithShape="1">
          <a:blip r:embed="rId3">
            <a:alphaModFix/>
          </a:blip>
          <a:srcRect/>
          <a:stretch/>
        </p:blipFill>
        <p:spPr>
          <a:xfrm>
            <a:off x="545361" y="508644"/>
            <a:ext cx="3810330" cy="109409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ver Slide BUT">
  <p:cSld name="Cover Slide BUT">
    <p:bg>
      <p:bgPr>
        <a:blipFill>
          <a:blip r:embed="rId2">
            <a:alphaModFix/>
          </a:blip>
          <a:stretch>
            <a:fillRect/>
          </a:stretch>
        </a:blipFill>
        <a:effectLst/>
      </p:bgPr>
    </p:bg>
    <p:spTree>
      <p:nvGrpSpPr>
        <p:cNvPr id="1" name="Shape 125"/>
        <p:cNvGrpSpPr/>
        <p:nvPr/>
      </p:nvGrpSpPr>
      <p:grpSpPr>
        <a:xfrm>
          <a:off x="0" y="0"/>
          <a:ext cx="0" cy="0"/>
          <a:chOff x="0" y="0"/>
          <a:chExt cx="0" cy="0"/>
        </a:xfrm>
      </p:grpSpPr>
      <p:pic>
        <p:nvPicPr>
          <p:cNvPr id="126" name="Google Shape;126;p41"/>
          <p:cNvPicPr preferRelativeResize="0"/>
          <p:nvPr/>
        </p:nvPicPr>
        <p:blipFill rotWithShape="1">
          <a:blip r:embed="rId3">
            <a:alphaModFix/>
          </a:blip>
          <a:srcRect/>
          <a:stretch/>
        </p:blipFill>
        <p:spPr>
          <a:xfrm>
            <a:off x="1525" y="0"/>
            <a:ext cx="12188950" cy="6857999"/>
          </a:xfrm>
          <a:prstGeom prst="rect">
            <a:avLst/>
          </a:prstGeom>
          <a:noFill/>
          <a:ln>
            <a:noFill/>
          </a:ln>
        </p:spPr>
      </p:pic>
      <p:sp>
        <p:nvSpPr>
          <p:cNvPr id="127" name="Google Shape;127;p41"/>
          <p:cNvSpPr txBox="1">
            <a:spLocks noGrp="1"/>
          </p:cNvSpPr>
          <p:nvPr>
            <p:ph type="ctrTitle"/>
          </p:nvPr>
        </p:nvSpPr>
        <p:spPr>
          <a:xfrm>
            <a:off x="895149" y="3794257"/>
            <a:ext cx="7642460" cy="2624672"/>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21A9C0"/>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41"/>
          <p:cNvSpPr txBox="1">
            <a:spLocks noGrp="1"/>
          </p:cNvSpPr>
          <p:nvPr>
            <p:ph type="subTitle" idx="1"/>
          </p:nvPr>
        </p:nvSpPr>
        <p:spPr>
          <a:xfrm>
            <a:off x="895149" y="2759384"/>
            <a:ext cx="4882564" cy="1034873"/>
          </a:xfrm>
          <a:prstGeom prst="rect">
            <a:avLst/>
          </a:prstGeom>
          <a:noFill/>
          <a:ln>
            <a:noFill/>
          </a:ln>
        </p:spPr>
        <p:txBody>
          <a:bodyPr spcFirstLastPara="1" wrap="square" lIns="0" tIns="0" rIns="0" bIns="0" anchor="ctr" anchorCtr="0">
            <a:normAutofit/>
          </a:bodyPr>
          <a:lstStyle>
            <a:lvl1pPr lvl="0" algn="l">
              <a:lnSpc>
                <a:spcPct val="90000"/>
              </a:lnSpc>
              <a:spcBef>
                <a:spcPts val="1000"/>
              </a:spcBef>
              <a:spcAft>
                <a:spcPts val="0"/>
              </a:spcAft>
              <a:buSzPts val="2400"/>
              <a:buNone/>
              <a:defRPr sz="2400">
                <a:solidFill>
                  <a:srgbClr val="39464A"/>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29" name="Google Shape;129;p41"/>
          <p:cNvPicPr preferRelativeResize="0"/>
          <p:nvPr/>
        </p:nvPicPr>
        <p:blipFill rotWithShape="1">
          <a:blip r:embed="rId4">
            <a:alphaModFix/>
          </a:blip>
          <a:srcRect/>
          <a:stretch/>
        </p:blipFill>
        <p:spPr>
          <a:xfrm>
            <a:off x="9041146" y="634882"/>
            <a:ext cx="2453146" cy="784343"/>
          </a:xfrm>
          <a:prstGeom prst="rect">
            <a:avLst/>
          </a:prstGeom>
          <a:noFill/>
          <a:ln>
            <a:noFill/>
          </a:ln>
        </p:spPr>
      </p:pic>
      <p:pic>
        <p:nvPicPr>
          <p:cNvPr id="130" name="Google Shape;130;p41"/>
          <p:cNvPicPr preferRelativeResize="0"/>
          <p:nvPr/>
        </p:nvPicPr>
        <p:blipFill rotWithShape="1">
          <a:blip r:embed="rId5">
            <a:alphaModFix/>
          </a:blip>
          <a:srcRect/>
          <a:stretch/>
        </p:blipFill>
        <p:spPr>
          <a:xfrm>
            <a:off x="545361" y="508644"/>
            <a:ext cx="3810330" cy="109409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mage MU 01">
  <p:cSld name="Image MU 01">
    <p:bg>
      <p:bgPr>
        <a:blipFill>
          <a:blip r:embed="rId2">
            <a:alphaModFix/>
          </a:blip>
          <a:stretch>
            <a:fillRect/>
          </a:stretch>
        </a:blipFill>
        <a:effectLst/>
      </p:bgPr>
    </p:bg>
    <p:spTree>
      <p:nvGrpSpPr>
        <p:cNvPr id="1" name="Shape 131"/>
        <p:cNvGrpSpPr/>
        <p:nvPr/>
      </p:nvGrpSpPr>
      <p:grpSpPr>
        <a:xfrm>
          <a:off x="0" y="0"/>
          <a:ext cx="0" cy="0"/>
          <a:chOff x="0" y="0"/>
          <a:chExt cx="0" cy="0"/>
        </a:xfrm>
      </p:grpSpPr>
      <p:sp>
        <p:nvSpPr>
          <p:cNvPr id="132" name="Google Shape;132;p42"/>
          <p:cNvSpPr txBox="1">
            <a:spLocks noGrp="1"/>
          </p:cNvSpPr>
          <p:nvPr>
            <p:ph type="sldNum" idx="12"/>
          </p:nvPr>
        </p:nvSpPr>
        <p:spPr>
          <a:xfrm>
            <a:off x="11221275" y="6408258"/>
            <a:ext cx="504000" cy="216000"/>
          </a:xfrm>
          <a:prstGeom prst="rect">
            <a:avLst/>
          </a:prstGeom>
          <a:noFill/>
          <a:ln>
            <a:noFill/>
          </a:ln>
        </p:spPr>
        <p:txBody>
          <a:bodyPr spcFirstLastPara="1" wrap="square" lIns="0" tIns="0" rIns="0" bIns="0" anchor="b" anchorCtr="0">
            <a:noAutofit/>
          </a:bodyPr>
          <a:lstStyle>
            <a:lvl1pPr marL="0" lvl="0" indent="0" algn="r">
              <a:spcBef>
                <a:spcPts val="0"/>
              </a:spcBef>
              <a:buNone/>
              <a:defRPr sz="1200" b="1">
                <a:solidFill>
                  <a:schemeClr val="lt1"/>
                </a:solidFill>
                <a:latin typeface="Arial"/>
                <a:ea typeface="Arial"/>
                <a:cs typeface="Arial"/>
                <a:sym typeface="Arial"/>
              </a:defRPr>
            </a:lvl1pPr>
            <a:lvl2pPr marL="0" lvl="1" indent="0" algn="r">
              <a:spcBef>
                <a:spcPts val="0"/>
              </a:spcBef>
              <a:buNone/>
              <a:defRPr sz="1200" b="1">
                <a:solidFill>
                  <a:schemeClr val="lt1"/>
                </a:solidFill>
                <a:latin typeface="Arial"/>
                <a:ea typeface="Arial"/>
                <a:cs typeface="Arial"/>
                <a:sym typeface="Arial"/>
              </a:defRPr>
            </a:lvl2pPr>
            <a:lvl3pPr marL="0" lvl="2" indent="0" algn="r">
              <a:spcBef>
                <a:spcPts val="0"/>
              </a:spcBef>
              <a:buNone/>
              <a:defRPr sz="1200" b="1">
                <a:solidFill>
                  <a:schemeClr val="lt1"/>
                </a:solidFill>
                <a:latin typeface="Arial"/>
                <a:ea typeface="Arial"/>
                <a:cs typeface="Arial"/>
                <a:sym typeface="Arial"/>
              </a:defRPr>
            </a:lvl3pPr>
            <a:lvl4pPr marL="0" lvl="3" indent="0" algn="r">
              <a:spcBef>
                <a:spcPts val="0"/>
              </a:spcBef>
              <a:buNone/>
              <a:defRPr sz="1200" b="1">
                <a:solidFill>
                  <a:schemeClr val="lt1"/>
                </a:solidFill>
                <a:latin typeface="Arial"/>
                <a:ea typeface="Arial"/>
                <a:cs typeface="Arial"/>
                <a:sym typeface="Arial"/>
              </a:defRPr>
            </a:lvl4pPr>
            <a:lvl5pPr marL="0" lvl="4" indent="0" algn="r">
              <a:spcBef>
                <a:spcPts val="0"/>
              </a:spcBef>
              <a:buNone/>
              <a:defRPr sz="1200" b="1">
                <a:solidFill>
                  <a:schemeClr val="lt1"/>
                </a:solidFill>
                <a:latin typeface="Arial"/>
                <a:ea typeface="Arial"/>
                <a:cs typeface="Arial"/>
                <a:sym typeface="Arial"/>
              </a:defRPr>
            </a:lvl5pPr>
            <a:lvl6pPr marL="0" lvl="5" indent="0" algn="r">
              <a:spcBef>
                <a:spcPts val="0"/>
              </a:spcBef>
              <a:buNone/>
              <a:defRPr sz="1200" b="1">
                <a:solidFill>
                  <a:schemeClr val="lt1"/>
                </a:solidFill>
                <a:latin typeface="Arial"/>
                <a:ea typeface="Arial"/>
                <a:cs typeface="Arial"/>
                <a:sym typeface="Arial"/>
              </a:defRPr>
            </a:lvl6pPr>
            <a:lvl7pPr marL="0" lvl="6" indent="0" algn="r">
              <a:spcBef>
                <a:spcPts val="0"/>
              </a:spcBef>
              <a:buNone/>
              <a:defRPr sz="1200" b="1">
                <a:solidFill>
                  <a:schemeClr val="lt1"/>
                </a:solidFill>
                <a:latin typeface="Arial"/>
                <a:ea typeface="Arial"/>
                <a:cs typeface="Arial"/>
                <a:sym typeface="Arial"/>
              </a:defRPr>
            </a:lvl7pPr>
            <a:lvl8pPr marL="0" lvl="7" indent="0" algn="r">
              <a:spcBef>
                <a:spcPts val="0"/>
              </a:spcBef>
              <a:buNone/>
              <a:defRPr sz="1200" b="1">
                <a:solidFill>
                  <a:schemeClr val="lt1"/>
                </a:solidFill>
                <a:latin typeface="Arial"/>
                <a:ea typeface="Arial"/>
                <a:cs typeface="Arial"/>
                <a:sym typeface="Arial"/>
              </a:defRPr>
            </a:lvl8pPr>
            <a:lvl9pPr marL="0" lvl="8" indent="0" algn="r">
              <a:spcBef>
                <a:spcPts val="0"/>
              </a:spcBef>
              <a:buNone/>
              <a:defRPr sz="1200" b="1">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3" name="Google Shape;133;p42"/>
          <p:cNvSpPr txBox="1">
            <a:spLocks noGrp="1"/>
          </p:cNvSpPr>
          <p:nvPr>
            <p:ph type="body" idx="1"/>
          </p:nvPr>
        </p:nvSpPr>
        <p:spPr>
          <a:xfrm>
            <a:off x="419100" y="2752825"/>
            <a:ext cx="2911241" cy="2685875"/>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1000"/>
              </a:spcBef>
              <a:spcAft>
                <a:spcPts val="0"/>
              </a:spcAft>
              <a:buSzPts val="2200"/>
              <a:buNone/>
              <a:defRPr sz="2200" b="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4" name="Google Shape;134;p42"/>
          <p:cNvPicPr preferRelativeResize="0"/>
          <p:nvPr/>
        </p:nvPicPr>
        <p:blipFill rotWithShape="1">
          <a:blip r:embed="rId3">
            <a:alphaModFix/>
          </a:blip>
          <a:srcRect/>
          <a:stretch/>
        </p:blipFill>
        <p:spPr>
          <a:xfrm>
            <a:off x="4511531" y="941772"/>
            <a:ext cx="705133" cy="704925"/>
          </a:xfrm>
          <a:prstGeom prst="rect">
            <a:avLst/>
          </a:prstGeom>
          <a:noFill/>
          <a:ln>
            <a:noFill/>
          </a:ln>
        </p:spPr>
      </p:pic>
      <p:pic>
        <p:nvPicPr>
          <p:cNvPr id="135" name="Google Shape;135;p42"/>
          <p:cNvPicPr preferRelativeResize="0"/>
          <p:nvPr/>
        </p:nvPicPr>
        <p:blipFill rotWithShape="1">
          <a:blip r:embed="rId4">
            <a:alphaModFix/>
          </a:blip>
          <a:srcRect/>
          <a:stretch/>
        </p:blipFill>
        <p:spPr>
          <a:xfrm>
            <a:off x="9381526" y="3743299"/>
            <a:ext cx="654514" cy="704925"/>
          </a:xfrm>
          <a:prstGeom prst="rect">
            <a:avLst/>
          </a:prstGeom>
          <a:noFill/>
          <a:ln>
            <a:noFill/>
          </a:ln>
        </p:spPr>
      </p:pic>
      <p:pic>
        <p:nvPicPr>
          <p:cNvPr id="136" name="Google Shape;136;p42"/>
          <p:cNvPicPr preferRelativeResize="0"/>
          <p:nvPr/>
        </p:nvPicPr>
        <p:blipFill rotWithShape="1">
          <a:blip r:embed="rId5">
            <a:alphaModFix/>
          </a:blip>
          <a:srcRect/>
          <a:stretch/>
        </p:blipFill>
        <p:spPr>
          <a:xfrm>
            <a:off x="4452440" y="3752924"/>
            <a:ext cx="823313" cy="597410"/>
          </a:xfrm>
          <a:prstGeom prst="rect">
            <a:avLst/>
          </a:prstGeom>
          <a:noFill/>
          <a:ln>
            <a:noFill/>
          </a:ln>
        </p:spPr>
      </p:pic>
      <p:pic>
        <p:nvPicPr>
          <p:cNvPr id="137" name="Google Shape;137;p42"/>
          <p:cNvPicPr preferRelativeResize="0"/>
          <p:nvPr/>
        </p:nvPicPr>
        <p:blipFill rotWithShape="1">
          <a:blip r:embed="rId6">
            <a:alphaModFix/>
          </a:blip>
          <a:srcRect/>
          <a:stretch/>
        </p:blipFill>
        <p:spPr>
          <a:xfrm>
            <a:off x="6992185" y="5217319"/>
            <a:ext cx="470509" cy="704925"/>
          </a:xfrm>
          <a:prstGeom prst="rect">
            <a:avLst/>
          </a:prstGeom>
          <a:noFill/>
          <a:ln>
            <a:noFill/>
          </a:ln>
        </p:spPr>
      </p:pic>
      <p:pic>
        <p:nvPicPr>
          <p:cNvPr id="138" name="Google Shape;138;p42"/>
          <p:cNvPicPr preferRelativeResize="0"/>
          <p:nvPr/>
        </p:nvPicPr>
        <p:blipFill rotWithShape="1">
          <a:blip r:embed="rId7">
            <a:alphaModFix/>
          </a:blip>
          <a:srcRect/>
          <a:stretch/>
        </p:blipFill>
        <p:spPr>
          <a:xfrm>
            <a:off x="6824111" y="2501473"/>
            <a:ext cx="806659" cy="50270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34"/>
                                        </p:tgtEl>
                                        <p:attrNameLst>
                                          <p:attrName>style.visibility</p:attrName>
                                        </p:attrNameLst>
                                      </p:cBhvr>
                                      <p:to>
                                        <p:strVal val="visible"/>
                                      </p:to>
                                    </p:set>
                                    <p:anim calcmode="lin" valueType="num">
                                      <p:cBhvr additive="base">
                                        <p:cTn id="7" dur="250"/>
                                        <p:tgtEl>
                                          <p:spTgt spid="134"/>
                                        </p:tgtEl>
                                        <p:attrNameLst>
                                          <p:attrName>ppt_w</p:attrName>
                                        </p:attrNameLst>
                                      </p:cBhvr>
                                      <p:tavLst>
                                        <p:tav tm="0">
                                          <p:val>
                                            <p:strVal val="0"/>
                                          </p:val>
                                        </p:tav>
                                        <p:tav tm="100000">
                                          <p:val>
                                            <p:strVal val="#ppt_w"/>
                                          </p:val>
                                        </p:tav>
                                      </p:tavLst>
                                    </p:anim>
                                    <p:anim calcmode="lin" valueType="num">
                                      <p:cBhvr additive="base">
                                        <p:cTn id="8" dur="250"/>
                                        <p:tgtEl>
                                          <p:spTgt spid="134"/>
                                        </p:tgtEl>
                                        <p:attrNameLst>
                                          <p:attrName>ppt_h</p:attrName>
                                        </p:attrNameLst>
                                      </p:cBhvr>
                                      <p:tavLst>
                                        <p:tav tm="0">
                                          <p:val>
                                            <p:strVal val="0"/>
                                          </p:val>
                                        </p:tav>
                                        <p:tav tm="100000">
                                          <p:val>
                                            <p:strVal val="#ppt_h"/>
                                          </p:val>
                                        </p:tav>
                                      </p:tavLst>
                                    </p:anim>
                                  </p:childTnLst>
                                </p:cTn>
                              </p:par>
                            </p:childTnLst>
                          </p:cTn>
                        </p:par>
                        <p:par>
                          <p:cTn id="9" fill="hold">
                            <p:stCondLst>
                              <p:cond delay="250"/>
                            </p:stCondLst>
                            <p:childTnLst>
                              <p:par>
                                <p:cTn id="10" presetID="23" presetClass="entr" presetSubtype="16" fill="hold" nodeType="afterEffect">
                                  <p:stCondLst>
                                    <p:cond delay="0"/>
                                  </p:stCondLst>
                                  <p:childTnLst>
                                    <p:set>
                                      <p:cBhvr>
                                        <p:cTn id="11" dur="1" fill="hold">
                                          <p:stCondLst>
                                            <p:cond delay="0"/>
                                          </p:stCondLst>
                                        </p:cTn>
                                        <p:tgtEl>
                                          <p:spTgt spid="138"/>
                                        </p:tgtEl>
                                        <p:attrNameLst>
                                          <p:attrName>style.visibility</p:attrName>
                                        </p:attrNameLst>
                                      </p:cBhvr>
                                      <p:to>
                                        <p:strVal val="visible"/>
                                      </p:to>
                                    </p:set>
                                    <p:anim calcmode="lin" valueType="num">
                                      <p:cBhvr additive="base">
                                        <p:cTn id="12" dur="250"/>
                                        <p:tgtEl>
                                          <p:spTgt spid="138"/>
                                        </p:tgtEl>
                                        <p:attrNameLst>
                                          <p:attrName>ppt_w</p:attrName>
                                        </p:attrNameLst>
                                      </p:cBhvr>
                                      <p:tavLst>
                                        <p:tav tm="0">
                                          <p:val>
                                            <p:strVal val="0"/>
                                          </p:val>
                                        </p:tav>
                                        <p:tav tm="100000">
                                          <p:val>
                                            <p:strVal val="#ppt_w"/>
                                          </p:val>
                                        </p:tav>
                                      </p:tavLst>
                                    </p:anim>
                                    <p:anim calcmode="lin" valueType="num">
                                      <p:cBhvr additive="base">
                                        <p:cTn id="13" dur="250"/>
                                        <p:tgtEl>
                                          <p:spTgt spid="138"/>
                                        </p:tgtEl>
                                        <p:attrNameLst>
                                          <p:attrName>ppt_h</p:attrName>
                                        </p:attrNameLst>
                                      </p:cBhvr>
                                      <p:tavLst>
                                        <p:tav tm="0">
                                          <p:val>
                                            <p:strVal val="0"/>
                                          </p:val>
                                        </p:tav>
                                        <p:tav tm="100000">
                                          <p:val>
                                            <p:strVal val="#ppt_h"/>
                                          </p:val>
                                        </p:tav>
                                      </p:tavLst>
                                    </p:anim>
                                  </p:childTnLst>
                                </p:cTn>
                              </p:par>
                            </p:childTnLst>
                          </p:cTn>
                        </p:par>
                        <p:par>
                          <p:cTn id="14" fill="hold">
                            <p:stCondLst>
                              <p:cond delay="500"/>
                            </p:stCondLst>
                            <p:childTnLst>
                              <p:par>
                                <p:cTn id="15" presetID="23" presetClass="entr" presetSubtype="16" fill="hold" nodeType="afterEffect">
                                  <p:stCondLst>
                                    <p:cond delay="0"/>
                                  </p:stCondLst>
                                  <p:childTnLst>
                                    <p:set>
                                      <p:cBhvr>
                                        <p:cTn id="16" dur="1" fill="hold">
                                          <p:stCondLst>
                                            <p:cond delay="0"/>
                                          </p:stCondLst>
                                        </p:cTn>
                                        <p:tgtEl>
                                          <p:spTgt spid="135"/>
                                        </p:tgtEl>
                                        <p:attrNameLst>
                                          <p:attrName>style.visibility</p:attrName>
                                        </p:attrNameLst>
                                      </p:cBhvr>
                                      <p:to>
                                        <p:strVal val="visible"/>
                                      </p:to>
                                    </p:set>
                                    <p:anim calcmode="lin" valueType="num">
                                      <p:cBhvr additive="base">
                                        <p:cTn id="17" dur="250"/>
                                        <p:tgtEl>
                                          <p:spTgt spid="135"/>
                                        </p:tgtEl>
                                        <p:attrNameLst>
                                          <p:attrName>ppt_w</p:attrName>
                                        </p:attrNameLst>
                                      </p:cBhvr>
                                      <p:tavLst>
                                        <p:tav tm="0">
                                          <p:val>
                                            <p:strVal val="0"/>
                                          </p:val>
                                        </p:tav>
                                        <p:tav tm="100000">
                                          <p:val>
                                            <p:strVal val="#ppt_w"/>
                                          </p:val>
                                        </p:tav>
                                      </p:tavLst>
                                    </p:anim>
                                    <p:anim calcmode="lin" valueType="num">
                                      <p:cBhvr additive="base">
                                        <p:cTn id="18" dur="250"/>
                                        <p:tgtEl>
                                          <p:spTgt spid="135"/>
                                        </p:tgtEl>
                                        <p:attrNameLst>
                                          <p:attrName>ppt_h</p:attrName>
                                        </p:attrNameLst>
                                      </p:cBhvr>
                                      <p:tavLst>
                                        <p:tav tm="0">
                                          <p:val>
                                            <p:strVal val="0"/>
                                          </p:val>
                                        </p:tav>
                                        <p:tav tm="100000">
                                          <p:val>
                                            <p:strVal val="#ppt_h"/>
                                          </p:val>
                                        </p:tav>
                                      </p:tavLst>
                                    </p:anim>
                                  </p:childTnLst>
                                </p:cTn>
                              </p:par>
                            </p:childTnLst>
                          </p:cTn>
                        </p:par>
                        <p:par>
                          <p:cTn id="19" fill="hold">
                            <p:stCondLst>
                              <p:cond delay="750"/>
                            </p:stCondLst>
                            <p:childTnLst>
                              <p:par>
                                <p:cTn id="20" presetID="23" presetClass="entr" presetSubtype="16" fill="hold" nodeType="afterEffect">
                                  <p:stCondLst>
                                    <p:cond delay="0"/>
                                  </p:stCondLst>
                                  <p:childTnLst>
                                    <p:set>
                                      <p:cBhvr>
                                        <p:cTn id="21" dur="1" fill="hold">
                                          <p:stCondLst>
                                            <p:cond delay="0"/>
                                          </p:stCondLst>
                                        </p:cTn>
                                        <p:tgtEl>
                                          <p:spTgt spid="137"/>
                                        </p:tgtEl>
                                        <p:attrNameLst>
                                          <p:attrName>style.visibility</p:attrName>
                                        </p:attrNameLst>
                                      </p:cBhvr>
                                      <p:to>
                                        <p:strVal val="visible"/>
                                      </p:to>
                                    </p:set>
                                    <p:anim calcmode="lin" valueType="num">
                                      <p:cBhvr additive="base">
                                        <p:cTn id="22" dur="250"/>
                                        <p:tgtEl>
                                          <p:spTgt spid="137"/>
                                        </p:tgtEl>
                                        <p:attrNameLst>
                                          <p:attrName>ppt_w</p:attrName>
                                        </p:attrNameLst>
                                      </p:cBhvr>
                                      <p:tavLst>
                                        <p:tav tm="0">
                                          <p:val>
                                            <p:strVal val="0"/>
                                          </p:val>
                                        </p:tav>
                                        <p:tav tm="100000">
                                          <p:val>
                                            <p:strVal val="#ppt_w"/>
                                          </p:val>
                                        </p:tav>
                                      </p:tavLst>
                                    </p:anim>
                                    <p:anim calcmode="lin" valueType="num">
                                      <p:cBhvr additive="base">
                                        <p:cTn id="23" dur="250"/>
                                        <p:tgtEl>
                                          <p:spTgt spid="137"/>
                                        </p:tgtEl>
                                        <p:attrNameLst>
                                          <p:attrName>ppt_h</p:attrName>
                                        </p:attrNameLst>
                                      </p:cBhvr>
                                      <p:tavLst>
                                        <p:tav tm="0">
                                          <p:val>
                                            <p:strVal val="0"/>
                                          </p:val>
                                        </p:tav>
                                        <p:tav tm="100000">
                                          <p:val>
                                            <p:strVal val="#ppt_h"/>
                                          </p:val>
                                        </p:tav>
                                      </p:tavLst>
                                    </p:anim>
                                  </p:childTnLst>
                                </p:cTn>
                              </p:par>
                            </p:childTnLst>
                          </p:cTn>
                        </p:par>
                        <p:par>
                          <p:cTn id="24" fill="hold">
                            <p:stCondLst>
                              <p:cond delay="1000"/>
                            </p:stCondLst>
                            <p:childTnLst>
                              <p:par>
                                <p:cTn id="25" presetID="23" presetClass="entr" presetSubtype="16" fill="hold" nodeType="afterEffect">
                                  <p:stCondLst>
                                    <p:cond delay="0"/>
                                  </p:stCondLst>
                                  <p:childTnLst>
                                    <p:set>
                                      <p:cBhvr>
                                        <p:cTn id="26" dur="1" fill="hold">
                                          <p:stCondLst>
                                            <p:cond delay="0"/>
                                          </p:stCondLst>
                                        </p:cTn>
                                        <p:tgtEl>
                                          <p:spTgt spid="136"/>
                                        </p:tgtEl>
                                        <p:attrNameLst>
                                          <p:attrName>style.visibility</p:attrName>
                                        </p:attrNameLst>
                                      </p:cBhvr>
                                      <p:to>
                                        <p:strVal val="visible"/>
                                      </p:to>
                                    </p:set>
                                    <p:anim calcmode="lin" valueType="num">
                                      <p:cBhvr additive="base">
                                        <p:cTn id="27" dur="250"/>
                                        <p:tgtEl>
                                          <p:spTgt spid="136"/>
                                        </p:tgtEl>
                                        <p:attrNameLst>
                                          <p:attrName>ppt_w</p:attrName>
                                        </p:attrNameLst>
                                      </p:cBhvr>
                                      <p:tavLst>
                                        <p:tav tm="0">
                                          <p:val>
                                            <p:strVal val="0"/>
                                          </p:val>
                                        </p:tav>
                                        <p:tav tm="100000">
                                          <p:val>
                                            <p:strVal val="#ppt_w"/>
                                          </p:val>
                                        </p:tav>
                                      </p:tavLst>
                                    </p:anim>
                                    <p:anim calcmode="lin" valueType="num">
                                      <p:cBhvr additive="base">
                                        <p:cTn id="28" dur="250"/>
                                        <p:tgtEl>
                                          <p:spTgt spid="13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mage MU 02">
  <p:cSld name="Image MU 02">
    <p:bg>
      <p:bgPr>
        <a:blipFill>
          <a:blip r:embed="rId2">
            <a:alphaModFix/>
          </a:blip>
          <a:stretch>
            <a:fillRect/>
          </a:stretch>
        </a:blipFill>
        <a:effectLst/>
      </p:bgPr>
    </p:bg>
    <p:spTree>
      <p:nvGrpSpPr>
        <p:cNvPr id="1" name="Shape 139"/>
        <p:cNvGrpSpPr/>
        <p:nvPr/>
      </p:nvGrpSpPr>
      <p:grpSpPr>
        <a:xfrm>
          <a:off x="0" y="0"/>
          <a:ext cx="0" cy="0"/>
          <a:chOff x="0" y="0"/>
          <a:chExt cx="0" cy="0"/>
        </a:xfrm>
      </p:grpSpPr>
      <p:sp>
        <p:nvSpPr>
          <p:cNvPr id="140" name="Google Shape;140;p43"/>
          <p:cNvSpPr txBox="1">
            <a:spLocks noGrp="1"/>
          </p:cNvSpPr>
          <p:nvPr>
            <p:ph type="sldNum" idx="12"/>
          </p:nvPr>
        </p:nvSpPr>
        <p:spPr>
          <a:xfrm>
            <a:off x="11221275" y="6408258"/>
            <a:ext cx="504000" cy="216000"/>
          </a:xfrm>
          <a:prstGeom prst="rect">
            <a:avLst/>
          </a:prstGeom>
          <a:noFill/>
          <a:ln>
            <a:noFill/>
          </a:ln>
        </p:spPr>
        <p:txBody>
          <a:bodyPr spcFirstLastPara="1" wrap="square" lIns="0" tIns="0" rIns="0" bIns="0" anchor="b" anchorCtr="0">
            <a:noAutofit/>
          </a:bodyPr>
          <a:lstStyle>
            <a:lvl1pPr marL="0" lvl="0" indent="0" algn="r">
              <a:spcBef>
                <a:spcPts val="0"/>
              </a:spcBef>
              <a:buNone/>
              <a:defRPr sz="1200" b="1">
                <a:solidFill>
                  <a:schemeClr val="lt1"/>
                </a:solidFill>
                <a:latin typeface="Arial"/>
                <a:ea typeface="Arial"/>
                <a:cs typeface="Arial"/>
                <a:sym typeface="Arial"/>
              </a:defRPr>
            </a:lvl1pPr>
            <a:lvl2pPr marL="0" lvl="1" indent="0" algn="r">
              <a:spcBef>
                <a:spcPts val="0"/>
              </a:spcBef>
              <a:buNone/>
              <a:defRPr sz="1200" b="1">
                <a:solidFill>
                  <a:schemeClr val="lt1"/>
                </a:solidFill>
                <a:latin typeface="Arial"/>
                <a:ea typeface="Arial"/>
                <a:cs typeface="Arial"/>
                <a:sym typeface="Arial"/>
              </a:defRPr>
            </a:lvl2pPr>
            <a:lvl3pPr marL="0" lvl="2" indent="0" algn="r">
              <a:spcBef>
                <a:spcPts val="0"/>
              </a:spcBef>
              <a:buNone/>
              <a:defRPr sz="1200" b="1">
                <a:solidFill>
                  <a:schemeClr val="lt1"/>
                </a:solidFill>
                <a:latin typeface="Arial"/>
                <a:ea typeface="Arial"/>
                <a:cs typeface="Arial"/>
                <a:sym typeface="Arial"/>
              </a:defRPr>
            </a:lvl3pPr>
            <a:lvl4pPr marL="0" lvl="3" indent="0" algn="r">
              <a:spcBef>
                <a:spcPts val="0"/>
              </a:spcBef>
              <a:buNone/>
              <a:defRPr sz="1200" b="1">
                <a:solidFill>
                  <a:schemeClr val="lt1"/>
                </a:solidFill>
                <a:latin typeface="Arial"/>
                <a:ea typeface="Arial"/>
                <a:cs typeface="Arial"/>
                <a:sym typeface="Arial"/>
              </a:defRPr>
            </a:lvl4pPr>
            <a:lvl5pPr marL="0" lvl="4" indent="0" algn="r">
              <a:spcBef>
                <a:spcPts val="0"/>
              </a:spcBef>
              <a:buNone/>
              <a:defRPr sz="1200" b="1">
                <a:solidFill>
                  <a:schemeClr val="lt1"/>
                </a:solidFill>
                <a:latin typeface="Arial"/>
                <a:ea typeface="Arial"/>
                <a:cs typeface="Arial"/>
                <a:sym typeface="Arial"/>
              </a:defRPr>
            </a:lvl5pPr>
            <a:lvl6pPr marL="0" lvl="5" indent="0" algn="r">
              <a:spcBef>
                <a:spcPts val="0"/>
              </a:spcBef>
              <a:buNone/>
              <a:defRPr sz="1200" b="1">
                <a:solidFill>
                  <a:schemeClr val="lt1"/>
                </a:solidFill>
                <a:latin typeface="Arial"/>
                <a:ea typeface="Arial"/>
                <a:cs typeface="Arial"/>
                <a:sym typeface="Arial"/>
              </a:defRPr>
            </a:lvl6pPr>
            <a:lvl7pPr marL="0" lvl="6" indent="0" algn="r">
              <a:spcBef>
                <a:spcPts val="0"/>
              </a:spcBef>
              <a:buNone/>
              <a:defRPr sz="1200" b="1">
                <a:solidFill>
                  <a:schemeClr val="lt1"/>
                </a:solidFill>
                <a:latin typeface="Arial"/>
                <a:ea typeface="Arial"/>
                <a:cs typeface="Arial"/>
                <a:sym typeface="Arial"/>
              </a:defRPr>
            </a:lvl7pPr>
            <a:lvl8pPr marL="0" lvl="7" indent="0" algn="r">
              <a:spcBef>
                <a:spcPts val="0"/>
              </a:spcBef>
              <a:buNone/>
              <a:defRPr sz="1200" b="1">
                <a:solidFill>
                  <a:schemeClr val="lt1"/>
                </a:solidFill>
                <a:latin typeface="Arial"/>
                <a:ea typeface="Arial"/>
                <a:cs typeface="Arial"/>
                <a:sym typeface="Arial"/>
              </a:defRPr>
            </a:lvl8pPr>
            <a:lvl9pPr marL="0" lvl="8" indent="0" algn="r">
              <a:spcBef>
                <a:spcPts val="0"/>
              </a:spcBef>
              <a:buNone/>
              <a:defRPr sz="1200" b="1">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41" name="Google Shape;141;p43"/>
          <p:cNvSpPr txBox="1">
            <a:spLocks noGrp="1"/>
          </p:cNvSpPr>
          <p:nvPr>
            <p:ph type="body" idx="1"/>
          </p:nvPr>
        </p:nvSpPr>
        <p:spPr>
          <a:xfrm>
            <a:off x="419100" y="2752825"/>
            <a:ext cx="2911241" cy="2685875"/>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1000"/>
              </a:spcBef>
              <a:spcAft>
                <a:spcPts val="0"/>
              </a:spcAft>
              <a:buSzPts val="2200"/>
              <a:buNone/>
              <a:defRPr sz="2200" b="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2" name="Google Shape;142;p43"/>
          <p:cNvPicPr preferRelativeResize="0"/>
          <p:nvPr/>
        </p:nvPicPr>
        <p:blipFill rotWithShape="1">
          <a:blip r:embed="rId3">
            <a:alphaModFix/>
          </a:blip>
          <a:srcRect/>
          <a:stretch/>
        </p:blipFill>
        <p:spPr>
          <a:xfrm>
            <a:off x="4511531" y="941772"/>
            <a:ext cx="705133" cy="704925"/>
          </a:xfrm>
          <a:prstGeom prst="rect">
            <a:avLst/>
          </a:prstGeom>
          <a:noFill/>
          <a:ln>
            <a:noFill/>
          </a:ln>
        </p:spPr>
      </p:pic>
      <p:pic>
        <p:nvPicPr>
          <p:cNvPr id="143" name="Google Shape;143;p43"/>
          <p:cNvPicPr preferRelativeResize="0"/>
          <p:nvPr/>
        </p:nvPicPr>
        <p:blipFill rotWithShape="1">
          <a:blip r:embed="rId4">
            <a:alphaModFix/>
          </a:blip>
          <a:srcRect/>
          <a:stretch/>
        </p:blipFill>
        <p:spPr>
          <a:xfrm>
            <a:off x="9381526" y="3743299"/>
            <a:ext cx="654514" cy="704925"/>
          </a:xfrm>
          <a:prstGeom prst="rect">
            <a:avLst/>
          </a:prstGeom>
          <a:noFill/>
          <a:ln>
            <a:noFill/>
          </a:ln>
        </p:spPr>
      </p:pic>
      <p:pic>
        <p:nvPicPr>
          <p:cNvPr id="144" name="Google Shape;144;p43"/>
          <p:cNvPicPr preferRelativeResize="0"/>
          <p:nvPr/>
        </p:nvPicPr>
        <p:blipFill rotWithShape="1">
          <a:blip r:embed="rId5">
            <a:alphaModFix/>
          </a:blip>
          <a:srcRect/>
          <a:stretch/>
        </p:blipFill>
        <p:spPr>
          <a:xfrm>
            <a:off x="4452440" y="3752924"/>
            <a:ext cx="823313" cy="597410"/>
          </a:xfrm>
          <a:prstGeom prst="rect">
            <a:avLst/>
          </a:prstGeom>
          <a:noFill/>
          <a:ln>
            <a:noFill/>
          </a:ln>
        </p:spPr>
      </p:pic>
      <p:pic>
        <p:nvPicPr>
          <p:cNvPr id="145" name="Google Shape;145;p43"/>
          <p:cNvPicPr preferRelativeResize="0"/>
          <p:nvPr/>
        </p:nvPicPr>
        <p:blipFill rotWithShape="1">
          <a:blip r:embed="rId6">
            <a:alphaModFix/>
          </a:blip>
          <a:srcRect/>
          <a:stretch/>
        </p:blipFill>
        <p:spPr>
          <a:xfrm>
            <a:off x="6992185" y="5217319"/>
            <a:ext cx="470509" cy="704925"/>
          </a:xfrm>
          <a:prstGeom prst="rect">
            <a:avLst/>
          </a:prstGeom>
          <a:noFill/>
          <a:ln>
            <a:noFill/>
          </a:ln>
        </p:spPr>
      </p:pic>
      <p:pic>
        <p:nvPicPr>
          <p:cNvPr id="146" name="Google Shape;146;p43"/>
          <p:cNvPicPr preferRelativeResize="0"/>
          <p:nvPr/>
        </p:nvPicPr>
        <p:blipFill rotWithShape="1">
          <a:blip r:embed="rId7">
            <a:alphaModFix/>
          </a:blip>
          <a:srcRect/>
          <a:stretch/>
        </p:blipFill>
        <p:spPr>
          <a:xfrm>
            <a:off x="6824111" y="2501473"/>
            <a:ext cx="806659" cy="50270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42"/>
                                        </p:tgtEl>
                                        <p:attrNameLst>
                                          <p:attrName>style.visibility</p:attrName>
                                        </p:attrNameLst>
                                      </p:cBhvr>
                                      <p:to>
                                        <p:strVal val="visible"/>
                                      </p:to>
                                    </p:set>
                                    <p:anim calcmode="lin" valueType="num">
                                      <p:cBhvr additive="base">
                                        <p:cTn id="7" dur="250"/>
                                        <p:tgtEl>
                                          <p:spTgt spid="142"/>
                                        </p:tgtEl>
                                        <p:attrNameLst>
                                          <p:attrName>ppt_w</p:attrName>
                                        </p:attrNameLst>
                                      </p:cBhvr>
                                      <p:tavLst>
                                        <p:tav tm="0">
                                          <p:val>
                                            <p:strVal val="0"/>
                                          </p:val>
                                        </p:tav>
                                        <p:tav tm="100000">
                                          <p:val>
                                            <p:strVal val="#ppt_w"/>
                                          </p:val>
                                        </p:tav>
                                      </p:tavLst>
                                    </p:anim>
                                    <p:anim calcmode="lin" valueType="num">
                                      <p:cBhvr additive="base">
                                        <p:cTn id="8" dur="250"/>
                                        <p:tgtEl>
                                          <p:spTgt spid="142"/>
                                        </p:tgtEl>
                                        <p:attrNameLst>
                                          <p:attrName>ppt_h</p:attrName>
                                        </p:attrNameLst>
                                      </p:cBhvr>
                                      <p:tavLst>
                                        <p:tav tm="0">
                                          <p:val>
                                            <p:strVal val="0"/>
                                          </p:val>
                                        </p:tav>
                                        <p:tav tm="100000">
                                          <p:val>
                                            <p:strVal val="#ppt_h"/>
                                          </p:val>
                                        </p:tav>
                                      </p:tavLst>
                                    </p:anim>
                                  </p:childTnLst>
                                </p:cTn>
                              </p:par>
                            </p:childTnLst>
                          </p:cTn>
                        </p:par>
                        <p:par>
                          <p:cTn id="9" fill="hold">
                            <p:stCondLst>
                              <p:cond delay="250"/>
                            </p:stCondLst>
                            <p:childTnLst>
                              <p:par>
                                <p:cTn id="10" presetID="23" presetClass="entr" presetSubtype="16" fill="hold" nodeType="afterEffect">
                                  <p:stCondLst>
                                    <p:cond delay="0"/>
                                  </p:stCondLst>
                                  <p:childTnLst>
                                    <p:set>
                                      <p:cBhvr>
                                        <p:cTn id="11" dur="1" fill="hold">
                                          <p:stCondLst>
                                            <p:cond delay="0"/>
                                          </p:stCondLst>
                                        </p:cTn>
                                        <p:tgtEl>
                                          <p:spTgt spid="146"/>
                                        </p:tgtEl>
                                        <p:attrNameLst>
                                          <p:attrName>style.visibility</p:attrName>
                                        </p:attrNameLst>
                                      </p:cBhvr>
                                      <p:to>
                                        <p:strVal val="visible"/>
                                      </p:to>
                                    </p:set>
                                    <p:anim calcmode="lin" valueType="num">
                                      <p:cBhvr additive="base">
                                        <p:cTn id="12" dur="250"/>
                                        <p:tgtEl>
                                          <p:spTgt spid="146"/>
                                        </p:tgtEl>
                                        <p:attrNameLst>
                                          <p:attrName>ppt_w</p:attrName>
                                        </p:attrNameLst>
                                      </p:cBhvr>
                                      <p:tavLst>
                                        <p:tav tm="0">
                                          <p:val>
                                            <p:strVal val="0"/>
                                          </p:val>
                                        </p:tav>
                                        <p:tav tm="100000">
                                          <p:val>
                                            <p:strVal val="#ppt_w"/>
                                          </p:val>
                                        </p:tav>
                                      </p:tavLst>
                                    </p:anim>
                                    <p:anim calcmode="lin" valueType="num">
                                      <p:cBhvr additive="base">
                                        <p:cTn id="13" dur="250"/>
                                        <p:tgtEl>
                                          <p:spTgt spid="146"/>
                                        </p:tgtEl>
                                        <p:attrNameLst>
                                          <p:attrName>ppt_h</p:attrName>
                                        </p:attrNameLst>
                                      </p:cBhvr>
                                      <p:tavLst>
                                        <p:tav tm="0">
                                          <p:val>
                                            <p:strVal val="0"/>
                                          </p:val>
                                        </p:tav>
                                        <p:tav tm="100000">
                                          <p:val>
                                            <p:strVal val="#ppt_h"/>
                                          </p:val>
                                        </p:tav>
                                      </p:tavLst>
                                    </p:anim>
                                  </p:childTnLst>
                                </p:cTn>
                              </p:par>
                            </p:childTnLst>
                          </p:cTn>
                        </p:par>
                        <p:par>
                          <p:cTn id="14" fill="hold">
                            <p:stCondLst>
                              <p:cond delay="500"/>
                            </p:stCondLst>
                            <p:childTnLst>
                              <p:par>
                                <p:cTn id="15" presetID="23" presetClass="entr" presetSubtype="16" fill="hold" nodeType="afterEffect">
                                  <p:stCondLst>
                                    <p:cond delay="0"/>
                                  </p:stCondLst>
                                  <p:childTnLst>
                                    <p:set>
                                      <p:cBhvr>
                                        <p:cTn id="16" dur="1" fill="hold">
                                          <p:stCondLst>
                                            <p:cond delay="0"/>
                                          </p:stCondLst>
                                        </p:cTn>
                                        <p:tgtEl>
                                          <p:spTgt spid="143"/>
                                        </p:tgtEl>
                                        <p:attrNameLst>
                                          <p:attrName>style.visibility</p:attrName>
                                        </p:attrNameLst>
                                      </p:cBhvr>
                                      <p:to>
                                        <p:strVal val="visible"/>
                                      </p:to>
                                    </p:set>
                                    <p:anim calcmode="lin" valueType="num">
                                      <p:cBhvr additive="base">
                                        <p:cTn id="17" dur="250"/>
                                        <p:tgtEl>
                                          <p:spTgt spid="143"/>
                                        </p:tgtEl>
                                        <p:attrNameLst>
                                          <p:attrName>ppt_w</p:attrName>
                                        </p:attrNameLst>
                                      </p:cBhvr>
                                      <p:tavLst>
                                        <p:tav tm="0">
                                          <p:val>
                                            <p:strVal val="0"/>
                                          </p:val>
                                        </p:tav>
                                        <p:tav tm="100000">
                                          <p:val>
                                            <p:strVal val="#ppt_w"/>
                                          </p:val>
                                        </p:tav>
                                      </p:tavLst>
                                    </p:anim>
                                    <p:anim calcmode="lin" valueType="num">
                                      <p:cBhvr additive="base">
                                        <p:cTn id="18" dur="250"/>
                                        <p:tgtEl>
                                          <p:spTgt spid="143"/>
                                        </p:tgtEl>
                                        <p:attrNameLst>
                                          <p:attrName>ppt_h</p:attrName>
                                        </p:attrNameLst>
                                      </p:cBhvr>
                                      <p:tavLst>
                                        <p:tav tm="0">
                                          <p:val>
                                            <p:strVal val="0"/>
                                          </p:val>
                                        </p:tav>
                                        <p:tav tm="100000">
                                          <p:val>
                                            <p:strVal val="#ppt_h"/>
                                          </p:val>
                                        </p:tav>
                                      </p:tavLst>
                                    </p:anim>
                                  </p:childTnLst>
                                </p:cTn>
                              </p:par>
                            </p:childTnLst>
                          </p:cTn>
                        </p:par>
                        <p:par>
                          <p:cTn id="19" fill="hold">
                            <p:stCondLst>
                              <p:cond delay="750"/>
                            </p:stCondLst>
                            <p:childTnLst>
                              <p:par>
                                <p:cTn id="20" presetID="23" presetClass="entr" presetSubtype="16" fill="hold" nodeType="afterEffect">
                                  <p:stCondLst>
                                    <p:cond delay="0"/>
                                  </p:stCondLst>
                                  <p:childTnLst>
                                    <p:set>
                                      <p:cBhvr>
                                        <p:cTn id="21" dur="1" fill="hold">
                                          <p:stCondLst>
                                            <p:cond delay="0"/>
                                          </p:stCondLst>
                                        </p:cTn>
                                        <p:tgtEl>
                                          <p:spTgt spid="145"/>
                                        </p:tgtEl>
                                        <p:attrNameLst>
                                          <p:attrName>style.visibility</p:attrName>
                                        </p:attrNameLst>
                                      </p:cBhvr>
                                      <p:to>
                                        <p:strVal val="visible"/>
                                      </p:to>
                                    </p:set>
                                    <p:anim calcmode="lin" valueType="num">
                                      <p:cBhvr additive="base">
                                        <p:cTn id="22" dur="250"/>
                                        <p:tgtEl>
                                          <p:spTgt spid="145"/>
                                        </p:tgtEl>
                                        <p:attrNameLst>
                                          <p:attrName>ppt_w</p:attrName>
                                        </p:attrNameLst>
                                      </p:cBhvr>
                                      <p:tavLst>
                                        <p:tav tm="0">
                                          <p:val>
                                            <p:strVal val="0"/>
                                          </p:val>
                                        </p:tav>
                                        <p:tav tm="100000">
                                          <p:val>
                                            <p:strVal val="#ppt_w"/>
                                          </p:val>
                                        </p:tav>
                                      </p:tavLst>
                                    </p:anim>
                                    <p:anim calcmode="lin" valueType="num">
                                      <p:cBhvr additive="base">
                                        <p:cTn id="23" dur="250"/>
                                        <p:tgtEl>
                                          <p:spTgt spid="145"/>
                                        </p:tgtEl>
                                        <p:attrNameLst>
                                          <p:attrName>ppt_h</p:attrName>
                                        </p:attrNameLst>
                                      </p:cBhvr>
                                      <p:tavLst>
                                        <p:tav tm="0">
                                          <p:val>
                                            <p:strVal val="0"/>
                                          </p:val>
                                        </p:tav>
                                        <p:tav tm="100000">
                                          <p:val>
                                            <p:strVal val="#ppt_h"/>
                                          </p:val>
                                        </p:tav>
                                      </p:tavLst>
                                    </p:anim>
                                  </p:childTnLst>
                                </p:cTn>
                              </p:par>
                            </p:childTnLst>
                          </p:cTn>
                        </p:par>
                        <p:par>
                          <p:cTn id="24" fill="hold">
                            <p:stCondLst>
                              <p:cond delay="1000"/>
                            </p:stCondLst>
                            <p:childTnLst>
                              <p:par>
                                <p:cTn id="25" presetID="23" presetClass="entr" presetSubtype="16" fill="hold" nodeType="afterEffect">
                                  <p:stCondLst>
                                    <p:cond delay="0"/>
                                  </p:stCondLst>
                                  <p:childTnLst>
                                    <p:set>
                                      <p:cBhvr>
                                        <p:cTn id="26" dur="1" fill="hold">
                                          <p:stCondLst>
                                            <p:cond delay="0"/>
                                          </p:stCondLst>
                                        </p:cTn>
                                        <p:tgtEl>
                                          <p:spTgt spid="144"/>
                                        </p:tgtEl>
                                        <p:attrNameLst>
                                          <p:attrName>style.visibility</p:attrName>
                                        </p:attrNameLst>
                                      </p:cBhvr>
                                      <p:to>
                                        <p:strVal val="visible"/>
                                      </p:to>
                                    </p:set>
                                    <p:anim calcmode="lin" valueType="num">
                                      <p:cBhvr additive="base">
                                        <p:cTn id="27" dur="250"/>
                                        <p:tgtEl>
                                          <p:spTgt spid="144"/>
                                        </p:tgtEl>
                                        <p:attrNameLst>
                                          <p:attrName>ppt_w</p:attrName>
                                        </p:attrNameLst>
                                      </p:cBhvr>
                                      <p:tavLst>
                                        <p:tav tm="0">
                                          <p:val>
                                            <p:strVal val="0"/>
                                          </p:val>
                                        </p:tav>
                                        <p:tav tm="100000">
                                          <p:val>
                                            <p:strVal val="#ppt_w"/>
                                          </p:val>
                                        </p:tav>
                                      </p:tavLst>
                                    </p:anim>
                                    <p:anim calcmode="lin" valueType="num">
                                      <p:cBhvr additive="base">
                                        <p:cTn id="28" dur="250"/>
                                        <p:tgtEl>
                                          <p:spTgt spid="14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age BUT 01">
  <p:cSld name="Image BUT 01">
    <p:bg>
      <p:bgPr>
        <a:blipFill>
          <a:blip r:embed="rId2">
            <a:alphaModFix/>
          </a:blip>
          <a:stretch>
            <a:fillRect/>
          </a:stretch>
        </a:blipFill>
        <a:effectLst/>
      </p:bgPr>
    </p:bg>
    <p:spTree>
      <p:nvGrpSpPr>
        <p:cNvPr id="1" name="Shape 147"/>
        <p:cNvGrpSpPr/>
        <p:nvPr/>
      </p:nvGrpSpPr>
      <p:grpSpPr>
        <a:xfrm>
          <a:off x="0" y="0"/>
          <a:ext cx="0" cy="0"/>
          <a:chOff x="0" y="0"/>
          <a:chExt cx="0" cy="0"/>
        </a:xfrm>
      </p:grpSpPr>
      <p:sp>
        <p:nvSpPr>
          <p:cNvPr id="148" name="Google Shape;148;p44"/>
          <p:cNvSpPr txBox="1">
            <a:spLocks noGrp="1"/>
          </p:cNvSpPr>
          <p:nvPr>
            <p:ph type="sldNum" idx="12"/>
          </p:nvPr>
        </p:nvSpPr>
        <p:spPr>
          <a:xfrm>
            <a:off x="11221275" y="6408258"/>
            <a:ext cx="504000" cy="216000"/>
          </a:xfrm>
          <a:prstGeom prst="rect">
            <a:avLst/>
          </a:prstGeom>
          <a:noFill/>
          <a:ln>
            <a:noFill/>
          </a:ln>
        </p:spPr>
        <p:txBody>
          <a:bodyPr spcFirstLastPara="1" wrap="square" lIns="0" tIns="0" rIns="0" bIns="0" anchor="b" anchorCtr="0">
            <a:noAutofit/>
          </a:bodyPr>
          <a:lstStyle>
            <a:lvl1pPr marL="0" lvl="0" indent="0" algn="r">
              <a:spcBef>
                <a:spcPts val="0"/>
              </a:spcBef>
              <a:buNone/>
              <a:defRPr sz="1200" b="1">
                <a:solidFill>
                  <a:schemeClr val="lt1"/>
                </a:solidFill>
                <a:latin typeface="Arial"/>
                <a:ea typeface="Arial"/>
                <a:cs typeface="Arial"/>
                <a:sym typeface="Arial"/>
              </a:defRPr>
            </a:lvl1pPr>
            <a:lvl2pPr marL="0" lvl="1" indent="0" algn="r">
              <a:spcBef>
                <a:spcPts val="0"/>
              </a:spcBef>
              <a:buNone/>
              <a:defRPr sz="1200" b="1">
                <a:solidFill>
                  <a:schemeClr val="lt1"/>
                </a:solidFill>
                <a:latin typeface="Arial"/>
                <a:ea typeface="Arial"/>
                <a:cs typeface="Arial"/>
                <a:sym typeface="Arial"/>
              </a:defRPr>
            </a:lvl2pPr>
            <a:lvl3pPr marL="0" lvl="2" indent="0" algn="r">
              <a:spcBef>
                <a:spcPts val="0"/>
              </a:spcBef>
              <a:buNone/>
              <a:defRPr sz="1200" b="1">
                <a:solidFill>
                  <a:schemeClr val="lt1"/>
                </a:solidFill>
                <a:latin typeface="Arial"/>
                <a:ea typeface="Arial"/>
                <a:cs typeface="Arial"/>
                <a:sym typeface="Arial"/>
              </a:defRPr>
            </a:lvl3pPr>
            <a:lvl4pPr marL="0" lvl="3" indent="0" algn="r">
              <a:spcBef>
                <a:spcPts val="0"/>
              </a:spcBef>
              <a:buNone/>
              <a:defRPr sz="1200" b="1">
                <a:solidFill>
                  <a:schemeClr val="lt1"/>
                </a:solidFill>
                <a:latin typeface="Arial"/>
                <a:ea typeface="Arial"/>
                <a:cs typeface="Arial"/>
                <a:sym typeface="Arial"/>
              </a:defRPr>
            </a:lvl4pPr>
            <a:lvl5pPr marL="0" lvl="4" indent="0" algn="r">
              <a:spcBef>
                <a:spcPts val="0"/>
              </a:spcBef>
              <a:buNone/>
              <a:defRPr sz="1200" b="1">
                <a:solidFill>
                  <a:schemeClr val="lt1"/>
                </a:solidFill>
                <a:latin typeface="Arial"/>
                <a:ea typeface="Arial"/>
                <a:cs typeface="Arial"/>
                <a:sym typeface="Arial"/>
              </a:defRPr>
            </a:lvl5pPr>
            <a:lvl6pPr marL="0" lvl="5" indent="0" algn="r">
              <a:spcBef>
                <a:spcPts val="0"/>
              </a:spcBef>
              <a:buNone/>
              <a:defRPr sz="1200" b="1">
                <a:solidFill>
                  <a:schemeClr val="lt1"/>
                </a:solidFill>
                <a:latin typeface="Arial"/>
                <a:ea typeface="Arial"/>
                <a:cs typeface="Arial"/>
                <a:sym typeface="Arial"/>
              </a:defRPr>
            </a:lvl6pPr>
            <a:lvl7pPr marL="0" lvl="6" indent="0" algn="r">
              <a:spcBef>
                <a:spcPts val="0"/>
              </a:spcBef>
              <a:buNone/>
              <a:defRPr sz="1200" b="1">
                <a:solidFill>
                  <a:schemeClr val="lt1"/>
                </a:solidFill>
                <a:latin typeface="Arial"/>
                <a:ea typeface="Arial"/>
                <a:cs typeface="Arial"/>
                <a:sym typeface="Arial"/>
              </a:defRPr>
            </a:lvl7pPr>
            <a:lvl8pPr marL="0" lvl="7" indent="0" algn="r">
              <a:spcBef>
                <a:spcPts val="0"/>
              </a:spcBef>
              <a:buNone/>
              <a:defRPr sz="1200" b="1">
                <a:solidFill>
                  <a:schemeClr val="lt1"/>
                </a:solidFill>
                <a:latin typeface="Arial"/>
                <a:ea typeface="Arial"/>
                <a:cs typeface="Arial"/>
                <a:sym typeface="Arial"/>
              </a:defRPr>
            </a:lvl8pPr>
            <a:lvl9pPr marL="0" lvl="8" indent="0" algn="r">
              <a:spcBef>
                <a:spcPts val="0"/>
              </a:spcBef>
              <a:buNone/>
              <a:defRPr sz="1200" b="1">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49" name="Google Shape;149;p44"/>
          <p:cNvSpPr txBox="1">
            <a:spLocks noGrp="1"/>
          </p:cNvSpPr>
          <p:nvPr>
            <p:ph type="body" idx="1"/>
          </p:nvPr>
        </p:nvSpPr>
        <p:spPr>
          <a:xfrm>
            <a:off x="419100" y="2752825"/>
            <a:ext cx="2911241" cy="2685875"/>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1000"/>
              </a:spcBef>
              <a:spcAft>
                <a:spcPts val="0"/>
              </a:spcAft>
              <a:buSzPts val="2200"/>
              <a:buNone/>
              <a:defRPr sz="2200" b="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50" name="Google Shape;150;p44"/>
          <p:cNvPicPr preferRelativeResize="0"/>
          <p:nvPr/>
        </p:nvPicPr>
        <p:blipFill rotWithShape="1">
          <a:blip r:embed="rId3">
            <a:alphaModFix/>
          </a:blip>
          <a:srcRect/>
          <a:stretch/>
        </p:blipFill>
        <p:spPr>
          <a:xfrm>
            <a:off x="9381526" y="3743299"/>
            <a:ext cx="654514" cy="704925"/>
          </a:xfrm>
          <a:prstGeom prst="rect">
            <a:avLst/>
          </a:prstGeom>
          <a:noFill/>
          <a:ln>
            <a:noFill/>
          </a:ln>
        </p:spPr>
      </p:pic>
      <p:pic>
        <p:nvPicPr>
          <p:cNvPr id="151" name="Google Shape;151;p44"/>
          <p:cNvPicPr preferRelativeResize="0"/>
          <p:nvPr/>
        </p:nvPicPr>
        <p:blipFill rotWithShape="1">
          <a:blip r:embed="rId4">
            <a:alphaModFix/>
          </a:blip>
          <a:srcRect/>
          <a:stretch/>
        </p:blipFill>
        <p:spPr>
          <a:xfrm>
            <a:off x="4474611" y="1079073"/>
            <a:ext cx="806659" cy="50270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51"/>
                                        </p:tgtEl>
                                        <p:attrNameLst>
                                          <p:attrName>style.visibility</p:attrName>
                                        </p:attrNameLst>
                                      </p:cBhvr>
                                      <p:to>
                                        <p:strVal val="visible"/>
                                      </p:to>
                                    </p:set>
                                    <p:anim calcmode="lin" valueType="num">
                                      <p:cBhvr additive="base">
                                        <p:cTn id="7" dur="250"/>
                                        <p:tgtEl>
                                          <p:spTgt spid="151"/>
                                        </p:tgtEl>
                                        <p:attrNameLst>
                                          <p:attrName>ppt_w</p:attrName>
                                        </p:attrNameLst>
                                      </p:cBhvr>
                                      <p:tavLst>
                                        <p:tav tm="0">
                                          <p:val>
                                            <p:strVal val="0"/>
                                          </p:val>
                                        </p:tav>
                                        <p:tav tm="100000">
                                          <p:val>
                                            <p:strVal val="#ppt_w"/>
                                          </p:val>
                                        </p:tav>
                                      </p:tavLst>
                                    </p:anim>
                                    <p:anim calcmode="lin" valueType="num">
                                      <p:cBhvr additive="base">
                                        <p:cTn id="8" dur="250"/>
                                        <p:tgtEl>
                                          <p:spTgt spid="151"/>
                                        </p:tgtEl>
                                        <p:attrNameLst>
                                          <p:attrName>ppt_h</p:attrName>
                                        </p:attrNameLst>
                                      </p:cBhvr>
                                      <p:tavLst>
                                        <p:tav tm="0">
                                          <p:val>
                                            <p:strVal val="0"/>
                                          </p:val>
                                        </p:tav>
                                        <p:tav tm="100000">
                                          <p:val>
                                            <p:strVal val="#ppt_h"/>
                                          </p:val>
                                        </p:tav>
                                      </p:tavLst>
                                    </p:anim>
                                  </p:childTnLst>
                                </p:cTn>
                              </p:par>
                            </p:childTnLst>
                          </p:cTn>
                        </p:par>
                        <p:par>
                          <p:cTn id="9" fill="hold">
                            <p:stCondLst>
                              <p:cond delay="250"/>
                            </p:stCondLst>
                            <p:childTnLst>
                              <p:par>
                                <p:cTn id="10" presetID="23" presetClass="entr" presetSubtype="16" fill="hold" nodeType="afterEffect">
                                  <p:stCondLst>
                                    <p:cond delay="0"/>
                                  </p:stCondLst>
                                  <p:childTnLst>
                                    <p:set>
                                      <p:cBhvr>
                                        <p:cTn id="11" dur="1" fill="hold">
                                          <p:stCondLst>
                                            <p:cond delay="0"/>
                                          </p:stCondLst>
                                        </p:cTn>
                                        <p:tgtEl>
                                          <p:spTgt spid="150"/>
                                        </p:tgtEl>
                                        <p:attrNameLst>
                                          <p:attrName>style.visibility</p:attrName>
                                        </p:attrNameLst>
                                      </p:cBhvr>
                                      <p:to>
                                        <p:strVal val="visible"/>
                                      </p:to>
                                    </p:set>
                                    <p:anim calcmode="lin" valueType="num">
                                      <p:cBhvr additive="base">
                                        <p:cTn id="12" dur="250"/>
                                        <p:tgtEl>
                                          <p:spTgt spid="150"/>
                                        </p:tgtEl>
                                        <p:attrNameLst>
                                          <p:attrName>ppt_w</p:attrName>
                                        </p:attrNameLst>
                                      </p:cBhvr>
                                      <p:tavLst>
                                        <p:tav tm="0">
                                          <p:val>
                                            <p:strVal val="0"/>
                                          </p:val>
                                        </p:tav>
                                        <p:tav tm="100000">
                                          <p:val>
                                            <p:strVal val="#ppt_w"/>
                                          </p:val>
                                        </p:tav>
                                      </p:tavLst>
                                    </p:anim>
                                    <p:anim calcmode="lin" valueType="num">
                                      <p:cBhvr additive="base">
                                        <p:cTn id="13" dur="250"/>
                                        <p:tgtEl>
                                          <p:spTgt spid="15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 BUT 02">
  <p:cSld name="Image BUT 02">
    <p:bg>
      <p:bgPr>
        <a:blipFill>
          <a:blip r:embed="rId2">
            <a:alphaModFix/>
          </a:blip>
          <a:stretch>
            <a:fillRect/>
          </a:stretch>
        </a:blipFill>
        <a:effectLst/>
      </p:bgPr>
    </p:bg>
    <p:spTree>
      <p:nvGrpSpPr>
        <p:cNvPr id="1" name="Shape 152"/>
        <p:cNvGrpSpPr/>
        <p:nvPr/>
      </p:nvGrpSpPr>
      <p:grpSpPr>
        <a:xfrm>
          <a:off x="0" y="0"/>
          <a:ext cx="0" cy="0"/>
          <a:chOff x="0" y="0"/>
          <a:chExt cx="0" cy="0"/>
        </a:xfrm>
      </p:grpSpPr>
      <p:sp>
        <p:nvSpPr>
          <p:cNvPr id="153" name="Google Shape;153;p45"/>
          <p:cNvSpPr txBox="1">
            <a:spLocks noGrp="1"/>
          </p:cNvSpPr>
          <p:nvPr>
            <p:ph type="sldNum" idx="12"/>
          </p:nvPr>
        </p:nvSpPr>
        <p:spPr>
          <a:xfrm>
            <a:off x="11221275" y="6408258"/>
            <a:ext cx="504000" cy="216000"/>
          </a:xfrm>
          <a:prstGeom prst="rect">
            <a:avLst/>
          </a:prstGeom>
          <a:noFill/>
          <a:ln>
            <a:noFill/>
          </a:ln>
        </p:spPr>
        <p:txBody>
          <a:bodyPr spcFirstLastPara="1" wrap="square" lIns="0" tIns="0" rIns="0" bIns="0" anchor="b" anchorCtr="0">
            <a:noAutofit/>
          </a:bodyPr>
          <a:lstStyle>
            <a:lvl1pPr marL="0" lvl="0" indent="0" algn="r">
              <a:spcBef>
                <a:spcPts val="0"/>
              </a:spcBef>
              <a:buNone/>
              <a:defRPr sz="1200" b="1">
                <a:solidFill>
                  <a:schemeClr val="lt1"/>
                </a:solidFill>
                <a:latin typeface="Arial"/>
                <a:ea typeface="Arial"/>
                <a:cs typeface="Arial"/>
                <a:sym typeface="Arial"/>
              </a:defRPr>
            </a:lvl1pPr>
            <a:lvl2pPr marL="0" lvl="1" indent="0" algn="r">
              <a:spcBef>
                <a:spcPts val="0"/>
              </a:spcBef>
              <a:buNone/>
              <a:defRPr sz="1200" b="1">
                <a:solidFill>
                  <a:schemeClr val="lt1"/>
                </a:solidFill>
                <a:latin typeface="Arial"/>
                <a:ea typeface="Arial"/>
                <a:cs typeface="Arial"/>
                <a:sym typeface="Arial"/>
              </a:defRPr>
            </a:lvl2pPr>
            <a:lvl3pPr marL="0" lvl="2" indent="0" algn="r">
              <a:spcBef>
                <a:spcPts val="0"/>
              </a:spcBef>
              <a:buNone/>
              <a:defRPr sz="1200" b="1">
                <a:solidFill>
                  <a:schemeClr val="lt1"/>
                </a:solidFill>
                <a:latin typeface="Arial"/>
                <a:ea typeface="Arial"/>
                <a:cs typeface="Arial"/>
                <a:sym typeface="Arial"/>
              </a:defRPr>
            </a:lvl3pPr>
            <a:lvl4pPr marL="0" lvl="3" indent="0" algn="r">
              <a:spcBef>
                <a:spcPts val="0"/>
              </a:spcBef>
              <a:buNone/>
              <a:defRPr sz="1200" b="1">
                <a:solidFill>
                  <a:schemeClr val="lt1"/>
                </a:solidFill>
                <a:latin typeface="Arial"/>
                <a:ea typeface="Arial"/>
                <a:cs typeface="Arial"/>
                <a:sym typeface="Arial"/>
              </a:defRPr>
            </a:lvl4pPr>
            <a:lvl5pPr marL="0" lvl="4" indent="0" algn="r">
              <a:spcBef>
                <a:spcPts val="0"/>
              </a:spcBef>
              <a:buNone/>
              <a:defRPr sz="1200" b="1">
                <a:solidFill>
                  <a:schemeClr val="lt1"/>
                </a:solidFill>
                <a:latin typeface="Arial"/>
                <a:ea typeface="Arial"/>
                <a:cs typeface="Arial"/>
                <a:sym typeface="Arial"/>
              </a:defRPr>
            </a:lvl5pPr>
            <a:lvl6pPr marL="0" lvl="5" indent="0" algn="r">
              <a:spcBef>
                <a:spcPts val="0"/>
              </a:spcBef>
              <a:buNone/>
              <a:defRPr sz="1200" b="1">
                <a:solidFill>
                  <a:schemeClr val="lt1"/>
                </a:solidFill>
                <a:latin typeface="Arial"/>
                <a:ea typeface="Arial"/>
                <a:cs typeface="Arial"/>
                <a:sym typeface="Arial"/>
              </a:defRPr>
            </a:lvl6pPr>
            <a:lvl7pPr marL="0" lvl="6" indent="0" algn="r">
              <a:spcBef>
                <a:spcPts val="0"/>
              </a:spcBef>
              <a:buNone/>
              <a:defRPr sz="1200" b="1">
                <a:solidFill>
                  <a:schemeClr val="lt1"/>
                </a:solidFill>
                <a:latin typeface="Arial"/>
                <a:ea typeface="Arial"/>
                <a:cs typeface="Arial"/>
                <a:sym typeface="Arial"/>
              </a:defRPr>
            </a:lvl7pPr>
            <a:lvl8pPr marL="0" lvl="7" indent="0" algn="r">
              <a:spcBef>
                <a:spcPts val="0"/>
              </a:spcBef>
              <a:buNone/>
              <a:defRPr sz="1200" b="1">
                <a:solidFill>
                  <a:schemeClr val="lt1"/>
                </a:solidFill>
                <a:latin typeface="Arial"/>
                <a:ea typeface="Arial"/>
                <a:cs typeface="Arial"/>
                <a:sym typeface="Arial"/>
              </a:defRPr>
            </a:lvl8pPr>
            <a:lvl9pPr marL="0" lvl="8" indent="0" algn="r">
              <a:spcBef>
                <a:spcPts val="0"/>
              </a:spcBef>
              <a:buNone/>
              <a:defRPr sz="1200" b="1">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54" name="Google Shape;154;p45"/>
          <p:cNvSpPr txBox="1">
            <a:spLocks noGrp="1"/>
          </p:cNvSpPr>
          <p:nvPr>
            <p:ph type="body" idx="1"/>
          </p:nvPr>
        </p:nvSpPr>
        <p:spPr>
          <a:xfrm>
            <a:off x="419100" y="2752825"/>
            <a:ext cx="2911241" cy="2685875"/>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1000"/>
              </a:spcBef>
              <a:spcAft>
                <a:spcPts val="0"/>
              </a:spcAft>
              <a:buSzPts val="2200"/>
              <a:buNone/>
              <a:defRPr sz="2200" b="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55" name="Google Shape;155;p45"/>
          <p:cNvPicPr preferRelativeResize="0"/>
          <p:nvPr/>
        </p:nvPicPr>
        <p:blipFill rotWithShape="1">
          <a:blip r:embed="rId3">
            <a:alphaModFix/>
          </a:blip>
          <a:srcRect/>
          <a:stretch/>
        </p:blipFill>
        <p:spPr>
          <a:xfrm>
            <a:off x="9381526" y="3743299"/>
            <a:ext cx="654514" cy="704925"/>
          </a:xfrm>
          <a:prstGeom prst="rect">
            <a:avLst/>
          </a:prstGeom>
          <a:noFill/>
          <a:ln>
            <a:noFill/>
          </a:ln>
        </p:spPr>
      </p:pic>
      <p:pic>
        <p:nvPicPr>
          <p:cNvPr id="156" name="Google Shape;156;p45"/>
          <p:cNvPicPr preferRelativeResize="0"/>
          <p:nvPr/>
        </p:nvPicPr>
        <p:blipFill rotWithShape="1">
          <a:blip r:embed="rId4">
            <a:alphaModFix/>
          </a:blip>
          <a:srcRect/>
          <a:stretch/>
        </p:blipFill>
        <p:spPr>
          <a:xfrm>
            <a:off x="4474611" y="1079073"/>
            <a:ext cx="806659" cy="50270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56"/>
                                        </p:tgtEl>
                                        <p:attrNameLst>
                                          <p:attrName>style.visibility</p:attrName>
                                        </p:attrNameLst>
                                      </p:cBhvr>
                                      <p:to>
                                        <p:strVal val="visible"/>
                                      </p:to>
                                    </p:set>
                                    <p:anim calcmode="lin" valueType="num">
                                      <p:cBhvr additive="base">
                                        <p:cTn id="7" dur="250"/>
                                        <p:tgtEl>
                                          <p:spTgt spid="156"/>
                                        </p:tgtEl>
                                        <p:attrNameLst>
                                          <p:attrName>ppt_w</p:attrName>
                                        </p:attrNameLst>
                                      </p:cBhvr>
                                      <p:tavLst>
                                        <p:tav tm="0">
                                          <p:val>
                                            <p:strVal val="0"/>
                                          </p:val>
                                        </p:tav>
                                        <p:tav tm="100000">
                                          <p:val>
                                            <p:strVal val="#ppt_w"/>
                                          </p:val>
                                        </p:tav>
                                      </p:tavLst>
                                    </p:anim>
                                    <p:anim calcmode="lin" valueType="num">
                                      <p:cBhvr additive="base">
                                        <p:cTn id="8" dur="250"/>
                                        <p:tgtEl>
                                          <p:spTgt spid="156"/>
                                        </p:tgtEl>
                                        <p:attrNameLst>
                                          <p:attrName>ppt_h</p:attrName>
                                        </p:attrNameLst>
                                      </p:cBhvr>
                                      <p:tavLst>
                                        <p:tav tm="0">
                                          <p:val>
                                            <p:strVal val="0"/>
                                          </p:val>
                                        </p:tav>
                                        <p:tav tm="100000">
                                          <p:val>
                                            <p:strVal val="#ppt_h"/>
                                          </p:val>
                                        </p:tav>
                                      </p:tavLst>
                                    </p:anim>
                                  </p:childTnLst>
                                </p:cTn>
                              </p:par>
                            </p:childTnLst>
                          </p:cTn>
                        </p:par>
                        <p:par>
                          <p:cTn id="9" fill="hold">
                            <p:stCondLst>
                              <p:cond delay="250"/>
                            </p:stCondLst>
                            <p:childTnLst>
                              <p:par>
                                <p:cTn id="10" presetID="23" presetClass="entr" presetSubtype="16" fill="hold" nodeType="afterEffect">
                                  <p:stCondLst>
                                    <p:cond delay="0"/>
                                  </p:stCondLst>
                                  <p:childTnLst>
                                    <p:set>
                                      <p:cBhvr>
                                        <p:cTn id="11" dur="1" fill="hold">
                                          <p:stCondLst>
                                            <p:cond delay="0"/>
                                          </p:stCondLst>
                                        </p:cTn>
                                        <p:tgtEl>
                                          <p:spTgt spid="155"/>
                                        </p:tgtEl>
                                        <p:attrNameLst>
                                          <p:attrName>style.visibility</p:attrName>
                                        </p:attrNameLst>
                                      </p:cBhvr>
                                      <p:to>
                                        <p:strVal val="visible"/>
                                      </p:to>
                                    </p:set>
                                    <p:anim calcmode="lin" valueType="num">
                                      <p:cBhvr additive="base">
                                        <p:cTn id="12" dur="250"/>
                                        <p:tgtEl>
                                          <p:spTgt spid="155"/>
                                        </p:tgtEl>
                                        <p:attrNameLst>
                                          <p:attrName>ppt_w</p:attrName>
                                        </p:attrNameLst>
                                      </p:cBhvr>
                                      <p:tavLst>
                                        <p:tav tm="0">
                                          <p:val>
                                            <p:strVal val="0"/>
                                          </p:val>
                                        </p:tav>
                                        <p:tav tm="100000">
                                          <p:val>
                                            <p:strVal val="#ppt_w"/>
                                          </p:val>
                                        </p:tav>
                                      </p:tavLst>
                                    </p:anim>
                                    <p:anim calcmode="lin" valueType="num">
                                      <p:cBhvr additive="base">
                                        <p:cTn id="13" dur="250"/>
                                        <p:tgtEl>
                                          <p:spTgt spid="15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9"/>
        <p:cNvGrpSpPr/>
        <p:nvPr/>
      </p:nvGrpSpPr>
      <p:grpSpPr>
        <a:xfrm>
          <a:off x="0" y="0"/>
          <a:ext cx="0" cy="0"/>
          <a:chOff x="0" y="0"/>
          <a:chExt cx="0" cy="0"/>
        </a:xfrm>
      </p:grpSpPr>
      <p:grpSp>
        <p:nvGrpSpPr>
          <p:cNvPr id="10" name="Google Shape;10;p36"/>
          <p:cNvGrpSpPr/>
          <p:nvPr/>
        </p:nvGrpSpPr>
        <p:grpSpPr>
          <a:xfrm>
            <a:off x="0" y="0"/>
            <a:ext cx="12192000" cy="6858000"/>
            <a:chOff x="0" y="0"/>
            <a:chExt cx="12192000" cy="6858000"/>
          </a:xfrm>
        </p:grpSpPr>
        <p:sp>
          <p:nvSpPr>
            <p:cNvPr id="11" name="Google Shape;11;p36"/>
            <p:cNvSpPr/>
            <p:nvPr/>
          </p:nvSpPr>
          <p:spPr>
            <a:xfrm>
              <a:off x="0" y="0"/>
              <a:ext cx="12192000" cy="6858000"/>
            </a:xfrm>
            <a:custGeom>
              <a:avLst/>
              <a:gdLst/>
              <a:ahLst/>
              <a:cxnLst/>
              <a:rect l="l" t="t" r="r" b="b"/>
              <a:pathLst>
                <a:path w="487680" h="274320" extrusionOk="0">
                  <a:moveTo>
                    <a:pt x="0" y="0"/>
                  </a:moveTo>
                  <a:lnTo>
                    <a:pt x="0" y="274320"/>
                  </a:lnTo>
                  <a:lnTo>
                    <a:pt x="487680" y="274320"/>
                  </a:lnTo>
                  <a:lnTo>
                    <a:pt x="48768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36"/>
            <p:cNvSpPr/>
            <p:nvPr/>
          </p:nvSpPr>
          <p:spPr>
            <a:xfrm>
              <a:off x="0" y="0"/>
              <a:ext cx="12192000" cy="6858000"/>
            </a:xfrm>
            <a:custGeom>
              <a:avLst/>
              <a:gdLst/>
              <a:ahLst/>
              <a:cxnLst/>
              <a:rect l="l" t="t" r="r" b="b"/>
              <a:pathLst>
                <a:path w="487680" h="274320" fill="none" extrusionOk="0">
                  <a:moveTo>
                    <a:pt x="0" y="274320"/>
                  </a:moveTo>
                  <a:lnTo>
                    <a:pt x="487680" y="274320"/>
                  </a:lnTo>
                  <a:lnTo>
                    <a:pt x="487680" y="0"/>
                  </a:lnTo>
                  <a:lnTo>
                    <a:pt x="0" y="0"/>
                  </a:lnTo>
                  <a:lnTo>
                    <a:pt x="0" y="2743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36"/>
            <p:cNvSpPr/>
            <p:nvPr/>
          </p:nvSpPr>
          <p:spPr>
            <a:xfrm>
              <a:off x="8075600" y="0"/>
              <a:ext cx="3167075" cy="2743200"/>
            </a:xfrm>
            <a:custGeom>
              <a:avLst/>
              <a:gdLst/>
              <a:ahLst/>
              <a:cxnLst/>
              <a:rect l="l" t="t" r="r" b="b"/>
              <a:pathLst>
                <a:path w="126683" h="109728" extrusionOk="0">
                  <a:moveTo>
                    <a:pt x="31687" y="0"/>
                  </a:moveTo>
                  <a:lnTo>
                    <a:pt x="15812" y="27432"/>
                  </a:lnTo>
                  <a:lnTo>
                    <a:pt x="1" y="54864"/>
                  </a:lnTo>
                  <a:lnTo>
                    <a:pt x="31687" y="109728"/>
                  </a:lnTo>
                  <a:lnTo>
                    <a:pt x="94997" y="109728"/>
                  </a:lnTo>
                  <a:lnTo>
                    <a:pt x="126683" y="54864"/>
                  </a:lnTo>
                  <a:lnTo>
                    <a:pt x="94997" y="0"/>
                  </a:ln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6"/>
            <p:cNvSpPr/>
            <p:nvPr/>
          </p:nvSpPr>
          <p:spPr>
            <a:xfrm>
              <a:off x="8075600" y="0"/>
              <a:ext cx="3167075" cy="2743200"/>
            </a:xfrm>
            <a:custGeom>
              <a:avLst/>
              <a:gdLst/>
              <a:ahLst/>
              <a:cxnLst/>
              <a:rect l="l" t="t" r="r" b="b"/>
              <a:pathLst>
                <a:path w="126683" h="109728" fill="none" extrusionOk="0">
                  <a:moveTo>
                    <a:pt x="94997" y="0"/>
                  </a:moveTo>
                  <a:lnTo>
                    <a:pt x="31687" y="0"/>
                  </a:lnTo>
                  <a:lnTo>
                    <a:pt x="31687" y="0"/>
                  </a:lnTo>
                  <a:lnTo>
                    <a:pt x="15812" y="27432"/>
                  </a:lnTo>
                  <a:lnTo>
                    <a:pt x="1" y="54864"/>
                  </a:lnTo>
                  <a:lnTo>
                    <a:pt x="1" y="54864"/>
                  </a:lnTo>
                  <a:lnTo>
                    <a:pt x="31687" y="109728"/>
                  </a:lnTo>
                  <a:lnTo>
                    <a:pt x="94997" y="109728"/>
                  </a:lnTo>
                  <a:lnTo>
                    <a:pt x="126683" y="54864"/>
                  </a:lnTo>
                  <a:lnTo>
                    <a:pt x="949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6"/>
            <p:cNvSpPr/>
            <p:nvPr/>
          </p:nvSpPr>
          <p:spPr>
            <a:xfrm>
              <a:off x="5699125" y="0"/>
              <a:ext cx="3168650" cy="1371600"/>
            </a:xfrm>
            <a:custGeom>
              <a:avLst/>
              <a:gdLst/>
              <a:ahLst/>
              <a:cxnLst/>
              <a:rect l="l" t="t" r="r" b="b"/>
              <a:pathLst>
                <a:path w="126746" h="54864" extrusionOk="0">
                  <a:moveTo>
                    <a:pt x="0" y="0"/>
                  </a:moveTo>
                  <a:lnTo>
                    <a:pt x="31687" y="54864"/>
                  </a:lnTo>
                  <a:lnTo>
                    <a:pt x="95060" y="54864"/>
                  </a:lnTo>
                  <a:lnTo>
                    <a:pt x="110871" y="27432"/>
                  </a:lnTo>
                  <a:lnTo>
                    <a:pt x="126746" y="0"/>
                  </a:lnTo>
                  <a:close/>
                </a:path>
              </a:pathLst>
            </a:custGeom>
            <a:solidFill>
              <a:srgbClr val="F0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6"/>
            <p:cNvSpPr/>
            <p:nvPr/>
          </p:nvSpPr>
          <p:spPr>
            <a:xfrm>
              <a:off x="5699125" y="0"/>
              <a:ext cx="3168650" cy="1371600"/>
            </a:xfrm>
            <a:custGeom>
              <a:avLst/>
              <a:gdLst/>
              <a:ahLst/>
              <a:cxnLst/>
              <a:rect l="l" t="t" r="r" b="b"/>
              <a:pathLst>
                <a:path w="126746" h="54864" fill="none" extrusionOk="0">
                  <a:moveTo>
                    <a:pt x="126746" y="0"/>
                  </a:moveTo>
                  <a:lnTo>
                    <a:pt x="0" y="0"/>
                  </a:lnTo>
                  <a:lnTo>
                    <a:pt x="0" y="0"/>
                  </a:lnTo>
                  <a:lnTo>
                    <a:pt x="31687" y="54864"/>
                  </a:lnTo>
                  <a:lnTo>
                    <a:pt x="95060" y="54864"/>
                  </a:lnTo>
                  <a:lnTo>
                    <a:pt x="110871" y="27432"/>
                  </a:lnTo>
                  <a:lnTo>
                    <a:pt x="1267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6"/>
            <p:cNvSpPr/>
            <p:nvPr/>
          </p:nvSpPr>
          <p:spPr>
            <a:xfrm>
              <a:off x="10452100" y="0"/>
              <a:ext cx="1739900" cy="1371600"/>
            </a:xfrm>
            <a:custGeom>
              <a:avLst/>
              <a:gdLst/>
              <a:ahLst/>
              <a:cxnLst/>
              <a:rect l="l" t="t" r="r" b="b"/>
              <a:pathLst>
                <a:path w="69596" h="54864" extrusionOk="0">
                  <a:moveTo>
                    <a:pt x="0" y="0"/>
                  </a:moveTo>
                  <a:lnTo>
                    <a:pt x="31687" y="54864"/>
                  </a:lnTo>
                  <a:lnTo>
                    <a:pt x="69596" y="54864"/>
                  </a:lnTo>
                  <a:lnTo>
                    <a:pt x="69596" y="0"/>
                  </a:lnTo>
                  <a:close/>
                </a:path>
              </a:pathLst>
            </a:custGeom>
            <a:solidFill>
              <a:srgbClr val="EBEC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6"/>
            <p:cNvSpPr/>
            <p:nvPr/>
          </p:nvSpPr>
          <p:spPr>
            <a:xfrm>
              <a:off x="10452100" y="0"/>
              <a:ext cx="1739900" cy="1371600"/>
            </a:xfrm>
            <a:custGeom>
              <a:avLst/>
              <a:gdLst/>
              <a:ahLst/>
              <a:cxnLst/>
              <a:rect l="l" t="t" r="r" b="b"/>
              <a:pathLst>
                <a:path w="69596" h="54864" fill="none" extrusionOk="0">
                  <a:moveTo>
                    <a:pt x="69596" y="0"/>
                  </a:moveTo>
                  <a:lnTo>
                    <a:pt x="0" y="0"/>
                  </a:lnTo>
                  <a:lnTo>
                    <a:pt x="0" y="0"/>
                  </a:lnTo>
                  <a:lnTo>
                    <a:pt x="31687" y="54864"/>
                  </a:lnTo>
                  <a:lnTo>
                    <a:pt x="69596" y="54864"/>
                  </a:lnTo>
                  <a:lnTo>
                    <a:pt x="695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6"/>
            <p:cNvSpPr/>
            <p:nvPr/>
          </p:nvSpPr>
          <p:spPr>
            <a:xfrm>
              <a:off x="10452100" y="4114800"/>
              <a:ext cx="1739900" cy="2743200"/>
            </a:xfrm>
            <a:custGeom>
              <a:avLst/>
              <a:gdLst/>
              <a:ahLst/>
              <a:cxnLst/>
              <a:rect l="l" t="t" r="r" b="b"/>
              <a:pathLst>
                <a:path w="69596" h="109728" extrusionOk="0">
                  <a:moveTo>
                    <a:pt x="31687" y="0"/>
                  </a:moveTo>
                  <a:lnTo>
                    <a:pt x="0" y="54864"/>
                  </a:lnTo>
                  <a:lnTo>
                    <a:pt x="31687" y="109728"/>
                  </a:lnTo>
                  <a:lnTo>
                    <a:pt x="69596" y="109728"/>
                  </a:lnTo>
                  <a:lnTo>
                    <a:pt x="6959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6"/>
            <p:cNvSpPr/>
            <p:nvPr/>
          </p:nvSpPr>
          <p:spPr>
            <a:xfrm>
              <a:off x="10452100" y="4114800"/>
              <a:ext cx="1739900" cy="2743200"/>
            </a:xfrm>
            <a:custGeom>
              <a:avLst/>
              <a:gdLst/>
              <a:ahLst/>
              <a:cxnLst/>
              <a:rect l="l" t="t" r="r" b="b"/>
              <a:pathLst>
                <a:path w="69596" h="109728" fill="none" extrusionOk="0">
                  <a:moveTo>
                    <a:pt x="69596" y="0"/>
                  </a:moveTo>
                  <a:lnTo>
                    <a:pt x="31687" y="0"/>
                  </a:lnTo>
                  <a:lnTo>
                    <a:pt x="0" y="54864"/>
                  </a:lnTo>
                  <a:lnTo>
                    <a:pt x="31687" y="109728"/>
                  </a:lnTo>
                  <a:lnTo>
                    <a:pt x="69596" y="109728"/>
                  </a:lnTo>
                  <a:lnTo>
                    <a:pt x="695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6"/>
            <p:cNvSpPr/>
            <p:nvPr/>
          </p:nvSpPr>
          <p:spPr>
            <a:xfrm>
              <a:off x="8075600" y="2743200"/>
              <a:ext cx="3167075" cy="2743200"/>
            </a:xfrm>
            <a:custGeom>
              <a:avLst/>
              <a:gdLst/>
              <a:ahLst/>
              <a:cxnLst/>
              <a:rect l="l" t="t" r="r" b="b"/>
              <a:pathLst>
                <a:path w="126683" h="109728" extrusionOk="0">
                  <a:moveTo>
                    <a:pt x="31687" y="0"/>
                  </a:moveTo>
                  <a:lnTo>
                    <a:pt x="1" y="54864"/>
                  </a:lnTo>
                  <a:lnTo>
                    <a:pt x="31687" y="109728"/>
                  </a:lnTo>
                  <a:lnTo>
                    <a:pt x="94997" y="109728"/>
                  </a:lnTo>
                  <a:lnTo>
                    <a:pt x="126683" y="54864"/>
                  </a:lnTo>
                  <a:lnTo>
                    <a:pt x="94997" y="0"/>
                  </a:lnTo>
                  <a:close/>
                </a:path>
              </a:pathLst>
            </a:custGeom>
            <a:solidFill>
              <a:srgbClr val="F6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6"/>
            <p:cNvSpPr/>
            <p:nvPr/>
          </p:nvSpPr>
          <p:spPr>
            <a:xfrm>
              <a:off x="8075600" y="2743200"/>
              <a:ext cx="3167075" cy="2743200"/>
            </a:xfrm>
            <a:custGeom>
              <a:avLst/>
              <a:gdLst/>
              <a:ahLst/>
              <a:cxnLst/>
              <a:rect l="l" t="t" r="r" b="b"/>
              <a:pathLst>
                <a:path w="126683" h="109728" fill="none" extrusionOk="0">
                  <a:moveTo>
                    <a:pt x="94997" y="0"/>
                  </a:moveTo>
                  <a:lnTo>
                    <a:pt x="31687" y="0"/>
                  </a:lnTo>
                  <a:lnTo>
                    <a:pt x="31687" y="0"/>
                  </a:lnTo>
                  <a:lnTo>
                    <a:pt x="1" y="54864"/>
                  </a:lnTo>
                  <a:lnTo>
                    <a:pt x="1" y="54864"/>
                  </a:lnTo>
                  <a:lnTo>
                    <a:pt x="1" y="54864"/>
                  </a:lnTo>
                  <a:lnTo>
                    <a:pt x="31687" y="109728"/>
                  </a:lnTo>
                  <a:lnTo>
                    <a:pt x="94997" y="109728"/>
                  </a:lnTo>
                  <a:lnTo>
                    <a:pt x="126683" y="54864"/>
                  </a:lnTo>
                  <a:lnTo>
                    <a:pt x="949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6"/>
            <p:cNvSpPr/>
            <p:nvPr/>
          </p:nvSpPr>
          <p:spPr>
            <a:xfrm>
              <a:off x="8075600" y="5486400"/>
              <a:ext cx="3167075" cy="1371600"/>
            </a:xfrm>
            <a:custGeom>
              <a:avLst/>
              <a:gdLst/>
              <a:ahLst/>
              <a:cxnLst/>
              <a:rect l="l" t="t" r="r" b="b"/>
              <a:pathLst>
                <a:path w="126683" h="54864" extrusionOk="0">
                  <a:moveTo>
                    <a:pt x="31687" y="0"/>
                  </a:moveTo>
                  <a:lnTo>
                    <a:pt x="1" y="54864"/>
                  </a:lnTo>
                  <a:lnTo>
                    <a:pt x="126683" y="54864"/>
                  </a:lnTo>
                  <a:lnTo>
                    <a:pt x="9499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6"/>
            <p:cNvSpPr/>
            <p:nvPr/>
          </p:nvSpPr>
          <p:spPr>
            <a:xfrm>
              <a:off x="8075600" y="5486400"/>
              <a:ext cx="3167075" cy="1371600"/>
            </a:xfrm>
            <a:custGeom>
              <a:avLst/>
              <a:gdLst/>
              <a:ahLst/>
              <a:cxnLst/>
              <a:rect l="l" t="t" r="r" b="b"/>
              <a:pathLst>
                <a:path w="126683" h="54864" fill="none" extrusionOk="0">
                  <a:moveTo>
                    <a:pt x="94997" y="0"/>
                  </a:moveTo>
                  <a:lnTo>
                    <a:pt x="31687" y="0"/>
                  </a:lnTo>
                  <a:lnTo>
                    <a:pt x="1" y="54864"/>
                  </a:lnTo>
                  <a:lnTo>
                    <a:pt x="126683" y="54864"/>
                  </a:lnTo>
                  <a:lnTo>
                    <a:pt x="949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6"/>
            <p:cNvSpPr/>
            <p:nvPr/>
          </p:nvSpPr>
          <p:spPr>
            <a:xfrm>
              <a:off x="5699125" y="1371600"/>
              <a:ext cx="792175" cy="2743200"/>
            </a:xfrm>
            <a:custGeom>
              <a:avLst/>
              <a:gdLst/>
              <a:ahLst/>
              <a:cxnLst/>
              <a:rect l="l" t="t" r="r" b="b"/>
              <a:pathLst>
                <a:path w="31687" h="109728" extrusionOk="0">
                  <a:moveTo>
                    <a:pt x="31687" y="0"/>
                  </a:moveTo>
                  <a:lnTo>
                    <a:pt x="0" y="54864"/>
                  </a:lnTo>
                  <a:lnTo>
                    <a:pt x="31687" y="109728"/>
                  </a:lnTo>
                  <a:lnTo>
                    <a:pt x="64" y="54864"/>
                  </a:lnTo>
                  <a:lnTo>
                    <a:pt x="31687" y="0"/>
                  </a:lnTo>
                  <a:close/>
                </a:path>
              </a:pathLst>
            </a:custGeom>
            <a:solidFill>
              <a:srgbClr val="EBEC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6"/>
            <p:cNvSpPr/>
            <p:nvPr/>
          </p:nvSpPr>
          <p:spPr>
            <a:xfrm>
              <a:off x="5699125" y="1371600"/>
              <a:ext cx="2376500" cy="2743200"/>
            </a:xfrm>
            <a:custGeom>
              <a:avLst/>
              <a:gdLst/>
              <a:ahLst/>
              <a:cxnLst/>
              <a:rect l="l" t="t" r="r" b="b"/>
              <a:pathLst>
                <a:path w="95060" h="109728" fill="none" extrusionOk="0">
                  <a:moveTo>
                    <a:pt x="31687" y="0"/>
                  </a:moveTo>
                  <a:lnTo>
                    <a:pt x="31687" y="0"/>
                  </a:lnTo>
                  <a:lnTo>
                    <a:pt x="0" y="54864"/>
                  </a:lnTo>
                  <a:lnTo>
                    <a:pt x="31687" y="109728"/>
                  </a:lnTo>
                  <a:lnTo>
                    <a:pt x="95060" y="109728"/>
                  </a:lnTo>
                  <a:lnTo>
                    <a:pt x="31687" y="109728"/>
                  </a:lnTo>
                  <a:lnTo>
                    <a:pt x="64" y="54864"/>
                  </a:lnTo>
                  <a:lnTo>
                    <a:pt x="3168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6"/>
            <p:cNvSpPr/>
            <p:nvPr/>
          </p:nvSpPr>
          <p:spPr>
            <a:xfrm>
              <a:off x="10452100" y="1371600"/>
              <a:ext cx="1739900" cy="2743200"/>
            </a:xfrm>
            <a:custGeom>
              <a:avLst/>
              <a:gdLst/>
              <a:ahLst/>
              <a:cxnLst/>
              <a:rect l="l" t="t" r="r" b="b"/>
              <a:pathLst>
                <a:path w="69596" h="109728" extrusionOk="0">
                  <a:moveTo>
                    <a:pt x="31687" y="0"/>
                  </a:moveTo>
                  <a:lnTo>
                    <a:pt x="0" y="54864"/>
                  </a:lnTo>
                  <a:lnTo>
                    <a:pt x="31687" y="109728"/>
                  </a:lnTo>
                  <a:lnTo>
                    <a:pt x="69596" y="109728"/>
                  </a:lnTo>
                  <a:lnTo>
                    <a:pt x="69596" y="0"/>
                  </a:lnTo>
                  <a:close/>
                </a:path>
              </a:pathLst>
            </a:custGeom>
            <a:solidFill>
              <a:srgbClr val="F2F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6"/>
            <p:cNvSpPr/>
            <p:nvPr/>
          </p:nvSpPr>
          <p:spPr>
            <a:xfrm>
              <a:off x="10452100" y="1371600"/>
              <a:ext cx="1739900" cy="2743200"/>
            </a:xfrm>
            <a:custGeom>
              <a:avLst/>
              <a:gdLst/>
              <a:ahLst/>
              <a:cxnLst/>
              <a:rect l="l" t="t" r="r" b="b"/>
              <a:pathLst>
                <a:path w="69596" h="109728" fill="none" extrusionOk="0">
                  <a:moveTo>
                    <a:pt x="69596" y="0"/>
                  </a:moveTo>
                  <a:lnTo>
                    <a:pt x="31687" y="0"/>
                  </a:lnTo>
                  <a:lnTo>
                    <a:pt x="0" y="54864"/>
                  </a:lnTo>
                  <a:lnTo>
                    <a:pt x="31687" y="109728"/>
                  </a:lnTo>
                  <a:lnTo>
                    <a:pt x="69596" y="109728"/>
                  </a:lnTo>
                  <a:lnTo>
                    <a:pt x="695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6"/>
            <p:cNvSpPr/>
            <p:nvPr/>
          </p:nvSpPr>
          <p:spPr>
            <a:xfrm>
              <a:off x="5700700" y="1371600"/>
              <a:ext cx="3167075" cy="2743200"/>
            </a:xfrm>
            <a:custGeom>
              <a:avLst/>
              <a:gdLst/>
              <a:ahLst/>
              <a:cxnLst/>
              <a:rect l="l" t="t" r="r" b="b"/>
              <a:pathLst>
                <a:path w="126683" h="109728" extrusionOk="0">
                  <a:moveTo>
                    <a:pt x="31624" y="0"/>
                  </a:moveTo>
                  <a:lnTo>
                    <a:pt x="1" y="54864"/>
                  </a:lnTo>
                  <a:lnTo>
                    <a:pt x="31624" y="109728"/>
                  </a:lnTo>
                  <a:lnTo>
                    <a:pt x="94997" y="109728"/>
                  </a:lnTo>
                  <a:lnTo>
                    <a:pt x="126683" y="54864"/>
                  </a:lnTo>
                  <a:lnTo>
                    <a:pt x="9499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6"/>
            <p:cNvSpPr/>
            <p:nvPr/>
          </p:nvSpPr>
          <p:spPr>
            <a:xfrm>
              <a:off x="5700700" y="1371600"/>
              <a:ext cx="3167075" cy="2743200"/>
            </a:xfrm>
            <a:custGeom>
              <a:avLst/>
              <a:gdLst/>
              <a:ahLst/>
              <a:cxnLst/>
              <a:rect l="l" t="t" r="r" b="b"/>
              <a:pathLst>
                <a:path w="126683" h="109728" fill="none" extrusionOk="0">
                  <a:moveTo>
                    <a:pt x="94997" y="0"/>
                  </a:moveTo>
                  <a:lnTo>
                    <a:pt x="94997" y="0"/>
                  </a:lnTo>
                  <a:lnTo>
                    <a:pt x="31624" y="0"/>
                  </a:lnTo>
                  <a:lnTo>
                    <a:pt x="1" y="54864"/>
                  </a:lnTo>
                  <a:lnTo>
                    <a:pt x="31624" y="109728"/>
                  </a:lnTo>
                  <a:lnTo>
                    <a:pt x="94997" y="109728"/>
                  </a:lnTo>
                  <a:lnTo>
                    <a:pt x="94997" y="109728"/>
                  </a:lnTo>
                  <a:lnTo>
                    <a:pt x="94997" y="109728"/>
                  </a:lnTo>
                  <a:lnTo>
                    <a:pt x="126683" y="54864"/>
                  </a:lnTo>
                  <a:lnTo>
                    <a:pt x="949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6"/>
            <p:cNvSpPr/>
            <p:nvPr/>
          </p:nvSpPr>
          <p:spPr>
            <a:xfrm>
              <a:off x="947725" y="0"/>
              <a:ext cx="3168675" cy="1371600"/>
            </a:xfrm>
            <a:custGeom>
              <a:avLst/>
              <a:gdLst/>
              <a:ahLst/>
              <a:cxnLst/>
              <a:rect l="l" t="t" r="r" b="b"/>
              <a:pathLst>
                <a:path w="126747" h="54864" extrusionOk="0">
                  <a:moveTo>
                    <a:pt x="1" y="0"/>
                  </a:moveTo>
                  <a:lnTo>
                    <a:pt x="31687" y="54864"/>
                  </a:lnTo>
                  <a:lnTo>
                    <a:pt x="95060" y="54864"/>
                  </a:lnTo>
                  <a:lnTo>
                    <a:pt x="126747" y="0"/>
                  </a:lnTo>
                  <a:close/>
                </a:path>
              </a:pathLst>
            </a:custGeom>
            <a:solidFill>
              <a:srgbClr val="F4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6"/>
            <p:cNvSpPr/>
            <p:nvPr/>
          </p:nvSpPr>
          <p:spPr>
            <a:xfrm>
              <a:off x="947725" y="0"/>
              <a:ext cx="3168675" cy="1371600"/>
            </a:xfrm>
            <a:custGeom>
              <a:avLst/>
              <a:gdLst/>
              <a:ahLst/>
              <a:cxnLst/>
              <a:rect l="l" t="t" r="r" b="b"/>
              <a:pathLst>
                <a:path w="126747" h="54864" fill="none" extrusionOk="0">
                  <a:moveTo>
                    <a:pt x="126747" y="0"/>
                  </a:moveTo>
                  <a:lnTo>
                    <a:pt x="1" y="0"/>
                  </a:lnTo>
                  <a:lnTo>
                    <a:pt x="1" y="0"/>
                  </a:lnTo>
                  <a:lnTo>
                    <a:pt x="31687" y="54864"/>
                  </a:lnTo>
                  <a:lnTo>
                    <a:pt x="95060" y="54864"/>
                  </a:lnTo>
                  <a:lnTo>
                    <a:pt x="12674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6"/>
            <p:cNvSpPr/>
            <p:nvPr/>
          </p:nvSpPr>
          <p:spPr>
            <a:xfrm>
              <a:off x="3324225" y="2743200"/>
              <a:ext cx="3167075" cy="2743200"/>
            </a:xfrm>
            <a:custGeom>
              <a:avLst/>
              <a:gdLst/>
              <a:ahLst/>
              <a:cxnLst/>
              <a:rect l="l" t="t" r="r" b="b"/>
              <a:pathLst>
                <a:path w="126683" h="109728" extrusionOk="0">
                  <a:moveTo>
                    <a:pt x="31687" y="0"/>
                  </a:moveTo>
                  <a:lnTo>
                    <a:pt x="17145" y="25146"/>
                  </a:lnTo>
                  <a:lnTo>
                    <a:pt x="0" y="54864"/>
                  </a:lnTo>
                  <a:lnTo>
                    <a:pt x="31687" y="109728"/>
                  </a:lnTo>
                  <a:lnTo>
                    <a:pt x="94996" y="109728"/>
                  </a:lnTo>
                  <a:lnTo>
                    <a:pt x="126683" y="54864"/>
                  </a:lnTo>
                  <a:lnTo>
                    <a:pt x="9499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6"/>
            <p:cNvSpPr/>
            <p:nvPr/>
          </p:nvSpPr>
          <p:spPr>
            <a:xfrm>
              <a:off x="3324225" y="2743200"/>
              <a:ext cx="3167075" cy="2743200"/>
            </a:xfrm>
            <a:custGeom>
              <a:avLst/>
              <a:gdLst/>
              <a:ahLst/>
              <a:cxnLst/>
              <a:rect l="l" t="t" r="r" b="b"/>
              <a:pathLst>
                <a:path w="126683" h="109728" fill="none" extrusionOk="0">
                  <a:moveTo>
                    <a:pt x="94996" y="0"/>
                  </a:moveTo>
                  <a:lnTo>
                    <a:pt x="31687" y="0"/>
                  </a:lnTo>
                  <a:lnTo>
                    <a:pt x="31687" y="0"/>
                  </a:lnTo>
                  <a:lnTo>
                    <a:pt x="17145" y="25146"/>
                  </a:lnTo>
                  <a:lnTo>
                    <a:pt x="0" y="54864"/>
                  </a:lnTo>
                  <a:lnTo>
                    <a:pt x="31687" y="109728"/>
                  </a:lnTo>
                  <a:lnTo>
                    <a:pt x="94996" y="109728"/>
                  </a:lnTo>
                  <a:lnTo>
                    <a:pt x="126683" y="54864"/>
                  </a:lnTo>
                  <a:lnTo>
                    <a:pt x="949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6"/>
            <p:cNvSpPr/>
            <p:nvPr/>
          </p:nvSpPr>
          <p:spPr>
            <a:xfrm>
              <a:off x="0" y="2743200"/>
              <a:ext cx="1739900" cy="2743200"/>
            </a:xfrm>
            <a:custGeom>
              <a:avLst/>
              <a:gdLst/>
              <a:ahLst/>
              <a:cxnLst/>
              <a:rect l="l" t="t" r="r" b="b"/>
              <a:pathLst>
                <a:path w="69596" h="109728" extrusionOk="0">
                  <a:moveTo>
                    <a:pt x="0" y="0"/>
                  </a:moveTo>
                  <a:lnTo>
                    <a:pt x="0" y="109728"/>
                  </a:lnTo>
                  <a:lnTo>
                    <a:pt x="37910" y="109728"/>
                  </a:lnTo>
                  <a:lnTo>
                    <a:pt x="69596" y="54864"/>
                  </a:lnTo>
                  <a:lnTo>
                    <a:pt x="37910" y="0"/>
                  </a:lnTo>
                  <a:close/>
                </a:path>
              </a:pathLst>
            </a:custGeom>
            <a:solidFill>
              <a:srgbClr val="F2F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6"/>
            <p:cNvSpPr/>
            <p:nvPr/>
          </p:nvSpPr>
          <p:spPr>
            <a:xfrm>
              <a:off x="0" y="2743200"/>
              <a:ext cx="1739900" cy="2743200"/>
            </a:xfrm>
            <a:custGeom>
              <a:avLst/>
              <a:gdLst/>
              <a:ahLst/>
              <a:cxnLst/>
              <a:rect l="l" t="t" r="r" b="b"/>
              <a:pathLst>
                <a:path w="69596" h="109728" fill="none" extrusionOk="0">
                  <a:moveTo>
                    <a:pt x="37910" y="0"/>
                  </a:moveTo>
                  <a:lnTo>
                    <a:pt x="0" y="0"/>
                  </a:lnTo>
                  <a:lnTo>
                    <a:pt x="0" y="109728"/>
                  </a:lnTo>
                  <a:lnTo>
                    <a:pt x="37910" y="109728"/>
                  </a:lnTo>
                  <a:lnTo>
                    <a:pt x="69596" y="54864"/>
                  </a:lnTo>
                  <a:lnTo>
                    <a:pt x="379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6"/>
            <p:cNvSpPr/>
            <p:nvPr/>
          </p:nvSpPr>
          <p:spPr>
            <a:xfrm>
              <a:off x="3324225" y="5486400"/>
              <a:ext cx="3167075" cy="1371600"/>
            </a:xfrm>
            <a:custGeom>
              <a:avLst/>
              <a:gdLst/>
              <a:ahLst/>
              <a:cxnLst/>
              <a:rect l="l" t="t" r="r" b="b"/>
              <a:pathLst>
                <a:path w="126683" h="54864" extrusionOk="0">
                  <a:moveTo>
                    <a:pt x="31687" y="0"/>
                  </a:moveTo>
                  <a:lnTo>
                    <a:pt x="15812" y="27432"/>
                  </a:lnTo>
                  <a:lnTo>
                    <a:pt x="0" y="54864"/>
                  </a:lnTo>
                  <a:lnTo>
                    <a:pt x="126683" y="54864"/>
                  </a:lnTo>
                  <a:lnTo>
                    <a:pt x="9499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6"/>
            <p:cNvSpPr/>
            <p:nvPr/>
          </p:nvSpPr>
          <p:spPr>
            <a:xfrm>
              <a:off x="3324225" y="5486400"/>
              <a:ext cx="3167075" cy="1371600"/>
            </a:xfrm>
            <a:custGeom>
              <a:avLst/>
              <a:gdLst/>
              <a:ahLst/>
              <a:cxnLst/>
              <a:rect l="l" t="t" r="r" b="b"/>
              <a:pathLst>
                <a:path w="126683" h="54864" fill="none" extrusionOk="0">
                  <a:moveTo>
                    <a:pt x="94996" y="0"/>
                  </a:moveTo>
                  <a:lnTo>
                    <a:pt x="31687" y="0"/>
                  </a:lnTo>
                  <a:lnTo>
                    <a:pt x="15812" y="27432"/>
                  </a:lnTo>
                  <a:lnTo>
                    <a:pt x="0" y="54864"/>
                  </a:lnTo>
                  <a:lnTo>
                    <a:pt x="126683" y="54864"/>
                  </a:lnTo>
                  <a:lnTo>
                    <a:pt x="949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6"/>
            <p:cNvSpPr/>
            <p:nvPr/>
          </p:nvSpPr>
          <p:spPr>
            <a:xfrm>
              <a:off x="0" y="5486400"/>
              <a:ext cx="1739900" cy="1371600"/>
            </a:xfrm>
            <a:custGeom>
              <a:avLst/>
              <a:gdLst/>
              <a:ahLst/>
              <a:cxnLst/>
              <a:rect l="l" t="t" r="r" b="b"/>
              <a:pathLst>
                <a:path w="69596" h="54864" extrusionOk="0">
                  <a:moveTo>
                    <a:pt x="0" y="0"/>
                  </a:moveTo>
                  <a:lnTo>
                    <a:pt x="0" y="54864"/>
                  </a:lnTo>
                  <a:lnTo>
                    <a:pt x="69596" y="54864"/>
                  </a:lnTo>
                  <a:lnTo>
                    <a:pt x="3791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6"/>
            <p:cNvSpPr/>
            <p:nvPr/>
          </p:nvSpPr>
          <p:spPr>
            <a:xfrm>
              <a:off x="0" y="5486400"/>
              <a:ext cx="1739900" cy="1371600"/>
            </a:xfrm>
            <a:custGeom>
              <a:avLst/>
              <a:gdLst/>
              <a:ahLst/>
              <a:cxnLst/>
              <a:rect l="l" t="t" r="r" b="b"/>
              <a:pathLst>
                <a:path w="69596" h="54864" fill="none" extrusionOk="0">
                  <a:moveTo>
                    <a:pt x="37910" y="0"/>
                  </a:moveTo>
                  <a:lnTo>
                    <a:pt x="0" y="0"/>
                  </a:lnTo>
                  <a:lnTo>
                    <a:pt x="0" y="54864"/>
                  </a:lnTo>
                  <a:lnTo>
                    <a:pt x="69596" y="54864"/>
                  </a:lnTo>
                  <a:lnTo>
                    <a:pt x="379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6"/>
            <p:cNvSpPr/>
            <p:nvPr/>
          </p:nvSpPr>
          <p:spPr>
            <a:xfrm>
              <a:off x="5699125" y="4114800"/>
              <a:ext cx="3168650" cy="2743200"/>
            </a:xfrm>
            <a:custGeom>
              <a:avLst/>
              <a:gdLst/>
              <a:ahLst/>
              <a:cxnLst/>
              <a:rect l="l" t="t" r="r" b="b"/>
              <a:pathLst>
                <a:path w="126746" h="109728" extrusionOk="0">
                  <a:moveTo>
                    <a:pt x="31687" y="0"/>
                  </a:moveTo>
                  <a:lnTo>
                    <a:pt x="0" y="54864"/>
                  </a:lnTo>
                  <a:lnTo>
                    <a:pt x="31687" y="109728"/>
                  </a:lnTo>
                  <a:lnTo>
                    <a:pt x="95060" y="109728"/>
                  </a:lnTo>
                  <a:lnTo>
                    <a:pt x="126746" y="54864"/>
                  </a:lnTo>
                  <a:lnTo>
                    <a:pt x="950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6"/>
            <p:cNvSpPr/>
            <p:nvPr/>
          </p:nvSpPr>
          <p:spPr>
            <a:xfrm>
              <a:off x="5699125" y="4114800"/>
              <a:ext cx="3168650" cy="2743200"/>
            </a:xfrm>
            <a:custGeom>
              <a:avLst/>
              <a:gdLst/>
              <a:ahLst/>
              <a:cxnLst/>
              <a:rect l="l" t="t" r="r" b="b"/>
              <a:pathLst>
                <a:path w="126746" h="109728" fill="none" extrusionOk="0">
                  <a:moveTo>
                    <a:pt x="95060" y="0"/>
                  </a:moveTo>
                  <a:lnTo>
                    <a:pt x="31687" y="0"/>
                  </a:lnTo>
                  <a:lnTo>
                    <a:pt x="0" y="54864"/>
                  </a:lnTo>
                  <a:lnTo>
                    <a:pt x="31687" y="109728"/>
                  </a:lnTo>
                  <a:lnTo>
                    <a:pt x="95060" y="109728"/>
                  </a:lnTo>
                  <a:lnTo>
                    <a:pt x="126746" y="54864"/>
                  </a:lnTo>
                  <a:lnTo>
                    <a:pt x="9506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6"/>
            <p:cNvSpPr/>
            <p:nvPr/>
          </p:nvSpPr>
          <p:spPr>
            <a:xfrm>
              <a:off x="3324225" y="0"/>
              <a:ext cx="3167075" cy="2743200"/>
            </a:xfrm>
            <a:custGeom>
              <a:avLst/>
              <a:gdLst/>
              <a:ahLst/>
              <a:cxnLst/>
              <a:rect l="l" t="t" r="r" b="b"/>
              <a:pathLst>
                <a:path w="126683" h="109728" extrusionOk="0">
                  <a:moveTo>
                    <a:pt x="31687" y="0"/>
                  </a:moveTo>
                  <a:lnTo>
                    <a:pt x="0" y="54864"/>
                  </a:lnTo>
                  <a:lnTo>
                    <a:pt x="31687" y="109728"/>
                  </a:lnTo>
                  <a:lnTo>
                    <a:pt x="94996" y="109728"/>
                  </a:lnTo>
                  <a:lnTo>
                    <a:pt x="126683" y="54864"/>
                  </a:lnTo>
                  <a:lnTo>
                    <a:pt x="94996" y="0"/>
                  </a:lnTo>
                  <a:close/>
                </a:path>
              </a:pathLst>
            </a:custGeom>
            <a:solidFill>
              <a:srgbClr val="EBEC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6"/>
            <p:cNvSpPr/>
            <p:nvPr/>
          </p:nvSpPr>
          <p:spPr>
            <a:xfrm>
              <a:off x="3324225" y="0"/>
              <a:ext cx="3167075" cy="2743200"/>
            </a:xfrm>
            <a:custGeom>
              <a:avLst/>
              <a:gdLst/>
              <a:ahLst/>
              <a:cxnLst/>
              <a:rect l="l" t="t" r="r" b="b"/>
              <a:pathLst>
                <a:path w="126683" h="109728" fill="none" extrusionOk="0">
                  <a:moveTo>
                    <a:pt x="94996" y="0"/>
                  </a:moveTo>
                  <a:lnTo>
                    <a:pt x="31687" y="0"/>
                  </a:lnTo>
                  <a:lnTo>
                    <a:pt x="0" y="54864"/>
                  </a:lnTo>
                  <a:lnTo>
                    <a:pt x="31687" y="109728"/>
                  </a:lnTo>
                  <a:lnTo>
                    <a:pt x="94996" y="109728"/>
                  </a:lnTo>
                  <a:lnTo>
                    <a:pt x="126683" y="54864"/>
                  </a:lnTo>
                  <a:lnTo>
                    <a:pt x="949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6"/>
            <p:cNvSpPr/>
            <p:nvPr/>
          </p:nvSpPr>
          <p:spPr>
            <a:xfrm>
              <a:off x="0" y="0"/>
              <a:ext cx="1739900" cy="2743200"/>
            </a:xfrm>
            <a:custGeom>
              <a:avLst/>
              <a:gdLst/>
              <a:ahLst/>
              <a:cxnLst/>
              <a:rect l="l" t="t" r="r" b="b"/>
              <a:pathLst>
                <a:path w="69596" h="109728" extrusionOk="0">
                  <a:moveTo>
                    <a:pt x="0" y="0"/>
                  </a:moveTo>
                  <a:lnTo>
                    <a:pt x="0" y="109728"/>
                  </a:lnTo>
                  <a:lnTo>
                    <a:pt x="37910" y="109728"/>
                  </a:lnTo>
                  <a:lnTo>
                    <a:pt x="69596" y="54864"/>
                  </a:lnTo>
                  <a:lnTo>
                    <a:pt x="37910" y="0"/>
                  </a:lnTo>
                  <a:close/>
                </a:path>
              </a:pathLst>
            </a:custGeom>
            <a:solidFill>
              <a:srgbClr val="F2F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6"/>
            <p:cNvSpPr/>
            <p:nvPr/>
          </p:nvSpPr>
          <p:spPr>
            <a:xfrm>
              <a:off x="0" y="0"/>
              <a:ext cx="1739900" cy="2743200"/>
            </a:xfrm>
            <a:custGeom>
              <a:avLst/>
              <a:gdLst/>
              <a:ahLst/>
              <a:cxnLst/>
              <a:rect l="l" t="t" r="r" b="b"/>
              <a:pathLst>
                <a:path w="69596" h="109728" fill="none" extrusionOk="0">
                  <a:moveTo>
                    <a:pt x="37910" y="0"/>
                  </a:moveTo>
                  <a:lnTo>
                    <a:pt x="0" y="0"/>
                  </a:lnTo>
                  <a:lnTo>
                    <a:pt x="0" y="109728"/>
                  </a:lnTo>
                  <a:lnTo>
                    <a:pt x="37910" y="109728"/>
                  </a:lnTo>
                  <a:lnTo>
                    <a:pt x="69596" y="54864"/>
                  </a:lnTo>
                  <a:lnTo>
                    <a:pt x="379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6"/>
            <p:cNvSpPr/>
            <p:nvPr/>
          </p:nvSpPr>
          <p:spPr>
            <a:xfrm>
              <a:off x="947725" y="1371600"/>
              <a:ext cx="3168675" cy="2743200"/>
            </a:xfrm>
            <a:custGeom>
              <a:avLst/>
              <a:gdLst/>
              <a:ahLst/>
              <a:cxnLst/>
              <a:rect l="l" t="t" r="r" b="b"/>
              <a:pathLst>
                <a:path w="126747" h="109728" extrusionOk="0">
                  <a:moveTo>
                    <a:pt x="31687" y="0"/>
                  </a:moveTo>
                  <a:lnTo>
                    <a:pt x="1" y="54864"/>
                  </a:lnTo>
                  <a:lnTo>
                    <a:pt x="31687" y="109728"/>
                  </a:lnTo>
                  <a:lnTo>
                    <a:pt x="95060" y="109728"/>
                  </a:lnTo>
                  <a:lnTo>
                    <a:pt x="112205" y="80010"/>
                  </a:lnTo>
                  <a:lnTo>
                    <a:pt x="126747" y="54864"/>
                  </a:lnTo>
                  <a:lnTo>
                    <a:pt x="95060" y="0"/>
                  </a:lnTo>
                  <a:close/>
                </a:path>
              </a:pathLst>
            </a:custGeom>
            <a:solidFill>
              <a:srgbClr val="F6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6"/>
            <p:cNvSpPr/>
            <p:nvPr/>
          </p:nvSpPr>
          <p:spPr>
            <a:xfrm>
              <a:off x="947725" y="1371600"/>
              <a:ext cx="3168675" cy="2743200"/>
            </a:xfrm>
            <a:custGeom>
              <a:avLst/>
              <a:gdLst/>
              <a:ahLst/>
              <a:cxnLst/>
              <a:rect l="l" t="t" r="r" b="b"/>
              <a:pathLst>
                <a:path w="126747" h="109728" fill="none" extrusionOk="0">
                  <a:moveTo>
                    <a:pt x="95060" y="0"/>
                  </a:moveTo>
                  <a:lnTo>
                    <a:pt x="31687" y="0"/>
                  </a:lnTo>
                  <a:lnTo>
                    <a:pt x="1" y="54864"/>
                  </a:lnTo>
                  <a:lnTo>
                    <a:pt x="31687" y="109728"/>
                  </a:lnTo>
                  <a:lnTo>
                    <a:pt x="95060" y="109728"/>
                  </a:lnTo>
                  <a:lnTo>
                    <a:pt x="112205" y="80010"/>
                  </a:lnTo>
                  <a:lnTo>
                    <a:pt x="126747" y="54864"/>
                  </a:lnTo>
                  <a:lnTo>
                    <a:pt x="9506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6"/>
            <p:cNvSpPr/>
            <p:nvPr/>
          </p:nvSpPr>
          <p:spPr>
            <a:xfrm>
              <a:off x="947725" y="4114800"/>
              <a:ext cx="3168675" cy="2743200"/>
            </a:xfrm>
            <a:custGeom>
              <a:avLst/>
              <a:gdLst/>
              <a:ahLst/>
              <a:cxnLst/>
              <a:rect l="l" t="t" r="r" b="b"/>
              <a:pathLst>
                <a:path w="126747" h="109728" extrusionOk="0">
                  <a:moveTo>
                    <a:pt x="31687" y="0"/>
                  </a:moveTo>
                  <a:lnTo>
                    <a:pt x="1" y="54864"/>
                  </a:lnTo>
                  <a:lnTo>
                    <a:pt x="31687" y="109728"/>
                  </a:lnTo>
                  <a:lnTo>
                    <a:pt x="95060" y="109728"/>
                  </a:lnTo>
                  <a:lnTo>
                    <a:pt x="110872" y="82296"/>
                  </a:lnTo>
                  <a:lnTo>
                    <a:pt x="126747" y="54864"/>
                  </a:lnTo>
                  <a:lnTo>
                    <a:pt x="950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6"/>
            <p:cNvSpPr/>
            <p:nvPr/>
          </p:nvSpPr>
          <p:spPr>
            <a:xfrm>
              <a:off x="947725" y="4114800"/>
              <a:ext cx="3168675" cy="2743200"/>
            </a:xfrm>
            <a:custGeom>
              <a:avLst/>
              <a:gdLst/>
              <a:ahLst/>
              <a:cxnLst/>
              <a:rect l="l" t="t" r="r" b="b"/>
              <a:pathLst>
                <a:path w="126747" h="109728" fill="none" extrusionOk="0">
                  <a:moveTo>
                    <a:pt x="95060" y="0"/>
                  </a:moveTo>
                  <a:lnTo>
                    <a:pt x="31687" y="0"/>
                  </a:lnTo>
                  <a:lnTo>
                    <a:pt x="1" y="54864"/>
                  </a:lnTo>
                  <a:lnTo>
                    <a:pt x="31687" y="109728"/>
                  </a:lnTo>
                  <a:lnTo>
                    <a:pt x="95060" y="109728"/>
                  </a:lnTo>
                  <a:lnTo>
                    <a:pt x="110872" y="82296"/>
                  </a:lnTo>
                  <a:lnTo>
                    <a:pt x="126747" y="54864"/>
                  </a:lnTo>
                  <a:lnTo>
                    <a:pt x="9506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36"/>
          <p:cNvSpPr txBox="1">
            <a:spLocks noGrp="1"/>
          </p:cNvSpPr>
          <p:nvPr>
            <p:ph type="title"/>
          </p:nvPr>
        </p:nvSpPr>
        <p:spPr>
          <a:xfrm>
            <a:off x="466725" y="365126"/>
            <a:ext cx="11258550" cy="825500"/>
          </a:xfrm>
          <a:prstGeom prst="rect">
            <a:avLst/>
          </a:prstGeom>
          <a:noFill/>
          <a:ln>
            <a:noFill/>
          </a:ln>
        </p:spPr>
        <p:txBody>
          <a:bodyPr spcFirstLastPara="1" wrap="square" lIns="0" tIns="0" rIns="0" bIns="0" anchor="ctr" anchorCtr="0">
            <a:normAutofit/>
          </a:bodyPr>
          <a:lstStyle>
            <a:lvl1pPr marR="0" lvl="0" algn="l" rtl="0">
              <a:lnSpc>
                <a:spcPct val="90000"/>
              </a:lnSpc>
              <a:spcBef>
                <a:spcPts val="0"/>
              </a:spcBef>
              <a:spcAft>
                <a:spcPts val="0"/>
              </a:spcAft>
              <a:buClr>
                <a:srgbClr val="21A9C0"/>
              </a:buClr>
              <a:buSzPts val="3600"/>
              <a:buFont typeface="Arial"/>
              <a:buNone/>
              <a:defRPr sz="3600" b="0" i="0" u="none" strike="noStrike" cap="none">
                <a:solidFill>
                  <a:srgbClr val="21A9C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36"/>
          <p:cNvSpPr txBox="1">
            <a:spLocks noGrp="1"/>
          </p:cNvSpPr>
          <p:nvPr>
            <p:ph type="body" idx="1"/>
          </p:nvPr>
        </p:nvSpPr>
        <p:spPr>
          <a:xfrm>
            <a:off x="466725" y="1523999"/>
            <a:ext cx="11258550" cy="4362451"/>
          </a:xfrm>
          <a:prstGeom prst="rect">
            <a:avLst/>
          </a:prstGeom>
          <a:noFill/>
          <a:ln>
            <a:noFill/>
          </a:ln>
        </p:spPr>
        <p:txBody>
          <a:bodyPr spcFirstLastPara="1" wrap="square" lIns="0" tIns="0" rIns="0" bIns="0" anchor="t" anchorCtr="0">
            <a:normAutofit/>
          </a:bodyPr>
          <a:lstStyle>
            <a:lvl1pPr marL="457200" marR="0" lvl="0" indent="-381000" algn="l" rtl="0">
              <a:lnSpc>
                <a:spcPct val="90000"/>
              </a:lnSpc>
              <a:spcBef>
                <a:spcPts val="1000"/>
              </a:spcBef>
              <a:spcAft>
                <a:spcPts val="0"/>
              </a:spcAft>
              <a:buClr>
                <a:srgbClr val="21A9C0"/>
              </a:buClr>
              <a:buSzPts val="2400"/>
              <a:buFont typeface="Arial"/>
              <a:buChar char="•"/>
              <a:defRPr sz="2400" b="0" i="0" u="none" strike="noStrike" cap="none">
                <a:solidFill>
                  <a:srgbClr val="39464A"/>
                </a:solidFill>
                <a:latin typeface="Arial"/>
                <a:ea typeface="Arial"/>
                <a:cs typeface="Arial"/>
                <a:sym typeface="Arial"/>
              </a:defRPr>
            </a:lvl1pPr>
            <a:lvl2pPr marL="914400" marR="0" lvl="1" indent="-355600" algn="l" rtl="0">
              <a:lnSpc>
                <a:spcPct val="90000"/>
              </a:lnSpc>
              <a:spcBef>
                <a:spcPts val="500"/>
              </a:spcBef>
              <a:spcAft>
                <a:spcPts val="0"/>
              </a:spcAft>
              <a:buClr>
                <a:srgbClr val="39464A"/>
              </a:buClr>
              <a:buSzPts val="2000"/>
              <a:buFont typeface="Arial"/>
              <a:buChar char="‒"/>
              <a:defRPr sz="2000" b="0" i="0" u="none" strike="noStrike" cap="none">
                <a:solidFill>
                  <a:srgbClr val="39464A"/>
                </a:solidFill>
                <a:latin typeface="Arial"/>
                <a:ea typeface="Arial"/>
                <a:cs typeface="Arial"/>
                <a:sym typeface="Arial"/>
              </a:defRPr>
            </a:lvl2pPr>
            <a:lvl3pPr marL="1371600" marR="0" lvl="2" indent="-342900" algn="l" rtl="0">
              <a:lnSpc>
                <a:spcPct val="90000"/>
              </a:lnSpc>
              <a:spcBef>
                <a:spcPts val="500"/>
              </a:spcBef>
              <a:spcAft>
                <a:spcPts val="0"/>
              </a:spcAft>
              <a:buClr>
                <a:srgbClr val="21A9C0"/>
              </a:buClr>
              <a:buSzPts val="1800"/>
              <a:buFont typeface="Arial"/>
              <a:buChar char="•"/>
              <a:defRPr sz="1800" b="0" i="0" u="none" strike="noStrike" cap="none">
                <a:solidFill>
                  <a:srgbClr val="39464A"/>
                </a:solidFill>
                <a:latin typeface="Arial"/>
                <a:ea typeface="Arial"/>
                <a:cs typeface="Arial"/>
                <a:sym typeface="Arial"/>
              </a:defRPr>
            </a:lvl3pPr>
            <a:lvl4pPr marL="1828800" marR="0" lvl="3" indent="-330200" algn="l" rtl="0">
              <a:lnSpc>
                <a:spcPct val="90000"/>
              </a:lnSpc>
              <a:spcBef>
                <a:spcPts val="500"/>
              </a:spcBef>
              <a:spcAft>
                <a:spcPts val="0"/>
              </a:spcAft>
              <a:buClr>
                <a:srgbClr val="39464A"/>
              </a:buClr>
              <a:buSzPts val="1600"/>
              <a:buFont typeface="Arial"/>
              <a:buChar char="‒"/>
              <a:defRPr sz="1600" b="0" i="0" u="none" strike="noStrike" cap="none">
                <a:solidFill>
                  <a:srgbClr val="39464A"/>
                </a:solidFill>
                <a:latin typeface="Arial"/>
                <a:ea typeface="Arial"/>
                <a:cs typeface="Arial"/>
                <a:sym typeface="Arial"/>
              </a:defRPr>
            </a:lvl4pPr>
            <a:lvl5pPr marL="2286000" marR="0" lvl="4" indent="-330200" algn="l" rtl="0">
              <a:lnSpc>
                <a:spcPct val="90000"/>
              </a:lnSpc>
              <a:spcBef>
                <a:spcPts val="500"/>
              </a:spcBef>
              <a:spcAft>
                <a:spcPts val="0"/>
              </a:spcAft>
              <a:buClr>
                <a:srgbClr val="21A9C0"/>
              </a:buClr>
              <a:buSzPts val="1600"/>
              <a:buFont typeface="Arial"/>
              <a:buChar char="•"/>
              <a:defRPr sz="1600" b="0" i="0" u="none" strike="noStrike" cap="none">
                <a:solidFill>
                  <a:srgbClr val="39464A"/>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3" name="Google Shape;53;p36"/>
          <p:cNvSpPr txBox="1">
            <a:spLocks noGrp="1"/>
          </p:cNvSpPr>
          <p:nvPr>
            <p:ph type="ftr" idx="11"/>
          </p:nvPr>
        </p:nvSpPr>
        <p:spPr>
          <a:xfrm>
            <a:off x="3333919" y="6408258"/>
            <a:ext cx="7887356" cy="216000"/>
          </a:xfrm>
          <a:prstGeom prst="rect">
            <a:avLst/>
          </a:prstGeom>
          <a:noFill/>
          <a:ln>
            <a:noFill/>
          </a:ln>
        </p:spPr>
        <p:txBody>
          <a:bodyPr spcFirstLastPara="1" wrap="square" lIns="0" tIns="0" rIns="0" bIns="0" anchor="b" anchorCtr="0">
            <a:noAutofit/>
          </a:bodyPr>
          <a:lstStyle>
            <a:lvl1pPr marR="0" lvl="0" algn="r" rtl="0">
              <a:spcBef>
                <a:spcPts val="0"/>
              </a:spcBef>
              <a:spcAft>
                <a:spcPts val="0"/>
              </a:spcAft>
              <a:buSzPts val="1400"/>
              <a:buNone/>
              <a:defRPr sz="1200" b="0" i="0" u="none" strike="noStrike" cap="none">
                <a:solidFill>
                  <a:srgbClr val="7AC14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 name="Google Shape;54;p36"/>
          <p:cNvSpPr txBox="1">
            <a:spLocks noGrp="1"/>
          </p:cNvSpPr>
          <p:nvPr>
            <p:ph type="sldNum" idx="12"/>
          </p:nvPr>
        </p:nvSpPr>
        <p:spPr>
          <a:xfrm>
            <a:off x="11221275" y="6408258"/>
            <a:ext cx="504000" cy="21600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1200" b="1" i="0" u="none" strike="noStrike" cap="none">
                <a:solidFill>
                  <a:srgbClr val="7AC143"/>
                </a:solidFill>
                <a:latin typeface="Arial"/>
                <a:ea typeface="Arial"/>
                <a:cs typeface="Arial"/>
                <a:sym typeface="Arial"/>
              </a:defRPr>
            </a:lvl1pPr>
            <a:lvl2pPr marL="0" marR="0" lvl="1" indent="0" algn="r" rtl="0">
              <a:spcBef>
                <a:spcPts val="0"/>
              </a:spcBef>
              <a:buNone/>
              <a:defRPr sz="1200" b="1" i="0" u="none" strike="noStrike" cap="none">
                <a:solidFill>
                  <a:srgbClr val="7AC143"/>
                </a:solidFill>
                <a:latin typeface="Arial"/>
                <a:ea typeface="Arial"/>
                <a:cs typeface="Arial"/>
                <a:sym typeface="Arial"/>
              </a:defRPr>
            </a:lvl2pPr>
            <a:lvl3pPr marL="0" marR="0" lvl="2" indent="0" algn="r" rtl="0">
              <a:spcBef>
                <a:spcPts val="0"/>
              </a:spcBef>
              <a:buNone/>
              <a:defRPr sz="1200" b="1" i="0" u="none" strike="noStrike" cap="none">
                <a:solidFill>
                  <a:srgbClr val="7AC143"/>
                </a:solidFill>
                <a:latin typeface="Arial"/>
                <a:ea typeface="Arial"/>
                <a:cs typeface="Arial"/>
                <a:sym typeface="Arial"/>
              </a:defRPr>
            </a:lvl3pPr>
            <a:lvl4pPr marL="0" marR="0" lvl="3" indent="0" algn="r" rtl="0">
              <a:spcBef>
                <a:spcPts val="0"/>
              </a:spcBef>
              <a:buNone/>
              <a:defRPr sz="1200" b="1" i="0" u="none" strike="noStrike" cap="none">
                <a:solidFill>
                  <a:srgbClr val="7AC143"/>
                </a:solidFill>
                <a:latin typeface="Arial"/>
                <a:ea typeface="Arial"/>
                <a:cs typeface="Arial"/>
                <a:sym typeface="Arial"/>
              </a:defRPr>
            </a:lvl4pPr>
            <a:lvl5pPr marL="0" marR="0" lvl="4" indent="0" algn="r" rtl="0">
              <a:spcBef>
                <a:spcPts val="0"/>
              </a:spcBef>
              <a:buNone/>
              <a:defRPr sz="1200" b="1" i="0" u="none" strike="noStrike" cap="none">
                <a:solidFill>
                  <a:srgbClr val="7AC143"/>
                </a:solidFill>
                <a:latin typeface="Arial"/>
                <a:ea typeface="Arial"/>
                <a:cs typeface="Arial"/>
                <a:sym typeface="Arial"/>
              </a:defRPr>
            </a:lvl5pPr>
            <a:lvl6pPr marL="0" marR="0" lvl="5" indent="0" algn="r" rtl="0">
              <a:spcBef>
                <a:spcPts val="0"/>
              </a:spcBef>
              <a:buNone/>
              <a:defRPr sz="1200" b="1" i="0" u="none" strike="noStrike" cap="none">
                <a:solidFill>
                  <a:srgbClr val="7AC143"/>
                </a:solidFill>
                <a:latin typeface="Arial"/>
                <a:ea typeface="Arial"/>
                <a:cs typeface="Arial"/>
                <a:sym typeface="Arial"/>
              </a:defRPr>
            </a:lvl6pPr>
            <a:lvl7pPr marL="0" marR="0" lvl="6" indent="0" algn="r" rtl="0">
              <a:spcBef>
                <a:spcPts val="0"/>
              </a:spcBef>
              <a:buNone/>
              <a:defRPr sz="1200" b="1" i="0" u="none" strike="noStrike" cap="none">
                <a:solidFill>
                  <a:srgbClr val="7AC143"/>
                </a:solidFill>
                <a:latin typeface="Arial"/>
                <a:ea typeface="Arial"/>
                <a:cs typeface="Arial"/>
                <a:sym typeface="Arial"/>
              </a:defRPr>
            </a:lvl7pPr>
            <a:lvl8pPr marL="0" marR="0" lvl="7" indent="0" algn="r" rtl="0">
              <a:spcBef>
                <a:spcPts val="0"/>
              </a:spcBef>
              <a:buNone/>
              <a:defRPr sz="1200" b="1" i="0" u="none" strike="noStrike" cap="none">
                <a:solidFill>
                  <a:srgbClr val="7AC143"/>
                </a:solidFill>
                <a:latin typeface="Arial"/>
                <a:ea typeface="Arial"/>
                <a:cs typeface="Arial"/>
                <a:sym typeface="Arial"/>
              </a:defRPr>
            </a:lvl8pPr>
            <a:lvl9pPr marL="0" marR="0" lvl="8" indent="0" algn="r" rtl="0">
              <a:spcBef>
                <a:spcPts val="0"/>
              </a:spcBef>
              <a:buNone/>
              <a:defRPr sz="1200" b="1" i="0" u="none" strike="noStrike" cap="none">
                <a:solidFill>
                  <a:srgbClr val="7AC14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5" name="Google Shape;55;p36"/>
          <p:cNvPicPr preferRelativeResize="0"/>
          <p:nvPr/>
        </p:nvPicPr>
        <p:blipFill rotWithShape="1">
          <a:blip r:embed="rId15">
            <a:alphaModFix/>
          </a:blip>
          <a:srcRect/>
          <a:stretch/>
        </p:blipFill>
        <p:spPr>
          <a:xfrm>
            <a:off x="277539" y="6423535"/>
            <a:ext cx="1661620" cy="21221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6.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3.gif"/><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2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4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comments" Target="../comments/comment3.xml"/><Relationship Id="rId3" Type="http://schemas.openxmlformats.org/officeDocument/2006/relationships/slideLayout" Target="../slideLayouts/slideLayout2.xml"/><Relationship Id="rId7" Type="http://schemas.openxmlformats.org/officeDocument/2006/relationships/image" Target="../media/image28.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
          <p:cNvSpPr txBox="1">
            <a:spLocks noGrp="1"/>
          </p:cNvSpPr>
          <p:nvPr>
            <p:ph type="ctrTitle"/>
          </p:nvPr>
        </p:nvSpPr>
        <p:spPr>
          <a:xfrm>
            <a:off x="895149" y="3794257"/>
            <a:ext cx="7642460" cy="2624672"/>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rgbClr val="21A9C0"/>
              </a:buClr>
              <a:buSzPts val="6000"/>
              <a:buFont typeface="Arial"/>
              <a:buNone/>
            </a:pPr>
            <a:r>
              <a:rPr lang="en-US"/>
              <a:t>Consciousness</a:t>
            </a:r>
            <a:endParaRPr/>
          </a:p>
        </p:txBody>
      </p:sp>
      <p:sp>
        <p:nvSpPr>
          <p:cNvPr id="182" name="Google Shape;182;p1"/>
          <p:cNvSpPr txBox="1">
            <a:spLocks noGrp="1"/>
          </p:cNvSpPr>
          <p:nvPr>
            <p:ph type="subTitle" idx="1"/>
          </p:nvPr>
        </p:nvSpPr>
        <p:spPr>
          <a:xfrm>
            <a:off x="961824" y="3588059"/>
            <a:ext cx="4882564" cy="1034873"/>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400"/>
              <a:buNone/>
            </a:pPr>
            <a:r>
              <a:rPr lang="cs-CZ" dirty="0"/>
              <a:t>Mgr. </a:t>
            </a:r>
            <a:r>
              <a:rPr lang="cs-CZ" dirty="0" err="1"/>
              <a:t>Lubos</a:t>
            </a:r>
            <a:r>
              <a:rPr lang="cs-CZ" dirty="0"/>
              <a:t> </a:t>
            </a:r>
            <a:r>
              <a:rPr lang="cs-CZ" dirty="0" err="1"/>
              <a:t>Brabenec,Ph.D</a:t>
            </a:r>
            <a:r>
              <a:rPr lang="cs-CZ" dirty="0"/>
              <a:t>.</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7"/>
          <p:cNvSpPr txBox="1">
            <a:spLocks noGrp="1"/>
          </p:cNvSpPr>
          <p:nvPr>
            <p:ph type="title"/>
          </p:nvPr>
        </p:nvSpPr>
        <p:spPr>
          <a:xfrm>
            <a:off x="466725" y="365126"/>
            <a:ext cx="11258550" cy="8255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rgbClr val="21A9C0"/>
              </a:buClr>
              <a:buSzPts val="3600"/>
              <a:buFont typeface="Arial"/>
              <a:buNone/>
            </a:pPr>
            <a:r>
              <a:rPr lang="en-US" dirty="0"/>
              <a:t>The hard </a:t>
            </a:r>
            <a:r>
              <a:rPr lang="en-US" dirty="0" err="1"/>
              <a:t>probl</a:t>
            </a:r>
            <a:r>
              <a:rPr lang="cs-CZ" dirty="0"/>
              <a:t>e</a:t>
            </a:r>
            <a:r>
              <a:rPr lang="en-US" dirty="0"/>
              <a:t>m</a:t>
            </a:r>
            <a:r>
              <a:rPr lang="cs-CZ" dirty="0"/>
              <a:t> </a:t>
            </a:r>
            <a:r>
              <a:rPr lang="cs-CZ" dirty="0" err="1"/>
              <a:t>of</a:t>
            </a:r>
            <a:r>
              <a:rPr lang="cs-CZ" dirty="0"/>
              <a:t> </a:t>
            </a:r>
            <a:r>
              <a:rPr lang="cs-CZ" dirty="0" err="1"/>
              <a:t>consciousness</a:t>
            </a:r>
            <a:r>
              <a:rPr lang="en-US" dirty="0"/>
              <a:t> (David Chalmers)</a:t>
            </a:r>
            <a:endParaRPr dirty="0"/>
          </a:p>
        </p:txBody>
      </p:sp>
      <p:sp>
        <p:nvSpPr>
          <p:cNvPr id="232" name="Google Shape;232;p7"/>
          <p:cNvSpPr txBox="1">
            <a:spLocks noGrp="1"/>
          </p:cNvSpPr>
          <p:nvPr>
            <p:ph type="body" idx="1"/>
          </p:nvPr>
        </p:nvSpPr>
        <p:spPr>
          <a:xfrm>
            <a:off x="466725" y="1523999"/>
            <a:ext cx="6892863" cy="4362451"/>
          </a:xfrm>
          <a:prstGeom prst="rect">
            <a:avLst/>
          </a:prstGeom>
          <a:noFill/>
          <a:ln>
            <a:noFill/>
          </a:ln>
        </p:spPr>
        <p:txBody>
          <a:bodyPr spcFirstLastPara="1" wrap="square" lIns="0" tIns="0" rIns="0" bIns="0" anchor="t" anchorCtr="0">
            <a:normAutofit/>
          </a:bodyPr>
          <a:lstStyle/>
          <a:p>
            <a:pPr marL="228600" lvl="0" indent="-228600" algn="l" rtl="0">
              <a:lnSpc>
                <a:spcPct val="90000"/>
              </a:lnSpc>
              <a:spcBef>
                <a:spcPts val="1000"/>
              </a:spcBef>
              <a:spcAft>
                <a:spcPts val="0"/>
              </a:spcAft>
              <a:buSzPts val="2400"/>
              <a:buChar char="•"/>
            </a:pPr>
            <a:r>
              <a:rPr lang="en-US" dirty="0"/>
              <a:t>H</a:t>
            </a:r>
            <a:r>
              <a:rPr lang="cs-CZ" dirty="0" err="1"/>
              <a:t>ard</a:t>
            </a:r>
            <a:r>
              <a:rPr lang="cs-CZ" dirty="0"/>
              <a:t> </a:t>
            </a:r>
            <a:r>
              <a:rPr lang="cs-CZ" dirty="0" err="1"/>
              <a:t>problem</a:t>
            </a:r>
            <a:r>
              <a:rPr lang="en-US" dirty="0"/>
              <a:t> = How and why we have qualia (subjective states)?</a:t>
            </a:r>
            <a:endParaRPr dirty="0"/>
          </a:p>
          <a:p>
            <a:pPr marL="228600" lvl="0" indent="-228600" algn="l" rtl="0">
              <a:lnSpc>
                <a:spcPct val="90000"/>
              </a:lnSpc>
              <a:spcBef>
                <a:spcPts val="1000"/>
              </a:spcBef>
              <a:spcAft>
                <a:spcPts val="0"/>
              </a:spcAft>
              <a:buSzPts val="2400"/>
              <a:buChar char="•"/>
            </a:pPr>
            <a:r>
              <a:rPr lang="en-US" dirty="0"/>
              <a:t>“Easy” problems:</a:t>
            </a:r>
            <a:endParaRPr dirty="0"/>
          </a:p>
          <a:p>
            <a:pPr marL="800100" lvl="1" indent="-342900" algn="l" rtl="0">
              <a:lnSpc>
                <a:spcPct val="90000"/>
              </a:lnSpc>
              <a:spcBef>
                <a:spcPts val="500"/>
              </a:spcBef>
              <a:spcAft>
                <a:spcPts val="0"/>
              </a:spcAft>
              <a:buSzPts val="2000"/>
              <a:buChar char="‒"/>
            </a:pPr>
            <a:r>
              <a:rPr lang="en-US" dirty="0"/>
              <a:t>Accessing internal states</a:t>
            </a:r>
            <a:endParaRPr dirty="0"/>
          </a:p>
          <a:p>
            <a:pPr marL="800100" lvl="1" indent="-342900" algn="l" rtl="0">
              <a:lnSpc>
                <a:spcPct val="90000"/>
              </a:lnSpc>
              <a:spcBef>
                <a:spcPts val="500"/>
              </a:spcBef>
              <a:spcAft>
                <a:spcPts val="0"/>
              </a:spcAft>
              <a:buSzPts val="2000"/>
              <a:buChar char="‒"/>
            </a:pPr>
            <a:r>
              <a:rPr lang="en-US" dirty="0"/>
              <a:t>Reposting internal states</a:t>
            </a:r>
            <a:endParaRPr dirty="0"/>
          </a:p>
          <a:p>
            <a:pPr marL="800100" lvl="1" indent="-342900" algn="l" rtl="0">
              <a:lnSpc>
                <a:spcPct val="90000"/>
              </a:lnSpc>
              <a:spcBef>
                <a:spcPts val="500"/>
              </a:spcBef>
              <a:spcAft>
                <a:spcPts val="0"/>
              </a:spcAft>
              <a:buSzPts val="2000"/>
              <a:buChar char="‒"/>
            </a:pPr>
            <a:r>
              <a:rPr lang="en-US" dirty="0"/>
              <a:t>Attention</a:t>
            </a:r>
            <a:endParaRPr dirty="0"/>
          </a:p>
          <a:p>
            <a:pPr marL="800100" lvl="1" indent="-342900" algn="l" rtl="0">
              <a:lnSpc>
                <a:spcPct val="90000"/>
              </a:lnSpc>
              <a:spcBef>
                <a:spcPts val="500"/>
              </a:spcBef>
              <a:spcAft>
                <a:spcPts val="0"/>
              </a:spcAft>
              <a:buSzPts val="2000"/>
              <a:buChar char="‒"/>
            </a:pPr>
            <a:r>
              <a:rPr lang="en-US" dirty="0"/>
              <a:t>Cognitive control</a:t>
            </a:r>
            <a:endParaRPr dirty="0"/>
          </a:p>
          <a:p>
            <a:pPr marL="800100" lvl="1" indent="-342900" algn="l" rtl="0">
              <a:lnSpc>
                <a:spcPct val="90000"/>
              </a:lnSpc>
              <a:spcBef>
                <a:spcPts val="500"/>
              </a:spcBef>
              <a:spcAft>
                <a:spcPts val="0"/>
              </a:spcAft>
              <a:buSzPts val="2000"/>
              <a:buChar char="‒"/>
            </a:pPr>
            <a:r>
              <a:rPr lang="en-US" dirty="0"/>
              <a:t>Difference between states of consciousness (coma and wakefulness)</a:t>
            </a:r>
            <a:endParaRPr dirty="0"/>
          </a:p>
          <a:p>
            <a:pPr marL="228600" lvl="0" indent="-228600" algn="l" rtl="0">
              <a:lnSpc>
                <a:spcPct val="90000"/>
              </a:lnSpc>
              <a:spcBef>
                <a:spcPts val="1000"/>
              </a:spcBef>
              <a:spcAft>
                <a:spcPts val="0"/>
              </a:spcAft>
              <a:buSzPts val="2400"/>
              <a:buChar char="•"/>
            </a:pPr>
            <a:r>
              <a:rPr lang="en-US" dirty="0"/>
              <a:t>Can science answer the “hard” problem? Or only the “easy” problems?</a:t>
            </a:r>
            <a:endParaRPr dirty="0"/>
          </a:p>
          <a:p>
            <a:pPr marL="0" lvl="0" indent="0" algn="l" rtl="0">
              <a:lnSpc>
                <a:spcPct val="90000"/>
              </a:lnSpc>
              <a:spcBef>
                <a:spcPts val="1000"/>
              </a:spcBef>
              <a:spcAft>
                <a:spcPts val="0"/>
              </a:spcAft>
              <a:buSzPts val="2400"/>
              <a:buNone/>
            </a:pPr>
            <a:endParaRPr dirty="0"/>
          </a:p>
        </p:txBody>
      </p:sp>
      <p:sp>
        <p:nvSpPr>
          <p:cNvPr id="234" name="Google Shape;234;p7"/>
          <p:cNvSpPr txBox="1">
            <a:spLocks noGrp="1"/>
          </p:cNvSpPr>
          <p:nvPr>
            <p:ph type="sldNum" idx="12"/>
          </p:nvPr>
        </p:nvSpPr>
        <p:spPr>
          <a:xfrm>
            <a:off x="11221275" y="6408258"/>
            <a:ext cx="504000" cy="2160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10</a:t>
            </a:fld>
            <a:endParaRPr/>
          </a:p>
        </p:txBody>
      </p:sp>
      <p:pic>
        <p:nvPicPr>
          <p:cNvPr id="3" name="Obrázek 2" descr="Obsah obrázku osoba, stojící, oranžová&#10;&#10;Popis byl vytvořen automaticky">
            <a:extLst>
              <a:ext uri="{FF2B5EF4-FFF2-40B4-BE49-F238E27FC236}">
                <a16:creationId xmlns:a16="http://schemas.microsoft.com/office/drawing/2014/main" id="{3A4A3FB9-5465-4F51-90DF-9FF3C79AD2F6}"/>
              </a:ext>
            </a:extLst>
          </p:cNvPr>
          <p:cNvPicPr>
            <a:picLocks noChangeAspect="1"/>
          </p:cNvPicPr>
          <p:nvPr/>
        </p:nvPicPr>
        <p:blipFill>
          <a:blip r:embed="rId3"/>
          <a:stretch>
            <a:fillRect/>
          </a:stretch>
        </p:blipFill>
        <p:spPr>
          <a:xfrm>
            <a:off x="8092814" y="1484867"/>
            <a:ext cx="2731957" cy="46291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9"/>
          <p:cNvSpPr txBox="1">
            <a:spLocks noGrp="1"/>
          </p:cNvSpPr>
          <p:nvPr>
            <p:ph type="title"/>
          </p:nvPr>
        </p:nvSpPr>
        <p:spPr>
          <a:xfrm>
            <a:off x="466725" y="365126"/>
            <a:ext cx="11258550" cy="3419474"/>
          </a:xfrm>
          <a:prstGeom prst="rect">
            <a:avLst/>
          </a:prstGeom>
          <a:noFill/>
          <a:ln>
            <a:noFill/>
          </a:ln>
        </p:spPr>
        <p:txBody>
          <a:bodyPr spcFirstLastPara="1" wrap="square" lIns="0" tIns="0" rIns="0" bIns="0" anchor="b" anchorCtr="0">
            <a:normAutofit/>
          </a:bodyPr>
          <a:lstStyle/>
          <a:p>
            <a:pPr marL="0" lvl="0" indent="0" algn="ctr" rtl="0">
              <a:lnSpc>
                <a:spcPct val="90000"/>
              </a:lnSpc>
              <a:spcBef>
                <a:spcPts val="0"/>
              </a:spcBef>
              <a:spcAft>
                <a:spcPts val="0"/>
              </a:spcAft>
              <a:buClr>
                <a:schemeClr val="lt1"/>
              </a:buClr>
              <a:buSzPts val="6000"/>
              <a:buFont typeface="Arial"/>
              <a:buNone/>
            </a:pPr>
            <a:r>
              <a:rPr lang="en-US" dirty="0"/>
              <a:t>Consciousness in cognitive science</a:t>
            </a:r>
            <a:endParaRPr dirty="0"/>
          </a:p>
        </p:txBody>
      </p:sp>
      <p:sp>
        <p:nvSpPr>
          <p:cNvPr id="249" name="Google Shape;249;p9"/>
          <p:cNvSpPr txBox="1">
            <a:spLocks noGrp="1"/>
          </p:cNvSpPr>
          <p:nvPr>
            <p:ph type="body" idx="1"/>
          </p:nvPr>
        </p:nvSpPr>
        <p:spPr>
          <a:xfrm>
            <a:off x="466725" y="3975101"/>
            <a:ext cx="11258550" cy="1809750"/>
          </a:xfrm>
          <a:prstGeom prst="rect">
            <a:avLst/>
          </a:prstGeom>
          <a:noFill/>
          <a:ln>
            <a:noFill/>
          </a:ln>
        </p:spPr>
        <p:txBody>
          <a:bodyPr spcFirstLastPara="1" wrap="square" lIns="0" tIns="0" rIns="0" bIns="0" anchor="t" anchorCtr="0">
            <a:normAutofit/>
          </a:bodyPr>
          <a:lstStyle/>
          <a:p>
            <a:pPr marL="0" lvl="0" indent="0" algn="ctr" rtl="0">
              <a:lnSpc>
                <a:spcPct val="90000"/>
              </a:lnSpc>
              <a:spcBef>
                <a:spcPts val="0"/>
              </a:spcBef>
              <a:spcAft>
                <a:spcPts val="0"/>
              </a:spcAft>
              <a:buSzPts val="2400"/>
              <a:buNone/>
            </a:pPr>
            <a:r>
              <a:rPr lang="en-US" dirty="0"/>
              <a:t>Definitions and theories</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677C46-0877-4F56-9A7D-E0ADA0F40F66}"/>
              </a:ext>
            </a:extLst>
          </p:cNvPr>
          <p:cNvSpPr>
            <a:spLocks noGrp="1"/>
          </p:cNvSpPr>
          <p:nvPr>
            <p:ph type="title"/>
          </p:nvPr>
        </p:nvSpPr>
        <p:spPr/>
        <p:txBody>
          <a:bodyPr/>
          <a:lstStyle/>
          <a:p>
            <a:r>
              <a:rPr lang="cs-CZ" dirty="0" err="1"/>
              <a:t>Scientific</a:t>
            </a:r>
            <a:r>
              <a:rPr lang="cs-CZ" dirty="0"/>
              <a:t> study </a:t>
            </a:r>
            <a:r>
              <a:rPr lang="cs-CZ" dirty="0" err="1"/>
              <a:t>of</a:t>
            </a:r>
            <a:r>
              <a:rPr lang="cs-CZ" dirty="0"/>
              <a:t> </a:t>
            </a:r>
            <a:r>
              <a:rPr lang="cs-CZ" dirty="0" err="1"/>
              <a:t>consciousness</a:t>
            </a:r>
            <a:endParaRPr lang="cs-CZ" dirty="0"/>
          </a:p>
        </p:txBody>
      </p:sp>
      <p:sp>
        <p:nvSpPr>
          <p:cNvPr id="3" name="Zástupný text 2">
            <a:extLst>
              <a:ext uri="{FF2B5EF4-FFF2-40B4-BE49-F238E27FC236}">
                <a16:creationId xmlns:a16="http://schemas.microsoft.com/office/drawing/2014/main" id="{19C15BE4-B495-403F-82B2-58807F3C38C8}"/>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A10A9F1E-6BC6-4437-879A-86DF5B569C1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pic>
        <p:nvPicPr>
          <p:cNvPr id="5" name="Google Shape;258;p10">
            <a:extLst>
              <a:ext uri="{FF2B5EF4-FFF2-40B4-BE49-F238E27FC236}">
                <a16:creationId xmlns:a16="http://schemas.microsoft.com/office/drawing/2014/main" id="{A585124C-2A37-437E-9742-3B83466AD72F}"/>
              </a:ext>
            </a:extLst>
          </p:cNvPr>
          <p:cNvPicPr preferRelativeResize="0"/>
          <p:nvPr/>
        </p:nvPicPr>
        <p:blipFill rotWithShape="1">
          <a:blip r:embed="rId2">
            <a:alphaModFix/>
          </a:blip>
          <a:srcRect b="65306"/>
          <a:stretch/>
        </p:blipFill>
        <p:spPr>
          <a:xfrm>
            <a:off x="466725" y="1523999"/>
            <a:ext cx="5642283" cy="1323976"/>
          </a:xfrm>
          <a:prstGeom prst="rect">
            <a:avLst/>
          </a:prstGeom>
          <a:noFill/>
          <a:ln>
            <a:noFill/>
          </a:ln>
        </p:spPr>
      </p:pic>
      <p:pic>
        <p:nvPicPr>
          <p:cNvPr id="6" name="Google Shape;259;p10">
            <a:extLst>
              <a:ext uri="{FF2B5EF4-FFF2-40B4-BE49-F238E27FC236}">
                <a16:creationId xmlns:a16="http://schemas.microsoft.com/office/drawing/2014/main" id="{77E1EBE4-CF82-4A68-854A-135BAC22A0C9}"/>
              </a:ext>
            </a:extLst>
          </p:cNvPr>
          <p:cNvPicPr preferRelativeResize="0"/>
          <p:nvPr/>
        </p:nvPicPr>
        <p:blipFill rotWithShape="1">
          <a:blip r:embed="rId3">
            <a:alphaModFix/>
          </a:blip>
          <a:srcRect/>
          <a:stretch/>
        </p:blipFill>
        <p:spPr>
          <a:xfrm>
            <a:off x="865894" y="3108879"/>
            <a:ext cx="3010781" cy="3038475"/>
          </a:xfrm>
          <a:prstGeom prst="rect">
            <a:avLst/>
          </a:prstGeom>
          <a:noFill/>
          <a:ln w="9525" cap="flat" cmpd="sng">
            <a:solidFill>
              <a:schemeClr val="dk1"/>
            </a:solidFill>
            <a:prstDash val="solid"/>
            <a:round/>
            <a:headEnd type="none" w="sm" len="sm"/>
            <a:tailEnd type="none" w="sm" len="sm"/>
          </a:ln>
        </p:spPr>
      </p:pic>
      <p:pic>
        <p:nvPicPr>
          <p:cNvPr id="8" name="Obrázek 7" descr="Obsah obrázku vsedě, osoba&#10;&#10;Popis byl vytvořen automaticky">
            <a:extLst>
              <a:ext uri="{FF2B5EF4-FFF2-40B4-BE49-F238E27FC236}">
                <a16:creationId xmlns:a16="http://schemas.microsoft.com/office/drawing/2014/main" id="{5B510402-D062-4D12-B782-B388E196F92B}"/>
              </a:ext>
            </a:extLst>
          </p:cNvPr>
          <p:cNvPicPr>
            <a:picLocks noChangeAspect="1"/>
          </p:cNvPicPr>
          <p:nvPr/>
        </p:nvPicPr>
        <p:blipFill>
          <a:blip r:embed="rId4"/>
          <a:stretch>
            <a:fillRect/>
          </a:stretch>
        </p:blipFill>
        <p:spPr>
          <a:xfrm>
            <a:off x="6109008" y="2714625"/>
            <a:ext cx="4942260" cy="2876550"/>
          </a:xfrm>
          <a:prstGeom prst="rect">
            <a:avLst/>
          </a:prstGeom>
        </p:spPr>
      </p:pic>
    </p:spTree>
    <p:extLst>
      <p:ext uri="{BB962C8B-B14F-4D97-AF65-F5344CB8AC3E}">
        <p14:creationId xmlns:p14="http://schemas.microsoft.com/office/powerpoint/2010/main" val="2689028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0"/>
          <p:cNvSpPr txBox="1">
            <a:spLocks noGrp="1"/>
          </p:cNvSpPr>
          <p:nvPr>
            <p:ph type="title"/>
          </p:nvPr>
        </p:nvSpPr>
        <p:spPr>
          <a:xfrm>
            <a:off x="466725" y="365126"/>
            <a:ext cx="11258550" cy="8255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rgbClr val="21A9C0"/>
              </a:buClr>
              <a:buSzPts val="3600"/>
              <a:buFont typeface="Arial"/>
              <a:buNone/>
            </a:pPr>
            <a:r>
              <a:rPr lang="en-US" dirty="0"/>
              <a:t>Definitions of consciousness</a:t>
            </a:r>
            <a:endParaRPr dirty="0"/>
          </a:p>
        </p:txBody>
      </p:sp>
      <p:sp>
        <p:nvSpPr>
          <p:cNvPr id="255" name="Google Shape;255;p10"/>
          <p:cNvSpPr txBox="1">
            <a:spLocks noGrp="1"/>
          </p:cNvSpPr>
          <p:nvPr>
            <p:ph type="body" idx="1"/>
          </p:nvPr>
        </p:nvSpPr>
        <p:spPr>
          <a:xfrm>
            <a:off x="325453" y="1277954"/>
            <a:ext cx="10275872" cy="4362451"/>
          </a:xfrm>
          <a:prstGeom prst="rect">
            <a:avLst/>
          </a:prstGeom>
          <a:noFill/>
          <a:ln>
            <a:noFill/>
          </a:ln>
        </p:spPr>
        <p:txBody>
          <a:bodyPr spcFirstLastPara="1" wrap="square" lIns="0" tIns="0" rIns="0" bIns="0" anchor="t" anchorCtr="0">
            <a:normAutofit fontScale="85000" lnSpcReduction="20000"/>
          </a:bodyPr>
          <a:lstStyle/>
          <a:p>
            <a:pPr marL="342900">
              <a:spcBef>
                <a:spcPts val="0"/>
              </a:spcBef>
              <a:buSzPct val="100000"/>
            </a:pPr>
            <a:endParaRPr lang="cs-CZ" dirty="0"/>
          </a:p>
          <a:p>
            <a:pPr marL="342900">
              <a:spcBef>
                <a:spcPts val="0"/>
              </a:spcBef>
              <a:buSzPct val="100000"/>
            </a:pPr>
            <a:r>
              <a:rPr lang="cs-CZ" dirty="0"/>
              <a:t>Diverse, </a:t>
            </a:r>
            <a:r>
              <a:rPr lang="cs-CZ" dirty="0" err="1"/>
              <a:t>mostly</a:t>
            </a:r>
            <a:r>
              <a:rPr lang="cs-CZ" dirty="0"/>
              <a:t> </a:t>
            </a:r>
            <a:r>
              <a:rPr lang="cs-CZ" dirty="0" err="1"/>
              <a:t>imprecise</a:t>
            </a:r>
            <a:endParaRPr lang="cs-CZ" dirty="0"/>
          </a:p>
          <a:p>
            <a:pPr marL="228600" lvl="0" indent="-228600" algn="l" rtl="0">
              <a:lnSpc>
                <a:spcPct val="90000"/>
              </a:lnSpc>
              <a:spcBef>
                <a:spcPts val="0"/>
              </a:spcBef>
              <a:spcAft>
                <a:spcPts val="0"/>
              </a:spcAft>
              <a:buSzPct val="100000"/>
              <a:buChar char="•"/>
            </a:pPr>
            <a:endParaRPr lang="cs-CZ" dirty="0"/>
          </a:p>
          <a:p>
            <a:pPr marL="228600" lvl="0" indent="-228600" algn="l" rtl="0">
              <a:lnSpc>
                <a:spcPct val="90000"/>
              </a:lnSpc>
              <a:spcBef>
                <a:spcPts val="0"/>
              </a:spcBef>
              <a:spcAft>
                <a:spcPts val="0"/>
              </a:spcAft>
              <a:buSzPct val="100000"/>
              <a:buChar char="•"/>
            </a:pPr>
            <a:r>
              <a:rPr lang="en-US" dirty="0"/>
              <a:t>Cri</a:t>
            </a:r>
            <a:r>
              <a:rPr lang="cs-CZ" dirty="0"/>
              <a:t>c</a:t>
            </a:r>
            <a:r>
              <a:rPr lang="en-US" dirty="0"/>
              <a:t>k and Koch, 1990: „Everyone has a rough idea of what is meant by consciousness.“</a:t>
            </a:r>
            <a:endParaRPr dirty="0"/>
          </a:p>
          <a:p>
            <a:pPr marL="228600" lvl="0" indent="-110490" algn="l" rtl="0">
              <a:lnSpc>
                <a:spcPct val="90000"/>
              </a:lnSpc>
              <a:spcBef>
                <a:spcPts val="1000"/>
              </a:spcBef>
              <a:spcAft>
                <a:spcPts val="0"/>
              </a:spcAft>
              <a:buSzPct val="100000"/>
              <a:buNone/>
            </a:pPr>
            <a:endParaRPr dirty="0"/>
          </a:p>
          <a:p>
            <a:pPr marL="228600" lvl="0" indent="-228600" algn="l" rtl="0">
              <a:lnSpc>
                <a:spcPct val="90000"/>
              </a:lnSpc>
              <a:spcBef>
                <a:spcPts val="1000"/>
              </a:spcBef>
              <a:spcAft>
                <a:spcPts val="0"/>
              </a:spcAft>
              <a:buSzPct val="100000"/>
              <a:buChar char="•"/>
            </a:pPr>
            <a:r>
              <a:rPr lang="en-US" dirty="0"/>
              <a:t>We define </a:t>
            </a:r>
            <a:r>
              <a:rPr lang="en-US" b="1" dirty="0"/>
              <a:t>cognitive process as conscious, if the subject is aware of it and can report about it.</a:t>
            </a:r>
            <a:r>
              <a:rPr lang="en-US" dirty="0"/>
              <a:t> If a subject can report the presence (or absence) of a stimulus (detection) or its identity (discrimination), we assume that the subject was conscious of the respective cognitive content. Failure to detect or to identify will be taken as a sign of unawareness. Even though this is not an exhaustive definition, it allows for an objective evaluation of subjective data, a scientific program called ‘heterophenomenology’ (Dennett, 1992).</a:t>
            </a:r>
            <a:endParaRPr dirty="0"/>
          </a:p>
          <a:p>
            <a:pPr marL="1828800" lvl="4" indent="0" algn="l" rtl="0">
              <a:lnSpc>
                <a:spcPct val="90000"/>
              </a:lnSpc>
              <a:spcBef>
                <a:spcPts val="500"/>
              </a:spcBef>
              <a:spcAft>
                <a:spcPts val="0"/>
              </a:spcAft>
              <a:buSzPct val="100000"/>
              <a:buNone/>
            </a:pPr>
            <a:r>
              <a:rPr lang="en-US" dirty="0" err="1"/>
              <a:t>Melloni</a:t>
            </a:r>
            <a:r>
              <a:rPr lang="en-US" dirty="0"/>
              <a:t>, L., &amp; Singer, W. (2011). The explanatory gap in Neuroscience, 61–73.</a:t>
            </a:r>
            <a:endParaRPr dirty="0"/>
          </a:p>
          <a:p>
            <a:pPr marL="228600" lvl="0" indent="-110490" algn="l" rtl="0">
              <a:lnSpc>
                <a:spcPct val="90000"/>
              </a:lnSpc>
              <a:spcBef>
                <a:spcPts val="1000"/>
              </a:spcBef>
              <a:spcAft>
                <a:spcPts val="0"/>
              </a:spcAft>
              <a:buSzPct val="100000"/>
              <a:buNone/>
            </a:pPr>
            <a:endParaRPr dirty="0"/>
          </a:p>
          <a:p>
            <a:pPr marL="228600" lvl="0" indent="-228600" algn="l" rtl="0">
              <a:lnSpc>
                <a:spcPct val="90000"/>
              </a:lnSpc>
              <a:spcBef>
                <a:spcPts val="1000"/>
              </a:spcBef>
              <a:spcAft>
                <a:spcPts val="0"/>
              </a:spcAft>
              <a:buSzPct val="100000"/>
              <a:buChar char="•"/>
            </a:pPr>
            <a:r>
              <a:rPr lang="en-US" dirty="0"/>
              <a:t>In clinical practice, consciousness is generally equated with the </a:t>
            </a:r>
            <a:r>
              <a:rPr lang="en-US" b="1" dirty="0"/>
              <a:t>waking state, and the ability to perceive, interact and communicate with the environment and</a:t>
            </a:r>
            <a:r>
              <a:rPr lang="en-US" dirty="0"/>
              <a:t> with others in the integrated manner that wakefulness normally implies (Monaco et al., 2005).</a:t>
            </a:r>
            <a:endParaRPr dirty="0"/>
          </a:p>
        </p:txBody>
      </p:sp>
      <p:sp>
        <p:nvSpPr>
          <p:cNvPr id="257" name="Google Shape;257;p10"/>
          <p:cNvSpPr txBox="1">
            <a:spLocks noGrp="1"/>
          </p:cNvSpPr>
          <p:nvPr>
            <p:ph type="sldNum" idx="12"/>
          </p:nvPr>
        </p:nvSpPr>
        <p:spPr>
          <a:xfrm>
            <a:off x="11221275" y="6408258"/>
            <a:ext cx="504000" cy="2160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1"/>
          <p:cNvSpPr txBox="1">
            <a:spLocks noGrp="1"/>
          </p:cNvSpPr>
          <p:nvPr>
            <p:ph type="title"/>
          </p:nvPr>
        </p:nvSpPr>
        <p:spPr>
          <a:xfrm>
            <a:off x="466725" y="365126"/>
            <a:ext cx="11258550" cy="8255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rgbClr val="21A9C0"/>
              </a:buClr>
              <a:buSzPts val="3600"/>
              <a:buFont typeface="Arial"/>
              <a:buNone/>
            </a:pPr>
            <a:r>
              <a:rPr lang="cs-CZ" dirty="0" err="1"/>
              <a:t>What</a:t>
            </a:r>
            <a:r>
              <a:rPr lang="cs-CZ" dirty="0"/>
              <a:t> </a:t>
            </a:r>
            <a:r>
              <a:rPr lang="cs-CZ" dirty="0" err="1"/>
              <a:t>can</a:t>
            </a:r>
            <a:r>
              <a:rPr lang="cs-CZ" dirty="0"/>
              <a:t> „</a:t>
            </a:r>
            <a:r>
              <a:rPr lang="cs-CZ" dirty="0" err="1"/>
              <a:t>consciousness</a:t>
            </a:r>
            <a:r>
              <a:rPr lang="cs-CZ" dirty="0"/>
              <a:t>“ </a:t>
            </a:r>
            <a:r>
              <a:rPr lang="cs-CZ" dirty="0" err="1"/>
              <a:t>mean</a:t>
            </a:r>
            <a:endParaRPr dirty="0"/>
          </a:p>
        </p:txBody>
      </p:sp>
      <p:sp>
        <p:nvSpPr>
          <p:cNvPr id="265" name="Google Shape;265;p11"/>
          <p:cNvSpPr txBox="1">
            <a:spLocks noGrp="1"/>
          </p:cNvSpPr>
          <p:nvPr>
            <p:ph type="body" idx="1"/>
          </p:nvPr>
        </p:nvSpPr>
        <p:spPr>
          <a:xfrm>
            <a:off x="466725" y="1523999"/>
            <a:ext cx="11258550" cy="4362451"/>
          </a:xfrm>
          <a:prstGeom prst="rect">
            <a:avLst/>
          </a:prstGeom>
          <a:noFill/>
          <a:ln>
            <a:noFill/>
          </a:ln>
        </p:spPr>
        <p:txBody>
          <a:bodyPr spcFirstLastPara="1" wrap="square" lIns="0" tIns="0" rIns="0" bIns="0" anchor="t" anchorCtr="0">
            <a:normAutofit/>
          </a:bodyPr>
          <a:lstStyle/>
          <a:p>
            <a:pPr marL="228600" lvl="0" indent="-228600" algn="l" rtl="0">
              <a:lnSpc>
                <a:spcPct val="90000"/>
              </a:lnSpc>
              <a:spcBef>
                <a:spcPts val="0"/>
              </a:spcBef>
              <a:spcAft>
                <a:spcPts val="0"/>
              </a:spcAft>
              <a:buSzPts val="2400"/>
              <a:buChar char="•"/>
            </a:pPr>
            <a:r>
              <a:rPr lang="en-US" b="1" dirty="0"/>
              <a:t>“the waking state” </a:t>
            </a:r>
            <a:r>
              <a:rPr lang="en-US" dirty="0"/>
              <a:t>- as opposed to coma on the other end of consciousness spectrum. This meaning of consciousness might also be called vigilance or wakefulness. </a:t>
            </a:r>
            <a:endParaRPr dirty="0"/>
          </a:p>
          <a:p>
            <a:pPr marL="228600" lvl="0" indent="-228600" algn="l" rtl="0">
              <a:lnSpc>
                <a:spcPct val="90000"/>
              </a:lnSpc>
              <a:spcBef>
                <a:spcPts val="1000"/>
              </a:spcBef>
              <a:spcAft>
                <a:spcPts val="0"/>
              </a:spcAft>
              <a:buSzPts val="2400"/>
              <a:buChar char="•"/>
            </a:pPr>
            <a:r>
              <a:rPr lang="en-US" b="1" dirty="0"/>
              <a:t>“perceptual awareness”- </a:t>
            </a:r>
            <a:r>
              <a:rPr lang="en-US" dirty="0"/>
              <a:t>the subjective experience of hearing, seeing, having thoughts. (Chalmers, 2013). Perceptual awareness is inherently a subjective phenomenon, but it can be measured by self-reports. </a:t>
            </a:r>
            <a:endParaRPr dirty="0"/>
          </a:p>
          <a:p>
            <a:pPr marL="228600" lvl="0" indent="-228600" algn="l" rtl="0">
              <a:lnSpc>
                <a:spcPct val="90000"/>
              </a:lnSpc>
              <a:spcBef>
                <a:spcPts val="1000"/>
              </a:spcBef>
              <a:spcAft>
                <a:spcPts val="0"/>
              </a:spcAft>
              <a:buSzPts val="2400"/>
              <a:buChar char="•"/>
            </a:pPr>
            <a:r>
              <a:rPr lang="en-US" b="1" dirty="0"/>
              <a:t>“intentional state” </a:t>
            </a:r>
            <a:r>
              <a:rPr lang="en-US" dirty="0"/>
              <a:t>– usually in philosophical context the propositional state –the ability of information or a system to be “about” something.</a:t>
            </a:r>
            <a:r>
              <a:rPr lang="cs-CZ" dirty="0"/>
              <a:t>, </a:t>
            </a:r>
            <a:r>
              <a:rPr lang="cs-CZ" dirty="0" err="1"/>
              <a:t>state</a:t>
            </a:r>
            <a:r>
              <a:rPr lang="cs-CZ" dirty="0"/>
              <a:t> </a:t>
            </a:r>
            <a:r>
              <a:rPr lang="cs-CZ" dirty="0" err="1"/>
              <a:t>that</a:t>
            </a:r>
            <a:r>
              <a:rPr lang="cs-CZ" dirty="0"/>
              <a:t> has </a:t>
            </a:r>
            <a:r>
              <a:rPr lang="cs-CZ" dirty="0" err="1"/>
              <a:t>some</a:t>
            </a:r>
            <a:r>
              <a:rPr lang="cs-CZ" dirty="0"/>
              <a:t> </a:t>
            </a:r>
            <a:r>
              <a:rPr lang="cs-CZ" dirty="0" err="1"/>
              <a:t>content</a:t>
            </a:r>
            <a:endParaRPr dirty="0"/>
          </a:p>
          <a:p>
            <a:pPr marL="228600" lvl="0" indent="-228600" algn="l" rtl="0">
              <a:lnSpc>
                <a:spcPct val="90000"/>
              </a:lnSpc>
              <a:spcBef>
                <a:spcPts val="1000"/>
              </a:spcBef>
              <a:spcAft>
                <a:spcPts val="0"/>
              </a:spcAft>
              <a:buSzPts val="2400"/>
              <a:buChar char="•"/>
            </a:pPr>
            <a:r>
              <a:rPr lang="en-US" b="1" dirty="0"/>
              <a:t>“self-consciousness</a:t>
            </a:r>
            <a:r>
              <a:rPr lang="en-US" dirty="0"/>
              <a:t>” – the state of having a concept of self and being able to relate the perceptual experience to it. </a:t>
            </a:r>
            <a:endParaRPr dirty="0"/>
          </a:p>
        </p:txBody>
      </p:sp>
      <p:sp>
        <p:nvSpPr>
          <p:cNvPr id="267" name="Google Shape;267;p11"/>
          <p:cNvSpPr txBox="1">
            <a:spLocks noGrp="1"/>
          </p:cNvSpPr>
          <p:nvPr>
            <p:ph type="sldNum" idx="12"/>
          </p:nvPr>
        </p:nvSpPr>
        <p:spPr>
          <a:xfrm>
            <a:off x="11221275" y="6408258"/>
            <a:ext cx="504000" cy="2160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3"/>
          <p:cNvSpPr txBox="1">
            <a:spLocks noGrp="1"/>
          </p:cNvSpPr>
          <p:nvPr>
            <p:ph type="title"/>
          </p:nvPr>
        </p:nvSpPr>
        <p:spPr>
          <a:xfrm>
            <a:off x="466725" y="365126"/>
            <a:ext cx="11258550" cy="8255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rgbClr val="21A9C0"/>
              </a:buClr>
              <a:buSzPts val="3600"/>
              <a:buFont typeface="Arial"/>
              <a:buNone/>
            </a:pPr>
            <a:r>
              <a:rPr lang="en-US" dirty="0"/>
              <a:t>Theories of consciousness</a:t>
            </a:r>
            <a:endParaRPr dirty="0"/>
          </a:p>
        </p:txBody>
      </p:sp>
      <p:sp>
        <p:nvSpPr>
          <p:cNvPr id="283" name="Google Shape;283;p13"/>
          <p:cNvSpPr txBox="1">
            <a:spLocks noGrp="1"/>
          </p:cNvSpPr>
          <p:nvPr>
            <p:ph type="sldNum" idx="12"/>
          </p:nvPr>
        </p:nvSpPr>
        <p:spPr>
          <a:xfrm>
            <a:off x="11221275" y="6408258"/>
            <a:ext cx="504000" cy="2160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15</a:t>
            </a:fld>
            <a:endParaRPr/>
          </a:p>
        </p:txBody>
      </p:sp>
      <p:sp>
        <p:nvSpPr>
          <p:cNvPr id="284" name="Google Shape;284;p13"/>
          <p:cNvSpPr txBox="1">
            <a:spLocks noGrp="1"/>
          </p:cNvSpPr>
          <p:nvPr>
            <p:ph type="body" idx="1"/>
          </p:nvPr>
        </p:nvSpPr>
        <p:spPr>
          <a:xfrm>
            <a:off x="466725" y="1523999"/>
            <a:ext cx="11258550" cy="4362451"/>
          </a:xfrm>
          <a:prstGeom prst="rect">
            <a:avLst/>
          </a:prstGeom>
          <a:noFill/>
          <a:ln>
            <a:noFill/>
          </a:ln>
        </p:spPr>
        <p:txBody>
          <a:bodyPr spcFirstLastPara="1" wrap="square" lIns="0" tIns="0" rIns="0" bIns="0" anchor="t" anchorCtr="0">
            <a:normAutofit/>
          </a:bodyPr>
          <a:lstStyle/>
          <a:p>
            <a:pPr marL="228600" lvl="0" indent="-228600" algn="l" rtl="0">
              <a:lnSpc>
                <a:spcPct val="90000"/>
              </a:lnSpc>
              <a:spcBef>
                <a:spcPts val="0"/>
              </a:spcBef>
              <a:spcAft>
                <a:spcPts val="0"/>
              </a:spcAft>
              <a:buSzPts val="2400"/>
              <a:buChar char="•"/>
            </a:pPr>
            <a:r>
              <a:rPr lang="en-US" sz="3200" dirty="0"/>
              <a:t>First-order</a:t>
            </a:r>
            <a:endParaRPr sz="3200" dirty="0"/>
          </a:p>
          <a:p>
            <a:pPr marL="228600" lvl="0" indent="-228600" algn="l" rtl="0">
              <a:lnSpc>
                <a:spcPct val="90000"/>
              </a:lnSpc>
              <a:spcBef>
                <a:spcPts val="1000"/>
              </a:spcBef>
              <a:spcAft>
                <a:spcPts val="0"/>
              </a:spcAft>
              <a:buSzPts val="2400"/>
              <a:buChar char="•"/>
            </a:pPr>
            <a:r>
              <a:rPr lang="en-US" sz="3200" dirty="0"/>
              <a:t>Higher-order</a:t>
            </a:r>
            <a:endParaRPr sz="3200" dirty="0"/>
          </a:p>
          <a:p>
            <a:pPr marL="228600" lvl="0" indent="-228600" algn="l" rtl="0">
              <a:lnSpc>
                <a:spcPct val="90000"/>
              </a:lnSpc>
              <a:spcBef>
                <a:spcPts val="1000"/>
              </a:spcBef>
              <a:spcAft>
                <a:spcPts val="0"/>
              </a:spcAft>
              <a:buSzPts val="2400"/>
              <a:buChar char="•"/>
            </a:pPr>
            <a:r>
              <a:rPr lang="en-US" sz="3200" dirty="0"/>
              <a:t>Neuronal global workspace</a:t>
            </a:r>
            <a:endParaRPr sz="3200" dirty="0"/>
          </a:p>
          <a:p>
            <a:pPr marL="228600" lvl="0" indent="-228600" algn="l" rtl="0">
              <a:lnSpc>
                <a:spcPct val="90000"/>
              </a:lnSpc>
              <a:spcBef>
                <a:spcPts val="1000"/>
              </a:spcBef>
              <a:spcAft>
                <a:spcPts val="0"/>
              </a:spcAft>
              <a:buSzPts val="2400"/>
              <a:buChar char="•"/>
            </a:pPr>
            <a:r>
              <a:rPr lang="en-US" sz="3200" dirty="0"/>
              <a:t>Information integration</a:t>
            </a:r>
            <a:endParaRPr sz="3200" dirty="0"/>
          </a:p>
          <a:p>
            <a:pPr marL="228600" lvl="0" indent="-76200" algn="l" rtl="0">
              <a:lnSpc>
                <a:spcPct val="90000"/>
              </a:lnSpc>
              <a:spcBef>
                <a:spcPts val="1000"/>
              </a:spcBef>
              <a:spcAft>
                <a:spcPts val="0"/>
              </a:spcAft>
              <a:buSzPts val="2400"/>
              <a:buNone/>
            </a:pPr>
            <a:endParaRPr dirty="0"/>
          </a:p>
        </p:txBody>
      </p:sp>
      <p:pic>
        <p:nvPicPr>
          <p:cNvPr id="5" name="Obrázek 4">
            <a:extLst>
              <a:ext uri="{FF2B5EF4-FFF2-40B4-BE49-F238E27FC236}">
                <a16:creationId xmlns:a16="http://schemas.microsoft.com/office/drawing/2014/main" id="{A44DB72D-2B83-5B62-7117-F6ADBD4B0663}"/>
              </a:ext>
            </a:extLst>
          </p:cNvPr>
          <p:cNvPicPr>
            <a:picLocks noChangeAspect="1"/>
          </p:cNvPicPr>
          <p:nvPr/>
        </p:nvPicPr>
        <p:blipFill>
          <a:blip r:embed="rId3"/>
          <a:stretch>
            <a:fillRect/>
          </a:stretch>
        </p:blipFill>
        <p:spPr>
          <a:xfrm>
            <a:off x="5794857" y="1434373"/>
            <a:ext cx="2655010" cy="2321645"/>
          </a:xfrm>
          <a:prstGeom prst="rect">
            <a:avLst/>
          </a:prstGeom>
        </p:spPr>
      </p:pic>
      <p:pic>
        <p:nvPicPr>
          <p:cNvPr id="7" name="Obrázek 6">
            <a:extLst>
              <a:ext uri="{FF2B5EF4-FFF2-40B4-BE49-F238E27FC236}">
                <a16:creationId xmlns:a16="http://schemas.microsoft.com/office/drawing/2014/main" id="{E638CDDC-4E2E-A28E-6C4E-AAF7D61C8F72}"/>
              </a:ext>
            </a:extLst>
          </p:cNvPr>
          <p:cNvPicPr>
            <a:picLocks noChangeAspect="1"/>
          </p:cNvPicPr>
          <p:nvPr/>
        </p:nvPicPr>
        <p:blipFill>
          <a:blip r:embed="rId4"/>
          <a:stretch>
            <a:fillRect/>
          </a:stretch>
        </p:blipFill>
        <p:spPr>
          <a:xfrm>
            <a:off x="8697132" y="1434373"/>
            <a:ext cx="2780877" cy="2214906"/>
          </a:xfrm>
          <a:prstGeom prst="rect">
            <a:avLst/>
          </a:prstGeom>
        </p:spPr>
      </p:pic>
      <p:pic>
        <p:nvPicPr>
          <p:cNvPr id="9" name="Obrázek 8">
            <a:extLst>
              <a:ext uri="{FF2B5EF4-FFF2-40B4-BE49-F238E27FC236}">
                <a16:creationId xmlns:a16="http://schemas.microsoft.com/office/drawing/2014/main" id="{55EFD869-2695-2D2C-1C58-E18A5AC8FB6D}"/>
              </a:ext>
            </a:extLst>
          </p:cNvPr>
          <p:cNvPicPr>
            <a:picLocks noChangeAspect="1"/>
          </p:cNvPicPr>
          <p:nvPr/>
        </p:nvPicPr>
        <p:blipFill>
          <a:blip r:embed="rId5"/>
          <a:stretch>
            <a:fillRect/>
          </a:stretch>
        </p:blipFill>
        <p:spPr>
          <a:xfrm>
            <a:off x="6985263" y="4391513"/>
            <a:ext cx="3835550" cy="210136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14"/>
          <p:cNvSpPr txBox="1">
            <a:spLocks noGrp="1"/>
          </p:cNvSpPr>
          <p:nvPr>
            <p:ph type="title"/>
          </p:nvPr>
        </p:nvSpPr>
        <p:spPr>
          <a:xfrm>
            <a:off x="466725" y="365126"/>
            <a:ext cx="11258550" cy="8255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rgbClr val="21A9C0"/>
              </a:buClr>
              <a:buSzPts val="3600"/>
              <a:buFont typeface="Arial"/>
              <a:buNone/>
            </a:pPr>
            <a:r>
              <a:rPr lang="en-US"/>
              <a:t>Theories of consciousness: First-order</a:t>
            </a:r>
            <a:endParaRPr/>
          </a:p>
        </p:txBody>
      </p:sp>
      <p:sp>
        <p:nvSpPr>
          <p:cNvPr id="290" name="Google Shape;290;p14"/>
          <p:cNvSpPr txBox="1">
            <a:spLocks noGrp="1"/>
          </p:cNvSpPr>
          <p:nvPr>
            <p:ph type="body" idx="1"/>
          </p:nvPr>
        </p:nvSpPr>
        <p:spPr>
          <a:xfrm>
            <a:off x="466725" y="1227019"/>
            <a:ext cx="11258550" cy="4362451"/>
          </a:xfrm>
          <a:prstGeom prst="rect">
            <a:avLst/>
          </a:prstGeom>
          <a:noFill/>
          <a:ln>
            <a:noFill/>
          </a:ln>
        </p:spPr>
        <p:txBody>
          <a:bodyPr spcFirstLastPara="1" wrap="square" lIns="0" tIns="0" rIns="0" bIns="0" anchor="t" anchorCtr="0">
            <a:normAutofit/>
          </a:bodyPr>
          <a:lstStyle/>
          <a:p>
            <a:pPr marL="228600" lvl="0" indent="-228600" algn="l" rtl="0">
              <a:lnSpc>
                <a:spcPct val="90000"/>
              </a:lnSpc>
              <a:spcBef>
                <a:spcPts val="0"/>
              </a:spcBef>
              <a:spcAft>
                <a:spcPts val="0"/>
              </a:spcAft>
              <a:buSzPts val="2400"/>
              <a:buChar char="•"/>
            </a:pPr>
            <a:r>
              <a:rPr lang="en-US" dirty="0"/>
              <a:t>Zeki</a:t>
            </a:r>
            <a:r>
              <a:rPr lang="cs-CZ" dirty="0"/>
              <a:t>: </a:t>
            </a:r>
            <a:r>
              <a:rPr lang="cs-CZ" dirty="0" err="1"/>
              <a:t>multiple</a:t>
            </a:r>
            <a:r>
              <a:rPr lang="en-US" dirty="0"/>
              <a:t> </a:t>
            </a:r>
            <a:r>
              <a:rPr lang="en-US" dirty="0" err="1"/>
              <a:t>microcons</a:t>
            </a:r>
            <a:r>
              <a:rPr lang="cs-CZ" dirty="0"/>
              <a:t>c</a:t>
            </a:r>
            <a:r>
              <a:rPr lang="en-US" dirty="0" err="1"/>
              <a:t>iousness</a:t>
            </a:r>
            <a:r>
              <a:rPr lang="en-US" dirty="0"/>
              <a:t>: consciousness t</a:t>
            </a:r>
            <a:r>
              <a:rPr lang="cs-CZ" dirty="0"/>
              <a:t>a</a:t>
            </a:r>
            <a:r>
              <a:rPr lang="en-US" dirty="0" err="1"/>
              <a:t>kes</a:t>
            </a:r>
            <a:r>
              <a:rPr lang="en-US" dirty="0"/>
              <a:t> place where the percept is processed</a:t>
            </a:r>
            <a:r>
              <a:rPr lang="cs-CZ" dirty="0"/>
              <a:t> (</a:t>
            </a:r>
            <a:r>
              <a:rPr lang="cs-CZ" dirty="0" err="1"/>
              <a:t>e.g</a:t>
            </a:r>
            <a:r>
              <a:rPr lang="cs-CZ" dirty="0"/>
              <a:t>. </a:t>
            </a:r>
            <a:r>
              <a:rPr lang="cs-CZ" dirty="0" err="1"/>
              <a:t>visual</a:t>
            </a:r>
            <a:r>
              <a:rPr lang="cs-CZ" dirty="0"/>
              <a:t> </a:t>
            </a:r>
            <a:r>
              <a:rPr lang="cs-CZ" dirty="0" err="1"/>
              <a:t>consciousness-visual</a:t>
            </a:r>
            <a:r>
              <a:rPr lang="cs-CZ" dirty="0"/>
              <a:t> </a:t>
            </a:r>
            <a:r>
              <a:rPr lang="cs-CZ" dirty="0" err="1"/>
              <a:t>cortex</a:t>
            </a:r>
            <a:r>
              <a:rPr lang="cs-CZ" dirty="0"/>
              <a:t>)</a:t>
            </a:r>
            <a:endParaRPr dirty="0"/>
          </a:p>
          <a:p>
            <a:pPr marL="228600" lvl="0" indent="-228600" algn="l" rtl="0">
              <a:lnSpc>
                <a:spcPct val="90000"/>
              </a:lnSpc>
              <a:spcBef>
                <a:spcPts val="1000"/>
              </a:spcBef>
              <a:spcAft>
                <a:spcPts val="0"/>
              </a:spcAft>
              <a:buSzPts val="2400"/>
              <a:buChar char="•"/>
            </a:pPr>
            <a:r>
              <a:rPr lang="en-US" dirty="0"/>
              <a:t> </a:t>
            </a:r>
            <a:r>
              <a:rPr lang="en-US" dirty="0" err="1"/>
              <a:t>Lamme</a:t>
            </a:r>
            <a:r>
              <a:rPr lang="cs-CZ" dirty="0"/>
              <a:t>:</a:t>
            </a:r>
            <a:r>
              <a:rPr lang="en-US" dirty="0"/>
              <a:t> recurrent </a:t>
            </a:r>
            <a:r>
              <a:rPr lang="en-US" dirty="0" err="1"/>
              <a:t>proces</a:t>
            </a:r>
            <a:r>
              <a:rPr lang="cs-CZ" dirty="0" err="1"/>
              <a:t>sing</a:t>
            </a:r>
            <a:endParaRPr dirty="0"/>
          </a:p>
        </p:txBody>
      </p:sp>
      <p:sp>
        <p:nvSpPr>
          <p:cNvPr id="292" name="Google Shape;292;p14"/>
          <p:cNvSpPr txBox="1">
            <a:spLocks noGrp="1"/>
          </p:cNvSpPr>
          <p:nvPr>
            <p:ph type="sldNum" idx="12"/>
          </p:nvPr>
        </p:nvSpPr>
        <p:spPr>
          <a:xfrm>
            <a:off x="11221275" y="6408258"/>
            <a:ext cx="504000" cy="2160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16</a:t>
            </a:fld>
            <a:endParaRPr/>
          </a:p>
        </p:txBody>
      </p:sp>
      <p:pic>
        <p:nvPicPr>
          <p:cNvPr id="293" name="Google Shape;293;p14"/>
          <p:cNvPicPr preferRelativeResize="0"/>
          <p:nvPr/>
        </p:nvPicPr>
        <p:blipFill rotWithShape="1">
          <a:blip r:embed="rId3">
            <a:alphaModFix/>
          </a:blip>
          <a:srcRect/>
          <a:stretch/>
        </p:blipFill>
        <p:spPr>
          <a:xfrm>
            <a:off x="6574014" y="2785800"/>
            <a:ext cx="4899261" cy="3260712"/>
          </a:xfrm>
          <a:prstGeom prst="rect">
            <a:avLst/>
          </a:prstGeom>
          <a:noFill/>
          <a:ln>
            <a:noFill/>
          </a:ln>
        </p:spPr>
      </p:pic>
      <p:pic>
        <p:nvPicPr>
          <p:cNvPr id="294" name="Google Shape;294;p14"/>
          <p:cNvPicPr preferRelativeResize="0"/>
          <p:nvPr/>
        </p:nvPicPr>
        <p:blipFill rotWithShape="1">
          <a:blip r:embed="rId4">
            <a:alphaModFix/>
          </a:blip>
          <a:srcRect/>
          <a:stretch/>
        </p:blipFill>
        <p:spPr>
          <a:xfrm>
            <a:off x="715427" y="2785800"/>
            <a:ext cx="4756484" cy="336155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5"/>
          <p:cNvSpPr txBox="1">
            <a:spLocks noGrp="1"/>
          </p:cNvSpPr>
          <p:nvPr>
            <p:ph type="title"/>
          </p:nvPr>
        </p:nvSpPr>
        <p:spPr>
          <a:xfrm>
            <a:off x="466725" y="365126"/>
            <a:ext cx="11258550" cy="8255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rgbClr val="21A9C0"/>
              </a:buClr>
              <a:buSzPts val="3600"/>
              <a:buFont typeface="Arial"/>
              <a:buNone/>
            </a:pPr>
            <a:r>
              <a:rPr lang="en-US"/>
              <a:t>Theories of consciousness: Higher-order theory</a:t>
            </a:r>
            <a:endParaRPr/>
          </a:p>
        </p:txBody>
      </p:sp>
      <p:sp>
        <p:nvSpPr>
          <p:cNvPr id="301" name="Google Shape;301;p15"/>
          <p:cNvSpPr txBox="1">
            <a:spLocks noGrp="1"/>
          </p:cNvSpPr>
          <p:nvPr>
            <p:ph type="sldNum" idx="12"/>
          </p:nvPr>
        </p:nvSpPr>
        <p:spPr>
          <a:xfrm>
            <a:off x="11221275" y="6408258"/>
            <a:ext cx="504000" cy="2160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17</a:t>
            </a:fld>
            <a:endParaRPr/>
          </a:p>
        </p:txBody>
      </p:sp>
      <p:sp>
        <p:nvSpPr>
          <p:cNvPr id="302" name="Google Shape;302;p15"/>
          <p:cNvSpPr txBox="1">
            <a:spLocks noGrp="1"/>
          </p:cNvSpPr>
          <p:nvPr>
            <p:ph type="body" idx="1"/>
          </p:nvPr>
        </p:nvSpPr>
        <p:spPr>
          <a:xfrm>
            <a:off x="466725" y="4782174"/>
            <a:ext cx="11258550" cy="921418"/>
          </a:xfrm>
          <a:prstGeom prst="rect">
            <a:avLst/>
          </a:prstGeom>
          <a:noFill/>
          <a:ln>
            <a:noFill/>
          </a:ln>
        </p:spPr>
        <p:txBody>
          <a:bodyPr spcFirstLastPara="1" wrap="square" lIns="0" tIns="0" rIns="0" bIns="0" anchor="t" anchorCtr="0">
            <a:normAutofit fontScale="70000" lnSpcReduction="20000"/>
          </a:bodyPr>
          <a:lstStyle/>
          <a:p>
            <a:pPr marL="228600" lvl="0" indent="-228600" algn="l" rtl="0">
              <a:lnSpc>
                <a:spcPct val="90000"/>
              </a:lnSpc>
              <a:spcBef>
                <a:spcPts val="0"/>
              </a:spcBef>
              <a:spcAft>
                <a:spcPts val="0"/>
              </a:spcAft>
              <a:buSzPct val="100000"/>
              <a:buChar char="•"/>
            </a:pPr>
            <a:r>
              <a:rPr lang="en-US" dirty="0" err="1"/>
              <a:t>Carruhters</a:t>
            </a:r>
            <a:r>
              <a:rPr lang="en-US" dirty="0"/>
              <a:t>, Rosenthal, Lau</a:t>
            </a:r>
            <a:endParaRPr dirty="0"/>
          </a:p>
          <a:p>
            <a:pPr marL="228600" lvl="0" indent="-228600" algn="l" rtl="0">
              <a:lnSpc>
                <a:spcPct val="90000"/>
              </a:lnSpc>
              <a:spcBef>
                <a:spcPts val="1000"/>
              </a:spcBef>
              <a:spcAft>
                <a:spcPts val="0"/>
              </a:spcAft>
              <a:buSzPct val="100000"/>
              <a:buChar char="•"/>
            </a:pPr>
            <a:r>
              <a:rPr lang="en-US" dirty="0"/>
              <a:t>To be conscious of a particular state, we require another state that is about the original state (Block, 2009).</a:t>
            </a:r>
            <a:endParaRPr dirty="0"/>
          </a:p>
          <a:p>
            <a:pPr marL="228600" lvl="0" indent="-228600" algn="l" rtl="0">
              <a:lnSpc>
                <a:spcPct val="90000"/>
              </a:lnSpc>
              <a:spcBef>
                <a:spcPts val="1000"/>
              </a:spcBef>
              <a:spcAft>
                <a:spcPts val="0"/>
              </a:spcAft>
              <a:buSzPct val="100000"/>
              <a:buChar char="•"/>
            </a:pPr>
            <a:r>
              <a:rPr lang="en-US" dirty="0"/>
              <a:t>Associational areas - frontal, parietal areas</a:t>
            </a:r>
            <a:endParaRPr dirty="0"/>
          </a:p>
        </p:txBody>
      </p:sp>
      <p:pic>
        <p:nvPicPr>
          <p:cNvPr id="303" name="Google Shape;303;p15"/>
          <p:cNvPicPr preferRelativeResize="0"/>
          <p:nvPr/>
        </p:nvPicPr>
        <p:blipFill rotWithShape="1">
          <a:blip r:embed="rId3">
            <a:alphaModFix/>
          </a:blip>
          <a:srcRect/>
          <a:stretch/>
        </p:blipFill>
        <p:spPr>
          <a:xfrm>
            <a:off x="466725" y="1190626"/>
            <a:ext cx="11475758" cy="33623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6"/>
          <p:cNvSpPr txBox="1">
            <a:spLocks noGrp="1"/>
          </p:cNvSpPr>
          <p:nvPr>
            <p:ph type="title"/>
          </p:nvPr>
        </p:nvSpPr>
        <p:spPr>
          <a:xfrm>
            <a:off x="466725" y="365126"/>
            <a:ext cx="11258550" cy="8255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rgbClr val="21A9C0"/>
              </a:buClr>
              <a:buSzPts val="3600"/>
              <a:buFont typeface="Arial"/>
              <a:buNone/>
            </a:pPr>
            <a:r>
              <a:rPr lang="en-US" dirty="0"/>
              <a:t>Theories of cons</a:t>
            </a:r>
            <a:r>
              <a:rPr lang="cs-CZ" dirty="0"/>
              <a:t>c</a:t>
            </a:r>
            <a:r>
              <a:rPr lang="en-US" dirty="0" err="1"/>
              <a:t>iousness</a:t>
            </a:r>
            <a:r>
              <a:rPr lang="en-US" dirty="0"/>
              <a:t>: Neuronal global workspace</a:t>
            </a:r>
            <a:endParaRPr dirty="0"/>
          </a:p>
        </p:txBody>
      </p:sp>
      <p:sp>
        <p:nvSpPr>
          <p:cNvPr id="310" name="Google Shape;310;p16"/>
          <p:cNvSpPr txBox="1">
            <a:spLocks noGrp="1"/>
          </p:cNvSpPr>
          <p:nvPr>
            <p:ph type="sldNum" idx="12"/>
          </p:nvPr>
        </p:nvSpPr>
        <p:spPr>
          <a:xfrm>
            <a:off x="11221275" y="6408258"/>
            <a:ext cx="504000" cy="2160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18</a:t>
            </a:fld>
            <a:endParaRPr/>
          </a:p>
        </p:txBody>
      </p:sp>
      <p:sp>
        <p:nvSpPr>
          <p:cNvPr id="313" name="Google Shape;313;p16"/>
          <p:cNvSpPr/>
          <p:nvPr/>
        </p:nvSpPr>
        <p:spPr>
          <a:xfrm>
            <a:off x="6172200" y="1402809"/>
            <a:ext cx="4949207" cy="246217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400"/>
              <a:buFont typeface="Arial"/>
              <a:buChar char="•"/>
            </a:pPr>
            <a:r>
              <a:rPr lang="en-US" sz="2000" dirty="0" err="1">
                <a:solidFill>
                  <a:schemeClr val="dk1"/>
                </a:solidFill>
                <a:latin typeface="Arial"/>
                <a:ea typeface="Arial"/>
                <a:cs typeface="Arial"/>
                <a:sym typeface="Arial"/>
              </a:rPr>
              <a:t>Baars</a:t>
            </a:r>
            <a:r>
              <a:rPr lang="en-US" sz="2000" dirty="0">
                <a:solidFill>
                  <a:schemeClr val="dk1"/>
                </a:solidFill>
                <a:latin typeface="Arial"/>
                <a:ea typeface="Arial"/>
                <a:cs typeface="Arial"/>
                <a:sym typeface="Arial"/>
              </a:rPr>
              <a:t> (1983) </a:t>
            </a:r>
            <a:endParaRPr sz="2000" dirty="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2400"/>
              <a:buFont typeface="Arial"/>
              <a:buChar char="•"/>
            </a:pPr>
            <a:r>
              <a:rPr lang="en-US" sz="2000" dirty="0">
                <a:solidFill>
                  <a:schemeClr val="dk1"/>
                </a:solidFill>
                <a:latin typeface="Arial"/>
                <a:ea typeface="Arial"/>
                <a:cs typeface="Arial"/>
                <a:sym typeface="Arial"/>
              </a:rPr>
              <a:t>Based on limited capacity of conscious processing</a:t>
            </a:r>
            <a:endParaRPr lang="cs-CZ" sz="3600" dirty="0">
              <a:solidFill>
                <a:schemeClr val="dk1"/>
              </a:solidFill>
            </a:endParaRPr>
          </a:p>
          <a:p>
            <a:pPr marL="285750" indent="-285750">
              <a:buClr>
                <a:schemeClr val="dk1"/>
              </a:buClr>
              <a:buSzPts val="2400"/>
              <a:buFont typeface="Arial"/>
              <a:buChar char="•"/>
            </a:pPr>
            <a:r>
              <a:rPr lang="en-US" sz="2000" dirty="0" err="1">
                <a:solidFill>
                  <a:schemeClr val="dk1"/>
                </a:solidFill>
              </a:rPr>
              <a:t>Deahene</a:t>
            </a:r>
            <a:r>
              <a:rPr lang="en-US" sz="2000" dirty="0">
                <a:solidFill>
                  <a:schemeClr val="dk1"/>
                </a:solidFill>
              </a:rPr>
              <a:t> and Changeux (2003) - computational model</a:t>
            </a:r>
          </a:p>
          <a:p>
            <a:pPr marL="285750" indent="-285750">
              <a:buClr>
                <a:schemeClr val="dk1"/>
              </a:buClr>
              <a:buSzPts val="2400"/>
              <a:buFont typeface="Arial"/>
              <a:buChar char="•"/>
            </a:pPr>
            <a:r>
              <a:rPr lang="en-US" sz="2000" dirty="0">
                <a:solidFill>
                  <a:schemeClr val="dk1"/>
                </a:solidFill>
              </a:rPr>
              <a:t>Information is integrated in global feedback manner</a:t>
            </a:r>
          </a:p>
          <a:p>
            <a:pPr marL="285750" marR="0" lvl="0" indent="-285750" algn="l" rtl="0">
              <a:spcBef>
                <a:spcPts val="0"/>
              </a:spcBef>
              <a:spcAft>
                <a:spcPts val="0"/>
              </a:spcAft>
              <a:buClr>
                <a:schemeClr val="dk1"/>
              </a:buClr>
              <a:buSzPts val="2400"/>
              <a:buFont typeface="Arial"/>
              <a:buChar char="•"/>
            </a:pPr>
            <a:endParaRPr dirty="0"/>
          </a:p>
        </p:txBody>
      </p:sp>
      <p:pic>
        <p:nvPicPr>
          <p:cNvPr id="8" name="Obrázek 7">
            <a:extLst>
              <a:ext uri="{FF2B5EF4-FFF2-40B4-BE49-F238E27FC236}">
                <a16:creationId xmlns:a16="http://schemas.microsoft.com/office/drawing/2014/main" id="{BD5D03E3-410A-4B6E-B75A-C62A87AB5422}"/>
              </a:ext>
            </a:extLst>
          </p:cNvPr>
          <p:cNvPicPr>
            <a:picLocks noChangeAspect="1"/>
          </p:cNvPicPr>
          <p:nvPr/>
        </p:nvPicPr>
        <p:blipFill rotWithShape="1">
          <a:blip r:embed="rId3"/>
          <a:srcRect b="41330"/>
          <a:stretch/>
        </p:blipFill>
        <p:spPr>
          <a:xfrm>
            <a:off x="579493" y="1602834"/>
            <a:ext cx="5094130" cy="4572001"/>
          </a:xfrm>
          <a:prstGeom prst="rect">
            <a:avLst/>
          </a:prstGeom>
        </p:spPr>
      </p:pic>
      <p:pic>
        <p:nvPicPr>
          <p:cNvPr id="3" name="Obrázek 2">
            <a:extLst>
              <a:ext uri="{FF2B5EF4-FFF2-40B4-BE49-F238E27FC236}">
                <a16:creationId xmlns:a16="http://schemas.microsoft.com/office/drawing/2014/main" id="{CDEDDE6C-CA08-4D53-945A-178D2838C359}"/>
              </a:ext>
            </a:extLst>
          </p:cNvPr>
          <p:cNvPicPr>
            <a:picLocks noChangeAspect="1"/>
          </p:cNvPicPr>
          <p:nvPr/>
        </p:nvPicPr>
        <p:blipFill>
          <a:blip r:embed="rId4"/>
          <a:stretch>
            <a:fillRect/>
          </a:stretch>
        </p:blipFill>
        <p:spPr>
          <a:xfrm>
            <a:off x="6915151" y="3962646"/>
            <a:ext cx="4375252" cy="266161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18"/>
          <p:cNvSpPr txBox="1">
            <a:spLocks noGrp="1"/>
          </p:cNvSpPr>
          <p:nvPr>
            <p:ph type="title"/>
          </p:nvPr>
        </p:nvSpPr>
        <p:spPr>
          <a:xfrm>
            <a:off x="466725" y="365126"/>
            <a:ext cx="11258550" cy="825500"/>
          </a:xfrm>
          <a:prstGeom prst="rect">
            <a:avLst/>
          </a:prstGeom>
          <a:noFill/>
          <a:ln>
            <a:noFill/>
          </a:ln>
        </p:spPr>
        <p:txBody>
          <a:bodyPr spcFirstLastPara="1" wrap="square" lIns="0" tIns="0" rIns="0" bIns="0" anchor="ctr" anchorCtr="0">
            <a:normAutofit fontScale="90000"/>
          </a:bodyPr>
          <a:lstStyle/>
          <a:p>
            <a:pPr marL="0" lvl="0" indent="0" algn="l" rtl="0">
              <a:lnSpc>
                <a:spcPct val="90000"/>
              </a:lnSpc>
              <a:spcBef>
                <a:spcPts val="0"/>
              </a:spcBef>
              <a:spcAft>
                <a:spcPts val="0"/>
              </a:spcAft>
              <a:buClr>
                <a:srgbClr val="21A9C0"/>
              </a:buClr>
              <a:buSzPct val="100000"/>
              <a:buFont typeface="Arial"/>
              <a:buNone/>
            </a:pPr>
            <a:r>
              <a:rPr lang="en-US" dirty="0"/>
              <a:t>Theories of cons</a:t>
            </a:r>
            <a:r>
              <a:rPr lang="cs-CZ" dirty="0"/>
              <a:t>c</a:t>
            </a:r>
            <a:r>
              <a:rPr lang="en-US" dirty="0" err="1"/>
              <a:t>iousness</a:t>
            </a:r>
            <a:r>
              <a:rPr lang="en-US" dirty="0"/>
              <a:t>: Information integration theory</a:t>
            </a:r>
            <a:endParaRPr dirty="0"/>
          </a:p>
        </p:txBody>
      </p:sp>
      <p:sp>
        <p:nvSpPr>
          <p:cNvPr id="330" name="Google Shape;330;p18"/>
          <p:cNvSpPr txBox="1">
            <a:spLocks noGrp="1"/>
          </p:cNvSpPr>
          <p:nvPr>
            <p:ph type="body" idx="1"/>
          </p:nvPr>
        </p:nvSpPr>
        <p:spPr>
          <a:xfrm>
            <a:off x="466725" y="1523999"/>
            <a:ext cx="4495800" cy="4362451"/>
          </a:xfrm>
          <a:prstGeom prst="rect">
            <a:avLst/>
          </a:prstGeom>
          <a:noFill/>
          <a:ln>
            <a:noFill/>
          </a:ln>
        </p:spPr>
        <p:txBody>
          <a:bodyPr spcFirstLastPara="1" wrap="square" lIns="0" tIns="0" rIns="0" bIns="0" anchor="t" anchorCtr="0">
            <a:normAutofit/>
          </a:bodyPr>
          <a:lstStyle/>
          <a:p>
            <a:pPr marL="228600" lvl="0" indent="-228600" algn="l" rtl="0">
              <a:lnSpc>
                <a:spcPct val="90000"/>
              </a:lnSpc>
              <a:spcBef>
                <a:spcPts val="0"/>
              </a:spcBef>
              <a:spcAft>
                <a:spcPts val="0"/>
              </a:spcAft>
              <a:buSzPts val="2400"/>
              <a:buChar char="•"/>
            </a:pPr>
            <a:r>
              <a:rPr lang="en-US" dirty="0" err="1"/>
              <a:t>Tononi</a:t>
            </a:r>
            <a:r>
              <a:rPr lang="en-US" dirty="0"/>
              <a:t>, Koch</a:t>
            </a:r>
            <a:endParaRPr dirty="0"/>
          </a:p>
          <a:p>
            <a:pPr marL="228600" lvl="0" indent="-228600" algn="l" rtl="0">
              <a:lnSpc>
                <a:spcPct val="90000"/>
              </a:lnSpc>
              <a:spcBef>
                <a:spcPts val="1000"/>
              </a:spcBef>
              <a:spcAft>
                <a:spcPts val="0"/>
              </a:spcAft>
              <a:buSzPts val="2400"/>
              <a:buChar char="•"/>
            </a:pPr>
            <a:r>
              <a:rPr lang="en-US" dirty="0"/>
              <a:t>Integration of all the possible states of information system gives richer cons</a:t>
            </a:r>
            <a:r>
              <a:rPr lang="cs-CZ" dirty="0"/>
              <a:t>c</a:t>
            </a:r>
            <a:r>
              <a:rPr lang="en-US" dirty="0" err="1"/>
              <a:t>iousness</a:t>
            </a:r>
            <a:endParaRPr dirty="0"/>
          </a:p>
        </p:txBody>
      </p:sp>
      <p:sp>
        <p:nvSpPr>
          <p:cNvPr id="332" name="Google Shape;332;p18"/>
          <p:cNvSpPr txBox="1">
            <a:spLocks noGrp="1"/>
          </p:cNvSpPr>
          <p:nvPr>
            <p:ph type="sldNum" idx="12"/>
          </p:nvPr>
        </p:nvSpPr>
        <p:spPr>
          <a:xfrm>
            <a:off x="11221275" y="6408258"/>
            <a:ext cx="504000" cy="2160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19</a:t>
            </a:fld>
            <a:endParaRPr/>
          </a:p>
        </p:txBody>
      </p:sp>
      <p:pic>
        <p:nvPicPr>
          <p:cNvPr id="3" name="Obrázek 2">
            <a:extLst>
              <a:ext uri="{FF2B5EF4-FFF2-40B4-BE49-F238E27FC236}">
                <a16:creationId xmlns:a16="http://schemas.microsoft.com/office/drawing/2014/main" id="{F4390C47-5388-4328-8610-8C9B1652F09E}"/>
              </a:ext>
            </a:extLst>
          </p:cNvPr>
          <p:cNvPicPr>
            <a:picLocks noChangeAspect="1"/>
          </p:cNvPicPr>
          <p:nvPr/>
        </p:nvPicPr>
        <p:blipFill>
          <a:blip r:embed="rId3"/>
          <a:stretch>
            <a:fillRect/>
          </a:stretch>
        </p:blipFill>
        <p:spPr>
          <a:xfrm>
            <a:off x="6864537" y="1501673"/>
            <a:ext cx="2650938" cy="5122585"/>
          </a:xfrm>
          <a:prstGeom prst="rect">
            <a:avLst/>
          </a:prstGeom>
        </p:spPr>
      </p:pic>
      <p:pic>
        <p:nvPicPr>
          <p:cNvPr id="5" name="Obrázek 4">
            <a:extLst>
              <a:ext uri="{FF2B5EF4-FFF2-40B4-BE49-F238E27FC236}">
                <a16:creationId xmlns:a16="http://schemas.microsoft.com/office/drawing/2014/main" id="{0FA57A45-E547-403A-9CDF-A5208926086D}"/>
              </a:ext>
            </a:extLst>
          </p:cNvPr>
          <p:cNvPicPr>
            <a:picLocks noChangeAspect="1"/>
          </p:cNvPicPr>
          <p:nvPr/>
        </p:nvPicPr>
        <p:blipFill>
          <a:blip r:embed="rId4"/>
          <a:stretch>
            <a:fillRect/>
          </a:stretch>
        </p:blipFill>
        <p:spPr>
          <a:xfrm>
            <a:off x="9663525" y="1190626"/>
            <a:ext cx="1943100" cy="1905000"/>
          </a:xfrm>
          <a:prstGeom prst="rect">
            <a:avLst/>
          </a:prstGeom>
        </p:spPr>
      </p:pic>
      <p:pic>
        <p:nvPicPr>
          <p:cNvPr id="7" name="Obrázek 6">
            <a:extLst>
              <a:ext uri="{FF2B5EF4-FFF2-40B4-BE49-F238E27FC236}">
                <a16:creationId xmlns:a16="http://schemas.microsoft.com/office/drawing/2014/main" id="{D97FEEF0-151A-4DCD-8EEF-93EDF00A4A26}"/>
              </a:ext>
            </a:extLst>
          </p:cNvPr>
          <p:cNvPicPr>
            <a:picLocks noChangeAspect="1"/>
          </p:cNvPicPr>
          <p:nvPr/>
        </p:nvPicPr>
        <p:blipFill>
          <a:blip r:embed="rId5"/>
          <a:stretch>
            <a:fillRect/>
          </a:stretch>
        </p:blipFill>
        <p:spPr>
          <a:xfrm>
            <a:off x="9749250" y="3262865"/>
            <a:ext cx="1592117" cy="1600199"/>
          </a:xfrm>
          <a:prstGeom prst="rect">
            <a:avLst/>
          </a:prstGeom>
        </p:spPr>
      </p:pic>
      <p:pic>
        <p:nvPicPr>
          <p:cNvPr id="9" name="Obrázek 8">
            <a:extLst>
              <a:ext uri="{FF2B5EF4-FFF2-40B4-BE49-F238E27FC236}">
                <a16:creationId xmlns:a16="http://schemas.microsoft.com/office/drawing/2014/main" id="{39093490-F7AB-4721-8DEB-E360E9522272}"/>
              </a:ext>
            </a:extLst>
          </p:cNvPr>
          <p:cNvPicPr>
            <a:picLocks noChangeAspect="1"/>
          </p:cNvPicPr>
          <p:nvPr/>
        </p:nvPicPr>
        <p:blipFill>
          <a:blip r:embed="rId6"/>
          <a:stretch>
            <a:fillRect/>
          </a:stretch>
        </p:blipFill>
        <p:spPr>
          <a:xfrm>
            <a:off x="9825369" y="4995495"/>
            <a:ext cx="1592117" cy="1797552"/>
          </a:xfrm>
          <a:prstGeom prst="rect">
            <a:avLst/>
          </a:prstGeom>
        </p:spPr>
      </p:pic>
      <p:pic>
        <p:nvPicPr>
          <p:cNvPr id="11" name="Obrázek 10" descr="Obsah obrázku strop, osoba, interiér, muž&#10;&#10;Popis byl vytvořen automaticky">
            <a:extLst>
              <a:ext uri="{FF2B5EF4-FFF2-40B4-BE49-F238E27FC236}">
                <a16:creationId xmlns:a16="http://schemas.microsoft.com/office/drawing/2014/main" id="{54696E95-D817-4381-99EF-B343AD2A6DEC}"/>
              </a:ext>
            </a:extLst>
          </p:cNvPr>
          <p:cNvPicPr>
            <a:picLocks noChangeAspect="1"/>
          </p:cNvPicPr>
          <p:nvPr/>
        </p:nvPicPr>
        <p:blipFill>
          <a:blip r:embed="rId7"/>
          <a:stretch>
            <a:fillRect/>
          </a:stretch>
        </p:blipFill>
        <p:spPr>
          <a:xfrm>
            <a:off x="575900" y="3342355"/>
            <a:ext cx="5120050" cy="287746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
          <p:cNvSpPr txBox="1">
            <a:spLocks noGrp="1"/>
          </p:cNvSpPr>
          <p:nvPr>
            <p:ph type="title"/>
          </p:nvPr>
        </p:nvSpPr>
        <p:spPr>
          <a:xfrm>
            <a:off x="466725" y="365126"/>
            <a:ext cx="11258550" cy="825500"/>
          </a:xfrm>
          <a:prstGeom prst="rect">
            <a:avLst/>
          </a:prstGeom>
          <a:noFill/>
          <a:ln>
            <a:noFill/>
          </a:ln>
        </p:spPr>
        <p:txBody>
          <a:bodyPr spcFirstLastPara="1" wrap="square" lIns="0" tIns="0" rIns="0" bIns="0" anchor="ctr" anchorCtr="0">
            <a:normAutofit fontScale="90000"/>
          </a:bodyPr>
          <a:lstStyle/>
          <a:p>
            <a:pPr marL="0" lvl="0" indent="0" algn="l" rtl="0">
              <a:lnSpc>
                <a:spcPct val="90000"/>
              </a:lnSpc>
              <a:spcBef>
                <a:spcPts val="0"/>
              </a:spcBef>
              <a:spcAft>
                <a:spcPts val="0"/>
              </a:spcAft>
              <a:buClr>
                <a:srgbClr val="21A9C0"/>
              </a:buClr>
              <a:buSzPct val="100000"/>
              <a:buFont typeface="Arial"/>
              <a:buNone/>
            </a:pPr>
            <a:r>
              <a:rPr lang="en-US"/>
              <a:t>Contents</a:t>
            </a:r>
            <a:br>
              <a:rPr lang="en-US"/>
            </a:br>
            <a:endParaRPr/>
          </a:p>
        </p:txBody>
      </p:sp>
      <p:sp>
        <p:nvSpPr>
          <p:cNvPr id="188" name="Google Shape;188;p2"/>
          <p:cNvSpPr txBox="1">
            <a:spLocks noGrp="1"/>
          </p:cNvSpPr>
          <p:nvPr>
            <p:ph type="body" idx="1"/>
          </p:nvPr>
        </p:nvSpPr>
        <p:spPr>
          <a:xfrm>
            <a:off x="466725" y="1523999"/>
            <a:ext cx="6276975" cy="4362451"/>
          </a:xfrm>
          <a:prstGeom prst="rect">
            <a:avLst/>
          </a:prstGeom>
          <a:noFill/>
          <a:ln>
            <a:noFill/>
          </a:ln>
        </p:spPr>
        <p:txBody>
          <a:bodyPr spcFirstLastPara="1" wrap="square" lIns="0" tIns="0" rIns="0" bIns="0" anchor="t" anchorCtr="0">
            <a:normAutofit/>
          </a:bodyPr>
          <a:lstStyle/>
          <a:p>
            <a:pPr marL="228600" lvl="0" indent="-228600" algn="l" rtl="0">
              <a:lnSpc>
                <a:spcPct val="90000"/>
              </a:lnSpc>
              <a:spcBef>
                <a:spcPts val="0"/>
              </a:spcBef>
              <a:spcAft>
                <a:spcPts val="0"/>
              </a:spcAft>
              <a:buSzPts val="2400"/>
              <a:buChar char="•"/>
            </a:pPr>
            <a:r>
              <a:rPr lang="en-US" dirty="0"/>
              <a:t>Motivation: thought experiments</a:t>
            </a:r>
            <a:endParaRPr dirty="0"/>
          </a:p>
          <a:p>
            <a:pPr marL="228600" lvl="0" indent="-228600" algn="l" rtl="0">
              <a:lnSpc>
                <a:spcPct val="90000"/>
              </a:lnSpc>
              <a:spcBef>
                <a:spcPts val="1000"/>
              </a:spcBef>
              <a:spcAft>
                <a:spcPts val="0"/>
              </a:spcAft>
              <a:buSzPts val="2400"/>
              <a:buChar char="•"/>
            </a:pPr>
            <a:r>
              <a:rPr lang="en-US" dirty="0"/>
              <a:t>Consciousness in cognitive neuroscience</a:t>
            </a:r>
            <a:endParaRPr dirty="0"/>
          </a:p>
          <a:p>
            <a:pPr marL="800100" lvl="1" indent="-342900" algn="l" rtl="0">
              <a:lnSpc>
                <a:spcPct val="90000"/>
              </a:lnSpc>
              <a:spcBef>
                <a:spcPts val="500"/>
              </a:spcBef>
              <a:spcAft>
                <a:spcPts val="0"/>
              </a:spcAft>
              <a:buSzPts val="2000"/>
              <a:buChar char="‒"/>
            </a:pPr>
            <a:r>
              <a:rPr lang="en-US" dirty="0"/>
              <a:t>Definitions</a:t>
            </a:r>
            <a:endParaRPr dirty="0"/>
          </a:p>
          <a:p>
            <a:pPr marL="800100" lvl="1" indent="-342900" algn="l" rtl="0">
              <a:lnSpc>
                <a:spcPct val="90000"/>
              </a:lnSpc>
              <a:spcBef>
                <a:spcPts val="500"/>
              </a:spcBef>
              <a:spcAft>
                <a:spcPts val="0"/>
              </a:spcAft>
              <a:buSzPts val="2000"/>
              <a:buChar char="‒"/>
            </a:pPr>
            <a:r>
              <a:rPr lang="en-US" dirty="0"/>
              <a:t>Theories</a:t>
            </a:r>
            <a:endParaRPr dirty="0"/>
          </a:p>
          <a:p>
            <a:pPr marL="228600" lvl="0" indent="-228600" algn="l" rtl="0">
              <a:lnSpc>
                <a:spcPct val="90000"/>
              </a:lnSpc>
              <a:spcBef>
                <a:spcPts val="1000"/>
              </a:spcBef>
              <a:spcAft>
                <a:spcPts val="0"/>
              </a:spcAft>
              <a:buSzPts val="2400"/>
              <a:buChar char="•"/>
            </a:pPr>
            <a:r>
              <a:rPr lang="en-US" dirty="0"/>
              <a:t>Methods of study</a:t>
            </a:r>
            <a:endParaRPr dirty="0"/>
          </a:p>
          <a:p>
            <a:pPr marL="800100" lvl="1" indent="-342900" algn="l" rtl="0">
              <a:lnSpc>
                <a:spcPct val="90000"/>
              </a:lnSpc>
              <a:spcBef>
                <a:spcPts val="500"/>
              </a:spcBef>
              <a:spcAft>
                <a:spcPts val="0"/>
              </a:spcAft>
              <a:buSzPts val="2000"/>
              <a:buChar char="‒"/>
            </a:pPr>
            <a:r>
              <a:rPr lang="en-US" dirty="0"/>
              <a:t>Measurement </a:t>
            </a:r>
            <a:endParaRPr dirty="0"/>
          </a:p>
          <a:p>
            <a:pPr marL="800100" lvl="1" indent="-342900" algn="l" rtl="0">
              <a:lnSpc>
                <a:spcPct val="90000"/>
              </a:lnSpc>
              <a:spcBef>
                <a:spcPts val="500"/>
              </a:spcBef>
              <a:spcAft>
                <a:spcPts val="0"/>
              </a:spcAft>
              <a:buSzPts val="2000"/>
              <a:buChar char="‒"/>
            </a:pPr>
            <a:r>
              <a:rPr lang="en-US" dirty="0"/>
              <a:t>Manipulation</a:t>
            </a:r>
            <a:endParaRPr dirty="0"/>
          </a:p>
          <a:p>
            <a:pPr marL="800100" lvl="1" indent="-342900" algn="l" rtl="0">
              <a:lnSpc>
                <a:spcPct val="90000"/>
              </a:lnSpc>
              <a:spcBef>
                <a:spcPts val="500"/>
              </a:spcBef>
              <a:spcAft>
                <a:spcPts val="0"/>
              </a:spcAft>
              <a:buSzPts val="2000"/>
              <a:buChar char="‒"/>
            </a:pPr>
            <a:r>
              <a:rPr lang="en-US" dirty="0"/>
              <a:t>Neural correlates of cons</a:t>
            </a:r>
            <a:r>
              <a:rPr lang="cs-CZ" dirty="0"/>
              <a:t>c</a:t>
            </a:r>
            <a:r>
              <a:rPr lang="en-US" dirty="0" err="1"/>
              <a:t>iousness</a:t>
            </a:r>
            <a:endParaRPr dirty="0"/>
          </a:p>
          <a:p>
            <a:pPr marL="228600" lvl="0" indent="-228600" algn="l" rtl="0">
              <a:lnSpc>
                <a:spcPct val="90000"/>
              </a:lnSpc>
              <a:spcBef>
                <a:spcPts val="1000"/>
              </a:spcBef>
              <a:spcAft>
                <a:spcPts val="0"/>
              </a:spcAft>
              <a:buSzPts val="2400"/>
              <a:buChar char="•"/>
            </a:pPr>
            <a:r>
              <a:rPr lang="en-US" dirty="0"/>
              <a:t>Cons</a:t>
            </a:r>
            <a:r>
              <a:rPr lang="cs-CZ" dirty="0"/>
              <a:t>c</a:t>
            </a:r>
            <a:r>
              <a:rPr lang="en-US" dirty="0" err="1"/>
              <a:t>iousness</a:t>
            </a:r>
            <a:r>
              <a:rPr lang="en-US" dirty="0"/>
              <a:t> vs. Other concepts</a:t>
            </a:r>
            <a:endParaRPr dirty="0"/>
          </a:p>
          <a:p>
            <a:pPr marL="228600" lvl="0" indent="-228600" algn="l" rtl="0">
              <a:lnSpc>
                <a:spcPct val="90000"/>
              </a:lnSpc>
              <a:spcBef>
                <a:spcPts val="1000"/>
              </a:spcBef>
              <a:spcAft>
                <a:spcPts val="0"/>
              </a:spcAft>
              <a:buSzPts val="2400"/>
              <a:buChar char="•"/>
            </a:pPr>
            <a:r>
              <a:rPr lang="en-US" dirty="0"/>
              <a:t>Problems</a:t>
            </a:r>
            <a:endParaRPr dirty="0"/>
          </a:p>
          <a:p>
            <a:pPr marL="228600" lvl="0" indent="-76200" algn="l" rtl="0">
              <a:lnSpc>
                <a:spcPct val="90000"/>
              </a:lnSpc>
              <a:spcBef>
                <a:spcPts val="1000"/>
              </a:spcBef>
              <a:spcAft>
                <a:spcPts val="0"/>
              </a:spcAft>
              <a:buSzPts val="2400"/>
              <a:buNone/>
            </a:pPr>
            <a:endParaRPr dirty="0"/>
          </a:p>
          <a:p>
            <a:pPr marL="228600" lvl="0" indent="-76200" algn="l" rtl="0">
              <a:lnSpc>
                <a:spcPct val="90000"/>
              </a:lnSpc>
              <a:spcBef>
                <a:spcPts val="1000"/>
              </a:spcBef>
              <a:spcAft>
                <a:spcPts val="0"/>
              </a:spcAft>
              <a:buSzPts val="2400"/>
              <a:buNone/>
            </a:pPr>
            <a:endParaRPr dirty="0"/>
          </a:p>
          <a:p>
            <a:pPr marL="228600" lvl="0" indent="-76200" algn="l" rtl="0">
              <a:lnSpc>
                <a:spcPct val="90000"/>
              </a:lnSpc>
              <a:spcBef>
                <a:spcPts val="1000"/>
              </a:spcBef>
              <a:spcAft>
                <a:spcPts val="0"/>
              </a:spcAft>
              <a:buSzPts val="2400"/>
              <a:buNone/>
            </a:pPr>
            <a:endParaRPr dirty="0"/>
          </a:p>
        </p:txBody>
      </p:sp>
      <p:pic>
        <p:nvPicPr>
          <p:cNvPr id="3" name="Obrázek 2" descr="Obsah obrázku text&#10;&#10;Popis byl vytvořen automaticky">
            <a:extLst>
              <a:ext uri="{FF2B5EF4-FFF2-40B4-BE49-F238E27FC236}">
                <a16:creationId xmlns:a16="http://schemas.microsoft.com/office/drawing/2014/main" id="{B60AC673-D7AE-419B-A209-8F4EE5E79212}"/>
              </a:ext>
            </a:extLst>
          </p:cNvPr>
          <p:cNvPicPr>
            <a:picLocks noChangeAspect="1"/>
          </p:cNvPicPr>
          <p:nvPr/>
        </p:nvPicPr>
        <p:blipFill>
          <a:blip r:embed="rId3"/>
          <a:stretch>
            <a:fillRect/>
          </a:stretch>
        </p:blipFill>
        <p:spPr>
          <a:xfrm>
            <a:off x="6502368" y="1704975"/>
            <a:ext cx="5003832" cy="418147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20"/>
          <p:cNvSpPr txBox="1">
            <a:spLocks noGrp="1"/>
          </p:cNvSpPr>
          <p:nvPr>
            <p:ph type="title"/>
          </p:nvPr>
        </p:nvSpPr>
        <p:spPr>
          <a:xfrm>
            <a:off x="466725" y="365126"/>
            <a:ext cx="11258550" cy="3419474"/>
          </a:xfrm>
          <a:prstGeom prst="rect">
            <a:avLst/>
          </a:prstGeom>
          <a:noFill/>
          <a:ln>
            <a:noFill/>
          </a:ln>
        </p:spPr>
        <p:txBody>
          <a:bodyPr spcFirstLastPara="1" wrap="square" lIns="0" tIns="0" rIns="0" bIns="0" anchor="b" anchorCtr="0">
            <a:normAutofit/>
          </a:bodyPr>
          <a:lstStyle/>
          <a:p>
            <a:pPr marL="0" lvl="0" indent="0" algn="ctr" rtl="0">
              <a:lnSpc>
                <a:spcPct val="90000"/>
              </a:lnSpc>
              <a:spcBef>
                <a:spcPts val="0"/>
              </a:spcBef>
              <a:spcAft>
                <a:spcPts val="0"/>
              </a:spcAft>
              <a:buClr>
                <a:schemeClr val="lt1"/>
              </a:buClr>
              <a:buSzPts val="6000"/>
              <a:buFont typeface="Arial"/>
              <a:buNone/>
            </a:pPr>
            <a:r>
              <a:rPr lang="en-US"/>
              <a:t>Methods in consciousness studies</a:t>
            </a:r>
            <a:endParaRPr/>
          </a:p>
        </p:txBody>
      </p:sp>
      <p:sp>
        <p:nvSpPr>
          <p:cNvPr id="348" name="Google Shape;348;p20"/>
          <p:cNvSpPr txBox="1">
            <a:spLocks noGrp="1"/>
          </p:cNvSpPr>
          <p:nvPr>
            <p:ph type="body" idx="1"/>
          </p:nvPr>
        </p:nvSpPr>
        <p:spPr>
          <a:xfrm>
            <a:off x="466725" y="3975101"/>
            <a:ext cx="11258550" cy="1809750"/>
          </a:xfrm>
          <a:prstGeom prst="rect">
            <a:avLst/>
          </a:prstGeom>
          <a:noFill/>
          <a:ln>
            <a:noFill/>
          </a:ln>
        </p:spPr>
        <p:txBody>
          <a:bodyPr spcFirstLastPara="1" wrap="square" lIns="0" tIns="0" rIns="0" bIns="0" anchor="t" anchorCtr="0">
            <a:normAutofit/>
          </a:bodyPr>
          <a:lstStyle/>
          <a:p>
            <a:pPr marL="0" lvl="0" indent="0" algn="ctr" rtl="0">
              <a:lnSpc>
                <a:spcPct val="90000"/>
              </a:lnSpc>
              <a:spcBef>
                <a:spcPts val="0"/>
              </a:spcBef>
              <a:spcAft>
                <a:spcPts val="0"/>
              </a:spcAft>
              <a:buSzPts val="2400"/>
              <a:buNone/>
            </a:pPr>
            <a:r>
              <a:rPr lang="en-US"/>
              <a:t>Manipulation of consciousness</a:t>
            </a:r>
            <a:endParaRPr/>
          </a:p>
          <a:p>
            <a:pPr marL="0" lvl="0" indent="0" algn="ctr" rtl="0">
              <a:lnSpc>
                <a:spcPct val="90000"/>
              </a:lnSpc>
              <a:spcBef>
                <a:spcPts val="1000"/>
              </a:spcBef>
              <a:spcAft>
                <a:spcPts val="0"/>
              </a:spcAft>
              <a:buSzPts val="2400"/>
              <a:buNone/>
            </a:pPr>
            <a:r>
              <a:rPr lang="en-US"/>
              <a:t>Measurement of consciousness</a:t>
            </a:r>
            <a:endParaRPr/>
          </a:p>
          <a:p>
            <a:pPr marL="0" lvl="0" indent="0" algn="ctr" rtl="0">
              <a:lnSpc>
                <a:spcPct val="90000"/>
              </a:lnSpc>
              <a:spcBef>
                <a:spcPts val="1000"/>
              </a:spcBef>
              <a:spcAft>
                <a:spcPts val="0"/>
              </a:spcAft>
              <a:buSzPts val="2400"/>
              <a:buNone/>
            </a:pPr>
            <a:r>
              <a:rPr lang="en-US"/>
              <a:t>Neural correlates of consciousness</a:t>
            </a:r>
            <a:endParaRPr/>
          </a:p>
          <a:p>
            <a:pPr marL="0" lvl="0" indent="0" algn="ctr" rtl="0">
              <a:lnSpc>
                <a:spcPct val="90000"/>
              </a:lnSpc>
              <a:spcBef>
                <a:spcPts val="1000"/>
              </a:spcBef>
              <a:spcAft>
                <a:spcPts val="0"/>
              </a:spcAft>
              <a:buSzPts val="2400"/>
              <a:buNone/>
            </a:pPr>
            <a:endParaRPr/>
          </a:p>
        </p:txBody>
      </p:sp>
      <p:sp>
        <p:nvSpPr>
          <p:cNvPr id="350" name="Google Shape;350;p20"/>
          <p:cNvSpPr txBox="1">
            <a:spLocks noGrp="1"/>
          </p:cNvSpPr>
          <p:nvPr>
            <p:ph type="sldNum" idx="4294967295"/>
          </p:nvPr>
        </p:nvSpPr>
        <p:spPr>
          <a:xfrm>
            <a:off x="11688763" y="6408738"/>
            <a:ext cx="503237" cy="215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21"/>
          <p:cNvSpPr txBox="1">
            <a:spLocks noGrp="1"/>
          </p:cNvSpPr>
          <p:nvPr>
            <p:ph type="title"/>
          </p:nvPr>
        </p:nvSpPr>
        <p:spPr>
          <a:xfrm>
            <a:off x="466725" y="365126"/>
            <a:ext cx="11258550" cy="8255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rgbClr val="21A9C0"/>
              </a:buClr>
              <a:buSzPts val="3600"/>
              <a:buFont typeface="Arial"/>
              <a:buNone/>
            </a:pPr>
            <a:r>
              <a:rPr lang="en-US"/>
              <a:t>Contrastive analysis</a:t>
            </a:r>
            <a:endParaRPr/>
          </a:p>
        </p:txBody>
      </p:sp>
      <p:sp>
        <p:nvSpPr>
          <p:cNvPr id="357" name="Google Shape;357;p21"/>
          <p:cNvSpPr txBox="1">
            <a:spLocks noGrp="1"/>
          </p:cNvSpPr>
          <p:nvPr>
            <p:ph type="sldNum" idx="12"/>
          </p:nvPr>
        </p:nvSpPr>
        <p:spPr>
          <a:xfrm>
            <a:off x="11221275" y="6408258"/>
            <a:ext cx="504000" cy="2160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21</a:t>
            </a:fld>
            <a:endParaRPr/>
          </a:p>
        </p:txBody>
      </p:sp>
      <p:pic>
        <p:nvPicPr>
          <p:cNvPr id="358" name="Google Shape;358;p21" descr="https://ars.els-cdn.com/content/image/1-s2.0-S0149763411002107-gr2.jpg"/>
          <p:cNvPicPr preferRelativeResize="0">
            <a:picLocks noGrp="1"/>
          </p:cNvPicPr>
          <p:nvPr>
            <p:ph type="body" idx="1"/>
          </p:nvPr>
        </p:nvPicPr>
        <p:blipFill rotWithShape="1">
          <a:blip r:embed="rId3">
            <a:alphaModFix/>
          </a:blip>
          <a:srcRect b="51275"/>
          <a:stretch/>
        </p:blipFill>
        <p:spPr>
          <a:xfrm>
            <a:off x="1213131" y="1248747"/>
            <a:ext cx="9898839" cy="479110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22"/>
          <p:cNvSpPr txBox="1">
            <a:spLocks noGrp="1"/>
          </p:cNvSpPr>
          <p:nvPr>
            <p:ph type="title"/>
          </p:nvPr>
        </p:nvSpPr>
        <p:spPr>
          <a:xfrm>
            <a:off x="466725" y="365126"/>
            <a:ext cx="11258550" cy="8255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rgbClr val="21A9C0"/>
              </a:buClr>
              <a:buSzPts val="3600"/>
              <a:buFont typeface="Arial"/>
              <a:buNone/>
            </a:pPr>
            <a:r>
              <a:rPr lang="en-US"/>
              <a:t>Manipulation of awareness: bottom-up approaches</a:t>
            </a:r>
            <a:endParaRPr/>
          </a:p>
        </p:txBody>
      </p:sp>
      <p:sp>
        <p:nvSpPr>
          <p:cNvPr id="364" name="Google Shape;364;p22"/>
          <p:cNvSpPr txBox="1">
            <a:spLocks noGrp="1"/>
          </p:cNvSpPr>
          <p:nvPr>
            <p:ph type="body" idx="1"/>
          </p:nvPr>
        </p:nvSpPr>
        <p:spPr>
          <a:xfrm>
            <a:off x="466725" y="1523999"/>
            <a:ext cx="5585283" cy="4362451"/>
          </a:xfrm>
          <a:prstGeom prst="rect">
            <a:avLst/>
          </a:prstGeom>
          <a:noFill/>
          <a:ln>
            <a:noFill/>
          </a:ln>
        </p:spPr>
        <p:txBody>
          <a:bodyPr spcFirstLastPara="1" wrap="square" lIns="0" tIns="0" rIns="0" bIns="0" anchor="t" anchorCtr="0">
            <a:normAutofit/>
          </a:bodyPr>
          <a:lstStyle/>
          <a:p>
            <a:pPr marL="228600" lvl="0" indent="-228600" algn="l" rtl="0">
              <a:lnSpc>
                <a:spcPct val="90000"/>
              </a:lnSpc>
              <a:spcBef>
                <a:spcPts val="0"/>
              </a:spcBef>
              <a:spcAft>
                <a:spcPts val="0"/>
              </a:spcAft>
              <a:buSzPts val="2400"/>
              <a:buChar char="•"/>
            </a:pPr>
            <a:r>
              <a:rPr lang="en-US" dirty="0"/>
              <a:t>Low energy: short presentation time, low contrast, noise</a:t>
            </a:r>
            <a:endParaRPr dirty="0"/>
          </a:p>
          <a:p>
            <a:pPr marL="228600" lvl="0" indent="-228600" algn="l" rtl="0">
              <a:lnSpc>
                <a:spcPct val="90000"/>
              </a:lnSpc>
              <a:spcBef>
                <a:spcPts val="1000"/>
              </a:spcBef>
              <a:spcAft>
                <a:spcPts val="0"/>
              </a:spcAft>
              <a:buSzPts val="2400"/>
              <a:buChar char="•"/>
            </a:pPr>
            <a:r>
              <a:rPr lang="en-US" dirty="0"/>
              <a:t>Visual crowding</a:t>
            </a:r>
            <a:endParaRPr dirty="0"/>
          </a:p>
          <a:p>
            <a:pPr marL="228600" lvl="0" indent="-228600" algn="l" rtl="0">
              <a:lnSpc>
                <a:spcPct val="90000"/>
              </a:lnSpc>
              <a:spcBef>
                <a:spcPts val="1000"/>
              </a:spcBef>
              <a:spcAft>
                <a:spcPts val="0"/>
              </a:spcAft>
              <a:buSzPts val="2400"/>
              <a:buChar char="•"/>
            </a:pPr>
            <a:r>
              <a:rPr lang="en-US" dirty="0"/>
              <a:t>Masking</a:t>
            </a:r>
            <a:endParaRPr dirty="0"/>
          </a:p>
          <a:p>
            <a:pPr marL="800100" lvl="1" indent="-215900" algn="l" rtl="0">
              <a:lnSpc>
                <a:spcPct val="90000"/>
              </a:lnSpc>
              <a:spcBef>
                <a:spcPts val="500"/>
              </a:spcBef>
              <a:spcAft>
                <a:spcPts val="0"/>
              </a:spcAft>
              <a:buSzPts val="2000"/>
              <a:buNone/>
            </a:pPr>
            <a:endParaRPr dirty="0"/>
          </a:p>
        </p:txBody>
      </p:sp>
      <p:sp>
        <p:nvSpPr>
          <p:cNvPr id="366" name="Google Shape;366;p22"/>
          <p:cNvSpPr txBox="1">
            <a:spLocks noGrp="1"/>
          </p:cNvSpPr>
          <p:nvPr>
            <p:ph type="sldNum" idx="12"/>
          </p:nvPr>
        </p:nvSpPr>
        <p:spPr>
          <a:xfrm>
            <a:off x="11221275" y="6408258"/>
            <a:ext cx="504000" cy="2160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22</a:t>
            </a:fld>
            <a:endParaRPr/>
          </a:p>
        </p:txBody>
      </p:sp>
      <p:pic>
        <p:nvPicPr>
          <p:cNvPr id="369" name="Google Shape;369;p22"/>
          <p:cNvPicPr preferRelativeResize="0"/>
          <p:nvPr/>
        </p:nvPicPr>
        <p:blipFill rotWithShape="1">
          <a:blip r:embed="rId3">
            <a:alphaModFix/>
          </a:blip>
          <a:srcRect/>
          <a:stretch/>
        </p:blipFill>
        <p:spPr>
          <a:xfrm>
            <a:off x="723167" y="3573248"/>
            <a:ext cx="4027943" cy="2031043"/>
          </a:xfrm>
          <a:prstGeom prst="rect">
            <a:avLst/>
          </a:prstGeom>
          <a:noFill/>
          <a:ln>
            <a:noFill/>
          </a:ln>
        </p:spPr>
      </p:pic>
      <p:pic>
        <p:nvPicPr>
          <p:cNvPr id="3" name="Obrázek 2">
            <a:extLst>
              <a:ext uri="{FF2B5EF4-FFF2-40B4-BE49-F238E27FC236}">
                <a16:creationId xmlns:a16="http://schemas.microsoft.com/office/drawing/2014/main" id="{E17111B9-FF88-4B1A-B00A-EF40C9D949D7}"/>
              </a:ext>
            </a:extLst>
          </p:cNvPr>
          <p:cNvPicPr>
            <a:picLocks noChangeAspect="1"/>
          </p:cNvPicPr>
          <p:nvPr/>
        </p:nvPicPr>
        <p:blipFill>
          <a:blip r:embed="rId4"/>
          <a:stretch>
            <a:fillRect/>
          </a:stretch>
        </p:blipFill>
        <p:spPr>
          <a:xfrm>
            <a:off x="5629275" y="2122995"/>
            <a:ext cx="6096000" cy="386715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A2CFB45-57AD-43DB-A732-0960C6550BB6}"/>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EF1C99F4-890B-4BAC-ABFA-28388B0D8080}"/>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48D74DC8-E603-4397-9B7E-1482646926B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23</a:t>
            </a:fld>
            <a:endParaRPr lang="en-US"/>
          </a:p>
        </p:txBody>
      </p:sp>
      <p:pic>
        <p:nvPicPr>
          <p:cNvPr id="5" name="BackwardMasking">
            <a:hlinkClick r:id="" action="ppaction://media"/>
            <a:extLst>
              <a:ext uri="{FF2B5EF4-FFF2-40B4-BE49-F238E27FC236}">
                <a16:creationId xmlns:a16="http://schemas.microsoft.com/office/drawing/2014/main" id="{D7C6A34A-A200-439E-8FDE-C1126DE27AE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0502" y="58241"/>
            <a:ext cx="8466689" cy="6350017"/>
          </a:xfrm>
          <a:prstGeom prst="rect">
            <a:avLst/>
          </a:prstGeom>
        </p:spPr>
      </p:pic>
    </p:spTree>
    <p:extLst>
      <p:ext uri="{BB962C8B-B14F-4D97-AF65-F5344CB8AC3E}">
        <p14:creationId xmlns:p14="http://schemas.microsoft.com/office/powerpoint/2010/main" val="410209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23"/>
          <p:cNvSpPr txBox="1">
            <a:spLocks noGrp="1"/>
          </p:cNvSpPr>
          <p:nvPr>
            <p:ph type="title"/>
          </p:nvPr>
        </p:nvSpPr>
        <p:spPr>
          <a:xfrm>
            <a:off x="466725" y="365126"/>
            <a:ext cx="11258550" cy="8255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rgbClr val="21A9C0"/>
              </a:buClr>
              <a:buSzPts val="3600"/>
              <a:buFont typeface="Arial"/>
              <a:buNone/>
            </a:pPr>
            <a:r>
              <a:rPr lang="en-US" dirty="0"/>
              <a:t>Manipulation of awareness: top-down approaches</a:t>
            </a:r>
            <a:endParaRPr dirty="0"/>
          </a:p>
        </p:txBody>
      </p:sp>
      <p:sp>
        <p:nvSpPr>
          <p:cNvPr id="375" name="Google Shape;375;p23"/>
          <p:cNvSpPr txBox="1">
            <a:spLocks noGrp="1"/>
          </p:cNvSpPr>
          <p:nvPr>
            <p:ph type="body" idx="1"/>
          </p:nvPr>
        </p:nvSpPr>
        <p:spPr>
          <a:xfrm>
            <a:off x="466725" y="1523999"/>
            <a:ext cx="11258550" cy="4362451"/>
          </a:xfrm>
          <a:prstGeom prst="rect">
            <a:avLst/>
          </a:prstGeom>
          <a:noFill/>
          <a:ln>
            <a:noFill/>
          </a:ln>
        </p:spPr>
        <p:txBody>
          <a:bodyPr spcFirstLastPara="1" wrap="square" lIns="0" tIns="0" rIns="0" bIns="0" anchor="t" anchorCtr="0">
            <a:normAutofit/>
          </a:bodyPr>
          <a:lstStyle/>
          <a:p>
            <a:pPr marL="228600" lvl="0" indent="-228600" algn="l" rtl="0">
              <a:lnSpc>
                <a:spcPct val="90000"/>
              </a:lnSpc>
              <a:spcBef>
                <a:spcPts val="0"/>
              </a:spcBef>
              <a:spcAft>
                <a:spcPts val="0"/>
              </a:spcAft>
              <a:buSzPts val="2400"/>
              <a:buChar char="•"/>
            </a:pPr>
            <a:r>
              <a:rPr lang="en-US" dirty="0"/>
              <a:t>Division of cognitive resources</a:t>
            </a:r>
            <a:endParaRPr dirty="0"/>
          </a:p>
          <a:p>
            <a:pPr marL="228600" lvl="0" indent="-228600" algn="l" rtl="0">
              <a:lnSpc>
                <a:spcPct val="90000"/>
              </a:lnSpc>
              <a:spcBef>
                <a:spcPts val="1000"/>
              </a:spcBef>
              <a:spcAft>
                <a:spcPts val="0"/>
              </a:spcAft>
              <a:buSzPts val="2400"/>
              <a:buChar char="•"/>
            </a:pPr>
            <a:r>
              <a:rPr lang="en-US" dirty="0"/>
              <a:t>Attentional blink</a:t>
            </a:r>
            <a:endParaRPr dirty="0"/>
          </a:p>
          <a:p>
            <a:pPr marL="228600" lvl="0" indent="-228600" algn="l" rtl="0">
              <a:lnSpc>
                <a:spcPct val="90000"/>
              </a:lnSpc>
              <a:spcBef>
                <a:spcPts val="1000"/>
              </a:spcBef>
              <a:spcAft>
                <a:spcPts val="0"/>
              </a:spcAft>
              <a:buSzPts val="2400"/>
              <a:buChar char="•"/>
            </a:pPr>
            <a:r>
              <a:rPr lang="en-US" dirty="0"/>
              <a:t>Binocular rivalry</a:t>
            </a:r>
            <a:endParaRPr dirty="0"/>
          </a:p>
          <a:p>
            <a:pPr marL="228600" lvl="0" indent="-228600" algn="l" rtl="0">
              <a:lnSpc>
                <a:spcPct val="90000"/>
              </a:lnSpc>
              <a:spcBef>
                <a:spcPts val="1000"/>
              </a:spcBef>
              <a:spcAft>
                <a:spcPts val="0"/>
              </a:spcAft>
              <a:buSzPts val="2400"/>
              <a:buChar char="•"/>
            </a:pPr>
            <a:r>
              <a:rPr lang="en-US" dirty="0"/>
              <a:t>Bistable figures</a:t>
            </a:r>
            <a:endParaRPr dirty="0"/>
          </a:p>
        </p:txBody>
      </p:sp>
      <p:sp>
        <p:nvSpPr>
          <p:cNvPr id="377" name="Google Shape;377;p23"/>
          <p:cNvSpPr txBox="1">
            <a:spLocks noGrp="1"/>
          </p:cNvSpPr>
          <p:nvPr>
            <p:ph type="sldNum" idx="12"/>
          </p:nvPr>
        </p:nvSpPr>
        <p:spPr>
          <a:xfrm>
            <a:off x="11221275" y="6408258"/>
            <a:ext cx="504000" cy="2160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24</a:t>
            </a:fld>
            <a:endParaRPr/>
          </a:p>
        </p:txBody>
      </p:sp>
      <p:pic>
        <p:nvPicPr>
          <p:cNvPr id="378" name="Google Shape;378;p23"/>
          <p:cNvPicPr preferRelativeResize="0"/>
          <p:nvPr/>
        </p:nvPicPr>
        <p:blipFill rotWithShape="1">
          <a:blip r:embed="rId3">
            <a:alphaModFix/>
          </a:blip>
          <a:srcRect/>
          <a:stretch/>
        </p:blipFill>
        <p:spPr>
          <a:xfrm>
            <a:off x="2144952" y="3537033"/>
            <a:ext cx="9909189" cy="3168567"/>
          </a:xfrm>
          <a:prstGeom prst="rect">
            <a:avLst/>
          </a:prstGeom>
          <a:noFill/>
          <a:ln>
            <a:noFill/>
          </a:ln>
        </p:spPr>
      </p:pic>
      <p:pic>
        <p:nvPicPr>
          <p:cNvPr id="379" name="Google Shape;379;p23" descr="https://upload.wikimedia.org/wikipedia/commons/thumb/5/51/Optical_Illustion-Ambiguous_Patterns.svg/320px-Optical_Illustion-Ambiguous_Patterns.svg.png"/>
          <p:cNvPicPr preferRelativeResize="0"/>
          <p:nvPr/>
        </p:nvPicPr>
        <p:blipFill rotWithShape="1">
          <a:blip r:embed="rId4">
            <a:alphaModFix/>
          </a:blip>
          <a:srcRect b="68652"/>
          <a:stretch/>
        </p:blipFill>
        <p:spPr>
          <a:xfrm>
            <a:off x="6010143" y="1339362"/>
            <a:ext cx="2178805" cy="2557018"/>
          </a:xfrm>
          <a:prstGeom prst="rect">
            <a:avLst/>
          </a:prstGeom>
          <a:noFill/>
          <a:ln>
            <a:noFill/>
          </a:ln>
        </p:spPr>
      </p:pic>
      <p:pic>
        <p:nvPicPr>
          <p:cNvPr id="3" name="Obrázek 2" descr="Obsah obrázku text, místnost, herna&#10;&#10;Popis byl vytvořen automaticky">
            <a:extLst>
              <a:ext uri="{FF2B5EF4-FFF2-40B4-BE49-F238E27FC236}">
                <a16:creationId xmlns:a16="http://schemas.microsoft.com/office/drawing/2014/main" id="{A4641E9E-6F83-44B2-A1DA-240E12F69068}"/>
              </a:ext>
            </a:extLst>
          </p:cNvPr>
          <p:cNvPicPr>
            <a:picLocks noChangeAspect="1"/>
          </p:cNvPicPr>
          <p:nvPr/>
        </p:nvPicPr>
        <p:blipFill>
          <a:blip r:embed="rId5"/>
          <a:stretch>
            <a:fillRect/>
          </a:stretch>
        </p:blipFill>
        <p:spPr>
          <a:xfrm>
            <a:off x="8924548" y="1482642"/>
            <a:ext cx="1838325" cy="183832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6E88ED-DFA2-4536-BB4C-73CB73299089}"/>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1592D0C0-09B1-41C7-855B-F825B5CF5E92}"/>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3751AC94-3495-40C6-A652-59313E3106D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25</a:t>
            </a:fld>
            <a:endParaRPr lang="en-US"/>
          </a:p>
        </p:txBody>
      </p:sp>
      <p:pic>
        <p:nvPicPr>
          <p:cNvPr id="5" name="Attentional Blink Test - Short">
            <a:hlinkClick r:id="" action="ppaction://media"/>
            <a:extLst>
              <a:ext uri="{FF2B5EF4-FFF2-40B4-BE49-F238E27FC236}">
                <a16:creationId xmlns:a16="http://schemas.microsoft.com/office/drawing/2014/main" id="{945E867D-30D4-474B-8687-446EAC226B57}"/>
              </a:ext>
            </a:extLst>
          </p:cNvPr>
          <p:cNvPicPr>
            <a:picLocks noChangeAspect="1"/>
          </p:cNvPicPr>
          <p:nvPr>
            <a:videoFile r:link="rId1"/>
            <p:extLst>
              <p:ext uri="{DAA4B4D4-6D71-4841-9C94-3DE7FCFB9230}">
                <p14:media xmlns:p14="http://schemas.microsoft.com/office/powerpoint/2010/main" r:embed="rId2">
                  <p14:trim st="21426"/>
                </p14:media>
              </p:ext>
            </p:extLst>
          </p:nvPr>
        </p:nvPicPr>
        <p:blipFill>
          <a:blip r:embed="rId4"/>
          <a:stretch>
            <a:fillRect/>
          </a:stretch>
        </p:blipFill>
        <p:spPr>
          <a:xfrm>
            <a:off x="2105341" y="273557"/>
            <a:ext cx="8292423" cy="6219317"/>
          </a:xfrm>
          <a:prstGeom prst="rect">
            <a:avLst/>
          </a:prstGeom>
        </p:spPr>
      </p:pic>
    </p:spTree>
    <p:extLst>
      <p:ext uri="{BB962C8B-B14F-4D97-AF65-F5344CB8AC3E}">
        <p14:creationId xmlns:p14="http://schemas.microsoft.com/office/powerpoint/2010/main" val="322796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24"/>
          <p:cNvSpPr txBox="1">
            <a:spLocks noGrp="1"/>
          </p:cNvSpPr>
          <p:nvPr>
            <p:ph type="title"/>
          </p:nvPr>
        </p:nvSpPr>
        <p:spPr>
          <a:xfrm>
            <a:off x="466725" y="365126"/>
            <a:ext cx="11258550" cy="8255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rgbClr val="21A9C0"/>
              </a:buClr>
              <a:buSzPts val="3600"/>
              <a:buFont typeface="Arial"/>
              <a:buNone/>
            </a:pPr>
            <a:r>
              <a:rPr lang="en-US" dirty="0"/>
              <a:t>Measurement of cons</a:t>
            </a:r>
            <a:r>
              <a:rPr lang="cs-CZ" dirty="0"/>
              <a:t>c</a:t>
            </a:r>
            <a:r>
              <a:rPr lang="en-US" dirty="0" err="1"/>
              <a:t>iousness</a:t>
            </a:r>
            <a:endParaRPr dirty="0"/>
          </a:p>
        </p:txBody>
      </p:sp>
      <p:sp>
        <p:nvSpPr>
          <p:cNvPr id="385" name="Google Shape;385;p24"/>
          <p:cNvSpPr txBox="1">
            <a:spLocks noGrp="1"/>
          </p:cNvSpPr>
          <p:nvPr>
            <p:ph type="body" idx="1"/>
          </p:nvPr>
        </p:nvSpPr>
        <p:spPr>
          <a:xfrm>
            <a:off x="466725" y="1523999"/>
            <a:ext cx="11258550" cy="4362451"/>
          </a:xfrm>
          <a:prstGeom prst="rect">
            <a:avLst/>
          </a:prstGeom>
          <a:noFill/>
          <a:ln>
            <a:noFill/>
          </a:ln>
        </p:spPr>
        <p:txBody>
          <a:bodyPr spcFirstLastPara="1" wrap="square" lIns="0" tIns="0" rIns="0" bIns="0" anchor="t" anchorCtr="0">
            <a:normAutofit/>
          </a:bodyPr>
          <a:lstStyle/>
          <a:p>
            <a:pPr marL="228600" lvl="0" indent="-228600" algn="l" rtl="0">
              <a:lnSpc>
                <a:spcPct val="90000"/>
              </a:lnSpc>
              <a:spcBef>
                <a:spcPts val="0"/>
              </a:spcBef>
              <a:spcAft>
                <a:spcPts val="0"/>
              </a:spcAft>
              <a:buSzPts val="2400"/>
              <a:buChar char="•"/>
            </a:pPr>
            <a:r>
              <a:rPr lang="en-US" dirty="0"/>
              <a:t>Cons</a:t>
            </a:r>
            <a:r>
              <a:rPr lang="cs-CZ" dirty="0"/>
              <a:t>c</a:t>
            </a:r>
            <a:r>
              <a:rPr lang="en-US" dirty="0" err="1"/>
              <a:t>iousness</a:t>
            </a:r>
            <a:r>
              <a:rPr lang="en-US" dirty="0"/>
              <a:t> and reportability</a:t>
            </a:r>
            <a:endParaRPr dirty="0"/>
          </a:p>
          <a:p>
            <a:pPr marL="228600" lvl="0" indent="-228600" algn="l" rtl="0">
              <a:lnSpc>
                <a:spcPct val="90000"/>
              </a:lnSpc>
              <a:spcBef>
                <a:spcPts val="1000"/>
              </a:spcBef>
              <a:spcAft>
                <a:spcPts val="0"/>
              </a:spcAft>
              <a:buSzPts val="2400"/>
              <a:buChar char="•"/>
            </a:pPr>
            <a:r>
              <a:rPr lang="en-US" dirty="0"/>
              <a:t>Subjective</a:t>
            </a:r>
            <a:endParaRPr dirty="0"/>
          </a:p>
          <a:p>
            <a:pPr marL="800100" lvl="1" indent="-342900" algn="l" rtl="0">
              <a:lnSpc>
                <a:spcPct val="90000"/>
              </a:lnSpc>
              <a:spcBef>
                <a:spcPts val="500"/>
              </a:spcBef>
              <a:spcAft>
                <a:spcPts val="0"/>
              </a:spcAft>
              <a:buSzPts val="2000"/>
              <a:buChar char="‒"/>
            </a:pPr>
            <a:r>
              <a:rPr lang="en-US" dirty="0"/>
              <a:t>Perceptual awareness scale</a:t>
            </a:r>
            <a:endParaRPr dirty="0"/>
          </a:p>
          <a:p>
            <a:pPr marL="800100" lvl="1" indent="-342900" algn="l" rtl="0">
              <a:lnSpc>
                <a:spcPct val="90000"/>
              </a:lnSpc>
              <a:spcBef>
                <a:spcPts val="500"/>
              </a:spcBef>
              <a:spcAft>
                <a:spcPts val="0"/>
              </a:spcAft>
              <a:buSzPts val="2000"/>
              <a:buChar char="‒"/>
            </a:pPr>
            <a:r>
              <a:rPr lang="en-US" dirty="0"/>
              <a:t>Perceptual confidence</a:t>
            </a:r>
            <a:endParaRPr dirty="0"/>
          </a:p>
          <a:p>
            <a:pPr marL="800100" lvl="1" indent="-342900" algn="l" rtl="0">
              <a:lnSpc>
                <a:spcPct val="90000"/>
              </a:lnSpc>
              <a:spcBef>
                <a:spcPts val="500"/>
              </a:spcBef>
              <a:spcAft>
                <a:spcPts val="0"/>
              </a:spcAft>
              <a:buSzPts val="2000"/>
              <a:buChar char="‒"/>
            </a:pPr>
            <a:r>
              <a:rPr lang="en-US" dirty="0"/>
              <a:t>post-decision wagering </a:t>
            </a:r>
            <a:endParaRPr dirty="0"/>
          </a:p>
          <a:p>
            <a:pPr marL="457200" lvl="1" indent="0" algn="l" rtl="0">
              <a:lnSpc>
                <a:spcPct val="90000"/>
              </a:lnSpc>
              <a:spcBef>
                <a:spcPts val="500"/>
              </a:spcBef>
              <a:spcAft>
                <a:spcPts val="0"/>
              </a:spcAft>
              <a:buSzPts val="2000"/>
              <a:buNone/>
            </a:pPr>
            <a:endParaRPr dirty="0"/>
          </a:p>
          <a:p>
            <a:pPr marL="228600" lvl="0" indent="-228600" algn="l" rtl="0">
              <a:lnSpc>
                <a:spcPct val="90000"/>
              </a:lnSpc>
              <a:spcBef>
                <a:spcPts val="1000"/>
              </a:spcBef>
              <a:spcAft>
                <a:spcPts val="0"/>
              </a:spcAft>
              <a:buSzPts val="2400"/>
              <a:buChar char="•"/>
            </a:pPr>
            <a:r>
              <a:rPr lang="en-US" dirty="0"/>
              <a:t>Behavioral</a:t>
            </a:r>
            <a:endParaRPr dirty="0"/>
          </a:p>
          <a:p>
            <a:pPr marL="800100" lvl="1" indent="-342900" algn="l" rtl="0">
              <a:lnSpc>
                <a:spcPct val="90000"/>
              </a:lnSpc>
              <a:spcBef>
                <a:spcPts val="500"/>
              </a:spcBef>
              <a:spcAft>
                <a:spcPts val="0"/>
              </a:spcAft>
              <a:buSzPts val="2000"/>
              <a:buChar char="‒"/>
            </a:pPr>
            <a:r>
              <a:rPr lang="en-US" dirty="0"/>
              <a:t>Signal detection</a:t>
            </a:r>
            <a:endParaRPr dirty="0"/>
          </a:p>
          <a:p>
            <a:pPr marL="228600" lvl="0" indent="-228600" algn="l" rtl="0">
              <a:lnSpc>
                <a:spcPct val="90000"/>
              </a:lnSpc>
              <a:spcBef>
                <a:spcPts val="1000"/>
              </a:spcBef>
              <a:spcAft>
                <a:spcPts val="0"/>
              </a:spcAft>
              <a:buSzPts val="2400"/>
              <a:buChar char="•"/>
            </a:pPr>
            <a:r>
              <a:rPr lang="en-US" dirty="0"/>
              <a:t>No-report paradigms</a:t>
            </a:r>
            <a:endParaRPr dirty="0"/>
          </a:p>
          <a:p>
            <a:pPr marL="800100" lvl="1" indent="-342900" algn="l" rtl="0">
              <a:lnSpc>
                <a:spcPct val="90000"/>
              </a:lnSpc>
              <a:spcBef>
                <a:spcPts val="500"/>
              </a:spcBef>
              <a:spcAft>
                <a:spcPts val="0"/>
              </a:spcAft>
              <a:buSzPts val="2000"/>
              <a:buChar char="‒"/>
            </a:pPr>
            <a:r>
              <a:rPr lang="en-US" dirty="0" err="1"/>
              <a:t>Eyetracking</a:t>
            </a:r>
            <a:endParaRPr dirty="0"/>
          </a:p>
        </p:txBody>
      </p:sp>
      <p:sp>
        <p:nvSpPr>
          <p:cNvPr id="387" name="Google Shape;387;p24"/>
          <p:cNvSpPr txBox="1">
            <a:spLocks noGrp="1"/>
          </p:cNvSpPr>
          <p:nvPr>
            <p:ph type="sldNum" idx="12"/>
          </p:nvPr>
        </p:nvSpPr>
        <p:spPr>
          <a:xfrm>
            <a:off x="11221275" y="6408258"/>
            <a:ext cx="504000" cy="2160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26</a:t>
            </a:fld>
            <a:endParaRPr/>
          </a:p>
        </p:txBody>
      </p:sp>
      <p:pic>
        <p:nvPicPr>
          <p:cNvPr id="388" name="Google Shape;388;p24" descr="Image result for perceptual awareness scale"/>
          <p:cNvPicPr preferRelativeResize="0"/>
          <p:nvPr/>
        </p:nvPicPr>
        <p:blipFill rotWithShape="1">
          <a:blip r:embed="rId3">
            <a:alphaModFix/>
          </a:blip>
          <a:srcRect/>
          <a:stretch/>
        </p:blipFill>
        <p:spPr>
          <a:xfrm>
            <a:off x="6852271" y="1180755"/>
            <a:ext cx="5259733" cy="4036846"/>
          </a:xfrm>
          <a:prstGeom prst="rect">
            <a:avLst/>
          </a:prstGeom>
          <a:noFill/>
          <a:ln>
            <a:noFill/>
          </a:ln>
        </p:spPr>
      </p:pic>
      <p:pic>
        <p:nvPicPr>
          <p:cNvPr id="389" name="Google Shape;389;p24" descr="Image result for eyetracking"/>
          <p:cNvPicPr preferRelativeResize="0"/>
          <p:nvPr/>
        </p:nvPicPr>
        <p:blipFill rotWithShape="1">
          <a:blip r:embed="rId4">
            <a:alphaModFix/>
          </a:blip>
          <a:srcRect/>
          <a:stretch/>
        </p:blipFill>
        <p:spPr>
          <a:xfrm>
            <a:off x="4368539" y="4314823"/>
            <a:ext cx="2286000" cy="1905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25"/>
          <p:cNvSpPr txBox="1">
            <a:spLocks noGrp="1"/>
          </p:cNvSpPr>
          <p:nvPr>
            <p:ph type="title"/>
          </p:nvPr>
        </p:nvSpPr>
        <p:spPr>
          <a:xfrm>
            <a:off x="466725" y="365126"/>
            <a:ext cx="11258550" cy="8255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rgbClr val="21A9C0"/>
              </a:buClr>
              <a:buSzPts val="3600"/>
              <a:buFont typeface="Arial"/>
              <a:buNone/>
            </a:pPr>
            <a:r>
              <a:rPr lang="en-US" dirty="0"/>
              <a:t>Neural correlates of cons</a:t>
            </a:r>
            <a:r>
              <a:rPr lang="cs-CZ" dirty="0"/>
              <a:t>c</a:t>
            </a:r>
            <a:r>
              <a:rPr lang="en-US" dirty="0" err="1"/>
              <a:t>iousness</a:t>
            </a:r>
            <a:endParaRPr dirty="0"/>
          </a:p>
        </p:txBody>
      </p:sp>
      <p:sp>
        <p:nvSpPr>
          <p:cNvPr id="397" name="Google Shape;397;p25"/>
          <p:cNvSpPr txBox="1">
            <a:spLocks noGrp="1"/>
          </p:cNvSpPr>
          <p:nvPr>
            <p:ph type="sldNum" idx="12"/>
          </p:nvPr>
        </p:nvSpPr>
        <p:spPr>
          <a:xfrm>
            <a:off x="11221275" y="6408258"/>
            <a:ext cx="504000" cy="2160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27</a:t>
            </a:fld>
            <a:endParaRPr/>
          </a:p>
        </p:txBody>
      </p:sp>
      <p:pic>
        <p:nvPicPr>
          <p:cNvPr id="398" name="Google Shape;398;p25" descr="https://ars.els-cdn.com/content/image/1-s2.0-S0149763411002107-gr2.jpg"/>
          <p:cNvPicPr preferRelativeResize="0"/>
          <p:nvPr/>
        </p:nvPicPr>
        <p:blipFill rotWithShape="1">
          <a:blip r:embed="rId3">
            <a:alphaModFix/>
          </a:blip>
          <a:srcRect t="48459" b="1"/>
          <a:stretch/>
        </p:blipFill>
        <p:spPr>
          <a:xfrm>
            <a:off x="787237" y="1385952"/>
            <a:ext cx="7011916" cy="3589921"/>
          </a:xfrm>
          <a:prstGeom prst="rect">
            <a:avLst/>
          </a:prstGeom>
          <a:noFill/>
          <a:ln>
            <a:noFill/>
          </a:ln>
        </p:spPr>
      </p:pic>
      <p:sp>
        <p:nvSpPr>
          <p:cNvPr id="399" name="Google Shape;399;p25"/>
          <p:cNvSpPr txBox="1"/>
          <p:nvPr/>
        </p:nvSpPr>
        <p:spPr>
          <a:xfrm>
            <a:off x="8263096" y="2109732"/>
            <a:ext cx="3118686" cy="3114957"/>
          </a:xfrm>
          <a:prstGeom prst="rect">
            <a:avLst/>
          </a:prstGeom>
          <a:noFill/>
          <a:ln>
            <a:noFill/>
          </a:ln>
        </p:spPr>
        <p:txBody>
          <a:bodyPr spcFirstLastPara="1" wrap="square" lIns="0" tIns="0" rIns="0" bIns="0" anchor="t" anchorCtr="0">
            <a:normAutofit/>
          </a:bodyPr>
          <a:lstStyle/>
          <a:p>
            <a:pPr marL="228600" marR="0" lvl="0" indent="-228600" algn="l" rtl="0">
              <a:lnSpc>
                <a:spcPct val="90000"/>
              </a:lnSpc>
              <a:spcBef>
                <a:spcPts val="0"/>
              </a:spcBef>
              <a:spcAft>
                <a:spcPts val="0"/>
              </a:spcAft>
              <a:buClr>
                <a:srgbClr val="21A9C0"/>
              </a:buClr>
              <a:buSzPts val="2400"/>
              <a:buFont typeface="Arial"/>
              <a:buChar char="•"/>
            </a:pPr>
            <a:r>
              <a:rPr lang="en-US" sz="2400">
                <a:solidFill>
                  <a:srgbClr val="39464A"/>
                </a:solidFill>
                <a:latin typeface="Arial"/>
                <a:ea typeface="Arial"/>
                <a:cs typeface="Arial"/>
                <a:sym typeface="Arial"/>
              </a:rPr>
              <a:t>Pre-conscious</a:t>
            </a:r>
            <a:endParaRPr/>
          </a:p>
          <a:p>
            <a:pPr marL="228600" marR="0" lvl="0" indent="-228600" algn="l" rtl="0">
              <a:lnSpc>
                <a:spcPct val="90000"/>
              </a:lnSpc>
              <a:spcBef>
                <a:spcPts val="1000"/>
              </a:spcBef>
              <a:spcAft>
                <a:spcPts val="0"/>
              </a:spcAft>
              <a:buClr>
                <a:srgbClr val="21A9C0"/>
              </a:buClr>
              <a:buSzPts val="2400"/>
              <a:buFont typeface="Arial"/>
              <a:buChar char="•"/>
            </a:pPr>
            <a:r>
              <a:rPr lang="en-US" sz="2400">
                <a:solidFill>
                  <a:srgbClr val="39464A"/>
                </a:solidFill>
                <a:latin typeface="Arial"/>
                <a:ea typeface="Arial"/>
                <a:cs typeface="Arial"/>
                <a:sym typeface="Arial"/>
              </a:rPr>
              <a:t>Conscious</a:t>
            </a:r>
            <a:endParaRPr sz="2400">
              <a:solidFill>
                <a:srgbClr val="39464A"/>
              </a:solidFill>
              <a:latin typeface="Arial"/>
              <a:ea typeface="Arial"/>
              <a:cs typeface="Arial"/>
              <a:sym typeface="Arial"/>
            </a:endParaRPr>
          </a:p>
          <a:p>
            <a:pPr marL="228600" marR="0" lvl="0" indent="-228600" algn="l" rtl="0">
              <a:lnSpc>
                <a:spcPct val="90000"/>
              </a:lnSpc>
              <a:spcBef>
                <a:spcPts val="1000"/>
              </a:spcBef>
              <a:spcAft>
                <a:spcPts val="0"/>
              </a:spcAft>
              <a:buClr>
                <a:srgbClr val="21A9C0"/>
              </a:buClr>
              <a:buSzPts val="2400"/>
              <a:buFont typeface="Arial"/>
              <a:buChar char="•"/>
            </a:pPr>
            <a:r>
              <a:rPr lang="en-US" sz="2400">
                <a:solidFill>
                  <a:srgbClr val="39464A"/>
                </a:solidFill>
                <a:latin typeface="Arial"/>
                <a:ea typeface="Arial"/>
                <a:cs typeface="Arial"/>
                <a:sym typeface="Arial"/>
              </a:rPr>
              <a:t>Consequences of conscious processes</a:t>
            </a:r>
            <a:endParaRPr sz="2400">
              <a:solidFill>
                <a:srgbClr val="39464A"/>
              </a:solidFill>
              <a:latin typeface="Arial"/>
              <a:ea typeface="Arial"/>
              <a:cs typeface="Arial"/>
              <a:sym typeface="Arial"/>
            </a:endParaRPr>
          </a:p>
        </p:txBody>
      </p:sp>
      <p:sp>
        <p:nvSpPr>
          <p:cNvPr id="3" name="Zástupný text 2">
            <a:extLst>
              <a:ext uri="{FF2B5EF4-FFF2-40B4-BE49-F238E27FC236}">
                <a16:creationId xmlns:a16="http://schemas.microsoft.com/office/drawing/2014/main" id="{54F1A14F-524D-48A8-8F3E-04F3786BB447}"/>
              </a:ext>
            </a:extLst>
          </p:cNvPr>
          <p:cNvSpPr>
            <a:spLocks noGrp="1"/>
          </p:cNvSpPr>
          <p:nvPr>
            <p:ph type="body" idx="1"/>
          </p:nvPr>
        </p:nvSpPr>
        <p:spPr/>
        <p:txBody>
          <a:bodyPr/>
          <a:lstStyle/>
          <a:p>
            <a:endParaRPr lang="cs-CZ"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29"/>
          <p:cNvSpPr txBox="1">
            <a:spLocks noGrp="1"/>
          </p:cNvSpPr>
          <p:nvPr>
            <p:ph type="title"/>
          </p:nvPr>
        </p:nvSpPr>
        <p:spPr>
          <a:xfrm>
            <a:off x="466725" y="365126"/>
            <a:ext cx="5486400" cy="825500"/>
          </a:xfrm>
          <a:prstGeom prst="rect">
            <a:avLst/>
          </a:prstGeom>
          <a:noFill/>
          <a:ln>
            <a:noFill/>
          </a:ln>
        </p:spPr>
        <p:txBody>
          <a:bodyPr spcFirstLastPara="1" wrap="square" lIns="0" tIns="0" rIns="0" bIns="0" anchor="ctr" anchorCtr="0">
            <a:normAutofit fontScale="90000"/>
          </a:bodyPr>
          <a:lstStyle/>
          <a:p>
            <a:pPr marL="0" lvl="0" indent="0" algn="l" rtl="0">
              <a:lnSpc>
                <a:spcPct val="90000"/>
              </a:lnSpc>
              <a:spcBef>
                <a:spcPts val="0"/>
              </a:spcBef>
              <a:spcAft>
                <a:spcPts val="0"/>
              </a:spcAft>
              <a:buClr>
                <a:srgbClr val="21A9C0"/>
              </a:buClr>
              <a:buSzPct val="100000"/>
              <a:buFont typeface="Arial"/>
              <a:buNone/>
            </a:pPr>
            <a:r>
              <a:rPr lang="en-US"/>
              <a:t>Posterior cortical HOT zone</a:t>
            </a:r>
            <a:endParaRPr/>
          </a:p>
        </p:txBody>
      </p:sp>
      <p:sp>
        <p:nvSpPr>
          <p:cNvPr id="434" name="Google Shape;434;p29"/>
          <p:cNvSpPr txBox="1">
            <a:spLocks noGrp="1"/>
          </p:cNvSpPr>
          <p:nvPr>
            <p:ph type="body" idx="1"/>
          </p:nvPr>
        </p:nvSpPr>
        <p:spPr>
          <a:xfrm>
            <a:off x="466725" y="1523999"/>
            <a:ext cx="5486400" cy="4362451"/>
          </a:xfrm>
          <a:prstGeom prst="rect">
            <a:avLst/>
          </a:prstGeom>
          <a:noFill/>
          <a:ln>
            <a:noFill/>
          </a:ln>
        </p:spPr>
        <p:txBody>
          <a:bodyPr spcFirstLastPara="1" wrap="square" lIns="0" tIns="0" rIns="0" bIns="0" anchor="t" anchorCtr="0">
            <a:normAutofit/>
          </a:bodyPr>
          <a:lstStyle/>
          <a:p>
            <a:pPr marL="228600" lvl="0" indent="-228600" algn="l" rtl="0">
              <a:lnSpc>
                <a:spcPct val="90000"/>
              </a:lnSpc>
              <a:spcBef>
                <a:spcPts val="0"/>
              </a:spcBef>
              <a:spcAft>
                <a:spcPts val="0"/>
              </a:spcAft>
              <a:buSzPts val="2400"/>
              <a:buChar char="•"/>
            </a:pPr>
            <a:r>
              <a:rPr lang="en-US" dirty="0"/>
              <a:t>Associates with no-report paradigms</a:t>
            </a:r>
            <a:endParaRPr dirty="0"/>
          </a:p>
          <a:p>
            <a:pPr marL="228600" lvl="0" indent="-228600" algn="l" rtl="0">
              <a:lnSpc>
                <a:spcPct val="90000"/>
              </a:lnSpc>
              <a:spcBef>
                <a:spcPts val="1000"/>
              </a:spcBef>
              <a:spcAft>
                <a:spcPts val="0"/>
              </a:spcAft>
              <a:buSzPts val="2400"/>
              <a:buChar char="•"/>
            </a:pPr>
            <a:r>
              <a:rPr lang="en-US" dirty="0"/>
              <a:t>Parietal, temporal and occipital network</a:t>
            </a:r>
            <a:endParaRPr dirty="0"/>
          </a:p>
          <a:p>
            <a:pPr marL="228600" lvl="0" indent="-228600" algn="l" rtl="0">
              <a:lnSpc>
                <a:spcPct val="90000"/>
              </a:lnSpc>
              <a:spcBef>
                <a:spcPts val="1000"/>
              </a:spcBef>
              <a:spcAft>
                <a:spcPts val="0"/>
              </a:spcAft>
              <a:buSzPts val="2400"/>
              <a:buChar char="•"/>
            </a:pPr>
            <a:r>
              <a:rPr lang="en-US" dirty="0"/>
              <a:t>Problems</a:t>
            </a:r>
            <a:endParaRPr dirty="0"/>
          </a:p>
          <a:p>
            <a:pPr marL="800100" lvl="1" indent="-342900" algn="l" rtl="0">
              <a:lnSpc>
                <a:spcPct val="90000"/>
              </a:lnSpc>
              <a:spcBef>
                <a:spcPts val="500"/>
              </a:spcBef>
              <a:spcAft>
                <a:spcPts val="0"/>
              </a:spcAft>
              <a:buSzPts val="2000"/>
              <a:buChar char="‒"/>
            </a:pPr>
            <a:r>
              <a:rPr lang="en-US" dirty="0"/>
              <a:t>Visual-based</a:t>
            </a:r>
            <a:endParaRPr dirty="0"/>
          </a:p>
          <a:p>
            <a:pPr marL="800100" lvl="1" indent="-342900" algn="l" rtl="0">
              <a:lnSpc>
                <a:spcPct val="90000"/>
              </a:lnSpc>
              <a:spcBef>
                <a:spcPts val="500"/>
              </a:spcBef>
              <a:spcAft>
                <a:spcPts val="0"/>
              </a:spcAft>
              <a:buSzPts val="2000"/>
              <a:buChar char="‒"/>
            </a:pPr>
            <a:r>
              <a:rPr lang="en-US" dirty="0"/>
              <a:t>Possibly a pre-NCC</a:t>
            </a:r>
            <a:endParaRPr dirty="0"/>
          </a:p>
        </p:txBody>
      </p:sp>
      <p:sp>
        <p:nvSpPr>
          <p:cNvPr id="436" name="Google Shape;436;p29"/>
          <p:cNvSpPr txBox="1">
            <a:spLocks noGrp="1"/>
          </p:cNvSpPr>
          <p:nvPr>
            <p:ph type="sldNum" idx="12"/>
          </p:nvPr>
        </p:nvSpPr>
        <p:spPr>
          <a:xfrm>
            <a:off x="11221275" y="6408258"/>
            <a:ext cx="504000" cy="2160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28</a:t>
            </a:fld>
            <a:endParaRPr/>
          </a:p>
        </p:txBody>
      </p:sp>
      <p:pic>
        <p:nvPicPr>
          <p:cNvPr id="437" name="Google Shape;437;p29" descr="https://static.scientificamerican.com/sciam/assets/Image/saw0618Inno06_d.png"/>
          <p:cNvPicPr preferRelativeResize="0"/>
          <p:nvPr/>
        </p:nvPicPr>
        <p:blipFill rotWithShape="1">
          <a:blip r:embed="rId3">
            <a:alphaModFix/>
          </a:blip>
          <a:srcRect/>
          <a:stretch/>
        </p:blipFill>
        <p:spPr>
          <a:xfrm>
            <a:off x="6202835" y="220939"/>
            <a:ext cx="5851063" cy="6403319"/>
          </a:xfrm>
          <a:prstGeom prst="rect">
            <a:avLst/>
          </a:prstGeom>
          <a:noFill/>
          <a:ln>
            <a:noFill/>
          </a:ln>
        </p:spPr>
      </p:pic>
      <p:sp>
        <p:nvSpPr>
          <p:cNvPr id="438" name="Google Shape;438;p29"/>
          <p:cNvSpPr/>
          <p:nvPr/>
        </p:nvSpPr>
        <p:spPr>
          <a:xfrm>
            <a:off x="7994191" y="6596390"/>
            <a:ext cx="609600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a:solidFill>
                  <a:schemeClr val="dk1"/>
                </a:solidFill>
                <a:latin typeface="Arial"/>
                <a:ea typeface="Arial"/>
                <a:cs typeface="Arial"/>
                <a:sym typeface="Arial"/>
              </a:rPr>
              <a:t>https://www.scientificamerican.com/article/what-is-consciousness/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4A2269-5214-4966-BF47-26604A33DA3B}"/>
              </a:ext>
            </a:extLst>
          </p:cNvPr>
          <p:cNvSpPr>
            <a:spLocks noGrp="1"/>
          </p:cNvSpPr>
          <p:nvPr>
            <p:ph type="title"/>
          </p:nvPr>
        </p:nvSpPr>
        <p:spPr/>
        <p:txBody>
          <a:bodyPr/>
          <a:lstStyle/>
          <a:p>
            <a:r>
              <a:rPr lang="cs-CZ" dirty="0" err="1"/>
              <a:t>Frontoparietal</a:t>
            </a:r>
            <a:r>
              <a:rPr lang="cs-CZ" dirty="0"/>
              <a:t> network</a:t>
            </a:r>
          </a:p>
        </p:txBody>
      </p:sp>
      <p:sp>
        <p:nvSpPr>
          <p:cNvPr id="3" name="Zástupný text 2">
            <a:extLst>
              <a:ext uri="{FF2B5EF4-FFF2-40B4-BE49-F238E27FC236}">
                <a16:creationId xmlns:a16="http://schemas.microsoft.com/office/drawing/2014/main" id="{BB28CA1C-5913-4185-9270-848B2476F0FA}"/>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2E3CA34D-8010-480C-A544-5F79CEDE2CF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29</a:t>
            </a:fld>
            <a:endParaRPr lang="en-US"/>
          </a:p>
        </p:txBody>
      </p:sp>
      <p:pic>
        <p:nvPicPr>
          <p:cNvPr id="6" name="Obrázek 5">
            <a:extLst>
              <a:ext uri="{FF2B5EF4-FFF2-40B4-BE49-F238E27FC236}">
                <a16:creationId xmlns:a16="http://schemas.microsoft.com/office/drawing/2014/main" id="{F079A2BA-3D7C-4CF4-A3E4-8DEEDC53F308}"/>
              </a:ext>
            </a:extLst>
          </p:cNvPr>
          <p:cNvPicPr>
            <a:picLocks noChangeAspect="1"/>
          </p:cNvPicPr>
          <p:nvPr/>
        </p:nvPicPr>
        <p:blipFill>
          <a:blip r:embed="rId2"/>
          <a:stretch>
            <a:fillRect/>
          </a:stretch>
        </p:blipFill>
        <p:spPr>
          <a:xfrm>
            <a:off x="2177589" y="1331499"/>
            <a:ext cx="6973027" cy="4973064"/>
          </a:xfrm>
          <a:prstGeom prst="rect">
            <a:avLst/>
          </a:prstGeom>
        </p:spPr>
      </p:pic>
    </p:spTree>
    <p:extLst>
      <p:ext uri="{BB962C8B-B14F-4D97-AF65-F5344CB8AC3E}">
        <p14:creationId xmlns:p14="http://schemas.microsoft.com/office/powerpoint/2010/main" val="1970585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
          <p:cNvSpPr txBox="1">
            <a:spLocks noGrp="1"/>
          </p:cNvSpPr>
          <p:nvPr>
            <p:ph type="title"/>
          </p:nvPr>
        </p:nvSpPr>
        <p:spPr>
          <a:xfrm>
            <a:off x="466725" y="365126"/>
            <a:ext cx="11258550" cy="3419474"/>
          </a:xfrm>
          <a:prstGeom prst="rect">
            <a:avLst/>
          </a:prstGeom>
          <a:noFill/>
          <a:ln>
            <a:noFill/>
          </a:ln>
        </p:spPr>
        <p:txBody>
          <a:bodyPr spcFirstLastPara="1" wrap="square" lIns="0" tIns="0" rIns="0" bIns="0" anchor="b" anchorCtr="0">
            <a:normAutofit/>
          </a:bodyPr>
          <a:lstStyle/>
          <a:p>
            <a:pPr marL="0" lvl="0" indent="0" algn="ctr" rtl="0">
              <a:lnSpc>
                <a:spcPct val="90000"/>
              </a:lnSpc>
              <a:spcBef>
                <a:spcPts val="0"/>
              </a:spcBef>
              <a:spcAft>
                <a:spcPts val="0"/>
              </a:spcAft>
              <a:buClr>
                <a:schemeClr val="lt1"/>
              </a:buClr>
              <a:buSzPts val="6000"/>
              <a:buFont typeface="Arial"/>
              <a:buNone/>
            </a:pPr>
            <a:r>
              <a:rPr lang="cs-CZ" dirty="0" err="1"/>
              <a:t>Why</a:t>
            </a:r>
            <a:r>
              <a:rPr lang="cs-CZ" dirty="0"/>
              <a:t> </a:t>
            </a:r>
            <a:r>
              <a:rPr lang="cs-CZ" dirty="0" err="1"/>
              <a:t>is</a:t>
            </a:r>
            <a:r>
              <a:rPr lang="cs-CZ" dirty="0"/>
              <a:t> </a:t>
            </a:r>
            <a:r>
              <a:rPr lang="cs-CZ" dirty="0" err="1"/>
              <a:t>consciousness</a:t>
            </a:r>
            <a:r>
              <a:rPr lang="cs-CZ" dirty="0"/>
              <a:t> </a:t>
            </a:r>
            <a:r>
              <a:rPr lang="cs-CZ" dirty="0" err="1"/>
              <a:t>interesting</a:t>
            </a:r>
            <a:r>
              <a:rPr lang="cs-CZ" dirty="0"/>
              <a:t>?</a:t>
            </a:r>
            <a:endParaRPr dirty="0"/>
          </a:p>
        </p:txBody>
      </p:sp>
      <p:sp>
        <p:nvSpPr>
          <p:cNvPr id="195" name="Google Shape;195;p3"/>
          <p:cNvSpPr txBox="1">
            <a:spLocks noGrp="1"/>
          </p:cNvSpPr>
          <p:nvPr>
            <p:ph type="body" idx="1"/>
          </p:nvPr>
        </p:nvSpPr>
        <p:spPr>
          <a:xfrm>
            <a:off x="466725" y="3975101"/>
            <a:ext cx="11258550" cy="1809750"/>
          </a:xfrm>
          <a:prstGeom prst="rect">
            <a:avLst/>
          </a:prstGeom>
          <a:noFill/>
          <a:ln>
            <a:noFill/>
          </a:ln>
        </p:spPr>
        <p:txBody>
          <a:bodyPr spcFirstLastPara="1" wrap="square" lIns="0" tIns="0" rIns="0" bIns="0" anchor="t" anchorCtr="0">
            <a:normAutofit/>
          </a:bodyPr>
          <a:lstStyle/>
          <a:p>
            <a:pPr marL="0" lvl="0" indent="0" algn="ctr" rtl="0">
              <a:lnSpc>
                <a:spcPct val="90000"/>
              </a:lnSpc>
              <a:spcBef>
                <a:spcPts val="0"/>
              </a:spcBef>
              <a:spcAft>
                <a:spcPts val="0"/>
              </a:spcAft>
              <a:buSzPts val="2400"/>
              <a:buNone/>
            </a:pPr>
            <a:r>
              <a:rPr lang="en-US" dirty="0"/>
              <a:t>Thought experiments</a:t>
            </a:r>
            <a:r>
              <a:rPr lang="cs-CZ" dirty="0"/>
              <a:t>, </a:t>
            </a:r>
            <a:r>
              <a:rPr lang="en-US" dirty="0"/>
              <a:t>Consciousness in philosophy</a:t>
            </a:r>
            <a:endParaRPr dirty="0"/>
          </a:p>
        </p:txBody>
      </p:sp>
      <p:sp>
        <p:nvSpPr>
          <p:cNvPr id="197" name="Google Shape;197;p3"/>
          <p:cNvSpPr txBox="1">
            <a:spLocks noGrp="1"/>
          </p:cNvSpPr>
          <p:nvPr>
            <p:ph type="sldNum" idx="4294967295"/>
          </p:nvPr>
        </p:nvSpPr>
        <p:spPr>
          <a:xfrm>
            <a:off x="11688763" y="6408738"/>
            <a:ext cx="503237" cy="215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4" name="Google Shape;274;p12"/>
          <p:cNvSpPr txBox="1">
            <a:spLocks noGrp="1"/>
          </p:cNvSpPr>
          <p:nvPr>
            <p:ph type="sldNum" idx="12"/>
          </p:nvPr>
        </p:nvSpPr>
        <p:spPr>
          <a:xfrm>
            <a:off x="11221275" y="6408258"/>
            <a:ext cx="504000" cy="2160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30</a:t>
            </a:fld>
            <a:endParaRPr/>
          </a:p>
        </p:txBody>
      </p:sp>
      <p:pic>
        <p:nvPicPr>
          <p:cNvPr id="275" name="Google Shape;275;p12"/>
          <p:cNvPicPr preferRelativeResize="0"/>
          <p:nvPr/>
        </p:nvPicPr>
        <p:blipFill rotWithShape="1">
          <a:blip r:embed="rId3">
            <a:alphaModFix/>
          </a:blip>
          <a:srcRect/>
          <a:stretch/>
        </p:blipFill>
        <p:spPr>
          <a:xfrm>
            <a:off x="5856728" y="192505"/>
            <a:ext cx="6070527" cy="6665495"/>
          </a:xfrm>
          <a:prstGeom prst="rect">
            <a:avLst/>
          </a:prstGeom>
          <a:noFill/>
          <a:ln>
            <a:noFill/>
          </a:ln>
        </p:spPr>
      </p:pic>
      <p:sp>
        <p:nvSpPr>
          <p:cNvPr id="276" name="Google Shape;276;p12"/>
          <p:cNvSpPr/>
          <p:nvPr/>
        </p:nvSpPr>
        <p:spPr>
          <a:xfrm>
            <a:off x="638295" y="4309523"/>
            <a:ext cx="4817097" cy="738664"/>
          </a:xfrm>
          <a:prstGeom prst="rect">
            <a:avLst/>
          </a:prstGeom>
          <a:noFill/>
          <a:ln>
            <a:noFill/>
          </a:ln>
        </p:spPr>
        <p:txBody>
          <a:bodyPr spcFirstLastPara="1" wrap="square" lIns="91425" tIns="45700" rIns="91425" bIns="45700" anchor="t" anchorCtr="0">
            <a:spAutoFit/>
          </a:bodyPr>
          <a:lstStyle/>
          <a:p>
            <a:pPr marL="304800" marR="0" lvl="0" indent="-304800" algn="l" rtl="0">
              <a:spcBef>
                <a:spcPts val="0"/>
              </a:spcBef>
              <a:spcAft>
                <a:spcPts val="0"/>
              </a:spcAft>
              <a:buNone/>
            </a:pPr>
            <a:r>
              <a:rPr lang="en-US" sz="1050" dirty="0" err="1">
                <a:solidFill>
                  <a:schemeClr val="dk1"/>
                </a:solidFill>
                <a:latin typeface="Arial"/>
                <a:ea typeface="Arial"/>
                <a:cs typeface="Arial"/>
                <a:sym typeface="Arial"/>
              </a:rPr>
              <a:t>Boly</a:t>
            </a:r>
            <a:r>
              <a:rPr lang="en-US" sz="1050" dirty="0">
                <a:solidFill>
                  <a:schemeClr val="dk1"/>
                </a:solidFill>
                <a:latin typeface="Arial"/>
                <a:ea typeface="Arial"/>
                <a:cs typeface="Arial"/>
                <a:sym typeface="Arial"/>
              </a:rPr>
              <a:t>, M., Seth, A. K., Wilke, M., </a:t>
            </a:r>
            <a:r>
              <a:rPr lang="en-US" sz="1050" dirty="0" err="1">
                <a:solidFill>
                  <a:schemeClr val="dk1"/>
                </a:solidFill>
                <a:latin typeface="Arial"/>
                <a:ea typeface="Arial"/>
                <a:cs typeface="Arial"/>
                <a:sym typeface="Arial"/>
              </a:rPr>
              <a:t>Ingmundson</a:t>
            </a:r>
            <a:r>
              <a:rPr lang="en-US" sz="1050" dirty="0">
                <a:solidFill>
                  <a:schemeClr val="dk1"/>
                </a:solidFill>
                <a:latin typeface="Arial"/>
                <a:ea typeface="Arial"/>
                <a:cs typeface="Arial"/>
                <a:sym typeface="Arial"/>
              </a:rPr>
              <a:t>, P., </a:t>
            </a:r>
            <a:r>
              <a:rPr lang="en-US" sz="1050" dirty="0" err="1">
                <a:solidFill>
                  <a:schemeClr val="dk1"/>
                </a:solidFill>
                <a:latin typeface="Arial"/>
                <a:ea typeface="Arial"/>
                <a:cs typeface="Arial"/>
                <a:sym typeface="Arial"/>
              </a:rPr>
              <a:t>Baars</a:t>
            </a:r>
            <a:r>
              <a:rPr lang="en-US" sz="1050" dirty="0">
                <a:solidFill>
                  <a:schemeClr val="dk1"/>
                </a:solidFill>
                <a:latin typeface="Arial"/>
                <a:ea typeface="Arial"/>
                <a:cs typeface="Arial"/>
                <a:sym typeface="Arial"/>
              </a:rPr>
              <a:t>, B., </a:t>
            </a:r>
            <a:r>
              <a:rPr lang="en-US" sz="1050" dirty="0" err="1">
                <a:solidFill>
                  <a:schemeClr val="dk1"/>
                </a:solidFill>
                <a:latin typeface="Arial"/>
                <a:ea typeface="Arial"/>
                <a:cs typeface="Arial"/>
                <a:sym typeface="Arial"/>
              </a:rPr>
              <a:t>Laureys</a:t>
            </a:r>
            <a:r>
              <a:rPr lang="en-US" sz="1050" dirty="0">
                <a:solidFill>
                  <a:schemeClr val="dk1"/>
                </a:solidFill>
                <a:latin typeface="Arial"/>
                <a:ea typeface="Arial"/>
                <a:cs typeface="Arial"/>
                <a:sym typeface="Arial"/>
              </a:rPr>
              <a:t>, S., … Tsuchiya, N. (2013). Consciousness in humans and non-human animals: Recent advances and future directions. </a:t>
            </a:r>
            <a:r>
              <a:rPr lang="en-US" sz="1050" i="1" dirty="0">
                <a:solidFill>
                  <a:schemeClr val="dk1"/>
                </a:solidFill>
                <a:latin typeface="Arial"/>
                <a:ea typeface="Arial"/>
                <a:cs typeface="Arial"/>
                <a:sym typeface="Arial"/>
              </a:rPr>
              <a:t>Frontiers in Psychology</a:t>
            </a:r>
            <a:r>
              <a:rPr lang="en-US" sz="1050" dirty="0">
                <a:solidFill>
                  <a:schemeClr val="dk1"/>
                </a:solidFill>
                <a:latin typeface="Arial"/>
                <a:ea typeface="Arial"/>
                <a:cs typeface="Arial"/>
                <a:sym typeface="Arial"/>
              </a:rPr>
              <a:t>, </a:t>
            </a:r>
            <a:r>
              <a:rPr lang="en-US" sz="1050" i="1" dirty="0">
                <a:solidFill>
                  <a:schemeClr val="dk1"/>
                </a:solidFill>
                <a:latin typeface="Arial"/>
                <a:ea typeface="Arial"/>
                <a:cs typeface="Arial"/>
                <a:sym typeface="Arial"/>
              </a:rPr>
              <a:t>4</a:t>
            </a:r>
            <a:r>
              <a:rPr lang="en-US" sz="1050" dirty="0">
                <a:solidFill>
                  <a:schemeClr val="dk1"/>
                </a:solidFill>
                <a:latin typeface="Arial"/>
                <a:ea typeface="Arial"/>
                <a:cs typeface="Arial"/>
                <a:sym typeface="Arial"/>
              </a:rPr>
              <a:t>(OCT), 1–20. http://doi.org/10.3389/fpsyg.2013.00625</a:t>
            </a:r>
            <a:endParaRPr sz="1050" dirty="0">
              <a:solidFill>
                <a:schemeClr val="dk1"/>
              </a:solidFill>
              <a:latin typeface="Arial"/>
              <a:ea typeface="Arial"/>
              <a:cs typeface="Arial"/>
              <a:sym typeface="Arial"/>
            </a:endParaRPr>
          </a:p>
        </p:txBody>
      </p:sp>
      <p:sp>
        <p:nvSpPr>
          <p:cNvPr id="3" name="Nadpis 2">
            <a:extLst>
              <a:ext uri="{FF2B5EF4-FFF2-40B4-BE49-F238E27FC236}">
                <a16:creationId xmlns:a16="http://schemas.microsoft.com/office/drawing/2014/main" id="{5FE55928-5131-426A-8E22-F86A561A2451}"/>
              </a:ext>
            </a:extLst>
          </p:cNvPr>
          <p:cNvSpPr>
            <a:spLocks noGrp="1"/>
          </p:cNvSpPr>
          <p:nvPr>
            <p:ph type="title"/>
          </p:nvPr>
        </p:nvSpPr>
        <p:spPr>
          <a:xfrm>
            <a:off x="466725" y="365126"/>
            <a:ext cx="4887700" cy="825500"/>
          </a:xfrm>
        </p:spPr>
        <p:txBody>
          <a:bodyPr>
            <a:normAutofit fontScale="90000"/>
          </a:bodyPr>
          <a:lstStyle/>
          <a:p>
            <a:r>
              <a:rPr lang="cs-CZ" dirty="0" err="1"/>
              <a:t>Measuring</a:t>
            </a:r>
            <a:r>
              <a:rPr lang="cs-CZ" dirty="0"/>
              <a:t> </a:t>
            </a:r>
            <a:r>
              <a:rPr lang="cs-CZ" dirty="0" err="1"/>
              <a:t>consciousness</a:t>
            </a:r>
            <a:r>
              <a:rPr lang="cs-CZ" dirty="0"/>
              <a:t> as </a:t>
            </a:r>
            <a:r>
              <a:rPr lang="cs-CZ" dirty="0" err="1"/>
              <a:t>state</a:t>
            </a:r>
            <a:endParaRPr lang="cs-CZ"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56035A-2568-4CDC-A31E-CB6845332176}"/>
              </a:ext>
            </a:extLst>
          </p:cNvPr>
          <p:cNvSpPr>
            <a:spLocks noGrp="1"/>
          </p:cNvSpPr>
          <p:nvPr>
            <p:ph type="title"/>
          </p:nvPr>
        </p:nvSpPr>
        <p:spPr/>
        <p:txBody>
          <a:bodyPr/>
          <a:lstStyle/>
          <a:p>
            <a:r>
              <a:rPr lang="cs-CZ" dirty="0" err="1"/>
              <a:t>Measuring</a:t>
            </a:r>
            <a:r>
              <a:rPr lang="cs-CZ" dirty="0"/>
              <a:t> </a:t>
            </a:r>
            <a:r>
              <a:rPr lang="cs-CZ" dirty="0" err="1"/>
              <a:t>consciousness</a:t>
            </a:r>
            <a:r>
              <a:rPr lang="cs-CZ" dirty="0"/>
              <a:t> as </a:t>
            </a:r>
            <a:r>
              <a:rPr lang="cs-CZ" dirty="0" err="1"/>
              <a:t>state</a:t>
            </a:r>
            <a:endParaRPr lang="cs-CZ" dirty="0"/>
          </a:p>
        </p:txBody>
      </p:sp>
      <p:sp>
        <p:nvSpPr>
          <p:cNvPr id="3" name="Zástupný text 2">
            <a:extLst>
              <a:ext uri="{FF2B5EF4-FFF2-40B4-BE49-F238E27FC236}">
                <a16:creationId xmlns:a16="http://schemas.microsoft.com/office/drawing/2014/main" id="{A5660F78-6780-4A80-8032-85A00EDE903D}"/>
              </a:ext>
            </a:extLst>
          </p:cNvPr>
          <p:cNvSpPr>
            <a:spLocks noGrp="1"/>
          </p:cNvSpPr>
          <p:nvPr>
            <p:ph type="body" idx="1"/>
          </p:nvPr>
        </p:nvSpPr>
        <p:spPr/>
        <p:txBody>
          <a:bodyPr/>
          <a:lstStyle/>
          <a:p>
            <a:r>
              <a:rPr lang="cs-CZ" b="1" dirty="0" err="1"/>
              <a:t>Clinical</a:t>
            </a:r>
            <a:r>
              <a:rPr lang="cs-CZ" b="1" dirty="0"/>
              <a:t> </a:t>
            </a:r>
            <a:r>
              <a:rPr lang="cs-CZ" dirty="0" err="1"/>
              <a:t>measurement</a:t>
            </a:r>
            <a:r>
              <a:rPr lang="cs-CZ" dirty="0"/>
              <a:t> </a:t>
            </a:r>
            <a:r>
              <a:rPr lang="cs-CZ" dirty="0" err="1"/>
              <a:t>based</a:t>
            </a:r>
            <a:r>
              <a:rPr lang="cs-CZ" dirty="0"/>
              <a:t> on </a:t>
            </a:r>
            <a:r>
              <a:rPr lang="cs-CZ" b="1" dirty="0" err="1"/>
              <a:t>observation</a:t>
            </a:r>
            <a:r>
              <a:rPr lang="cs-CZ" b="1" dirty="0"/>
              <a:t> </a:t>
            </a:r>
            <a:r>
              <a:rPr lang="cs-CZ" b="1" dirty="0" err="1"/>
              <a:t>of</a:t>
            </a:r>
            <a:r>
              <a:rPr lang="cs-CZ" b="1" dirty="0"/>
              <a:t> </a:t>
            </a:r>
            <a:r>
              <a:rPr lang="cs-CZ" b="1" dirty="0" err="1"/>
              <a:t>behavior</a:t>
            </a:r>
            <a:endParaRPr lang="cs-CZ" b="1" dirty="0"/>
          </a:p>
          <a:p>
            <a:r>
              <a:rPr lang="cs-CZ" b="1" dirty="0" err="1"/>
              <a:t>Signs</a:t>
            </a:r>
            <a:endParaRPr lang="cs-CZ" b="1" dirty="0"/>
          </a:p>
          <a:p>
            <a:pPr lvl="1"/>
            <a:r>
              <a:rPr lang="cs-CZ" dirty="0" err="1"/>
              <a:t>Eye</a:t>
            </a:r>
            <a:r>
              <a:rPr lang="cs-CZ" dirty="0"/>
              <a:t> </a:t>
            </a:r>
            <a:r>
              <a:rPr lang="cs-CZ" dirty="0" err="1"/>
              <a:t>opening</a:t>
            </a:r>
            <a:r>
              <a:rPr lang="cs-CZ" dirty="0"/>
              <a:t>- to </a:t>
            </a:r>
            <a:r>
              <a:rPr lang="cs-CZ" dirty="0" err="1"/>
              <a:t>pain</a:t>
            </a:r>
            <a:r>
              <a:rPr lang="cs-CZ" dirty="0"/>
              <a:t>, </a:t>
            </a:r>
            <a:r>
              <a:rPr lang="cs-CZ" dirty="0" err="1"/>
              <a:t>loud</a:t>
            </a:r>
            <a:r>
              <a:rPr lang="cs-CZ" dirty="0"/>
              <a:t> </a:t>
            </a:r>
            <a:r>
              <a:rPr lang="cs-CZ" dirty="0" err="1"/>
              <a:t>voice,tracing</a:t>
            </a:r>
            <a:r>
              <a:rPr lang="cs-CZ" dirty="0"/>
              <a:t> </a:t>
            </a:r>
            <a:r>
              <a:rPr lang="cs-CZ" dirty="0" err="1"/>
              <a:t>motion</a:t>
            </a:r>
            <a:endParaRPr lang="cs-CZ" dirty="0"/>
          </a:p>
          <a:p>
            <a:pPr lvl="1"/>
            <a:r>
              <a:rPr lang="cs-CZ" dirty="0" err="1"/>
              <a:t>Complexity</a:t>
            </a:r>
            <a:r>
              <a:rPr lang="cs-CZ" dirty="0"/>
              <a:t> </a:t>
            </a:r>
            <a:r>
              <a:rPr lang="cs-CZ" dirty="0" err="1"/>
              <a:t>of</a:t>
            </a:r>
            <a:r>
              <a:rPr lang="cs-CZ" dirty="0"/>
              <a:t> motor </a:t>
            </a:r>
            <a:r>
              <a:rPr lang="cs-CZ" dirty="0" err="1"/>
              <a:t>responses-flexion</a:t>
            </a:r>
            <a:r>
              <a:rPr lang="cs-CZ" dirty="0"/>
              <a:t>/</a:t>
            </a:r>
            <a:r>
              <a:rPr lang="cs-CZ" dirty="0" err="1"/>
              <a:t>complex</a:t>
            </a:r>
            <a:r>
              <a:rPr lang="cs-CZ" dirty="0"/>
              <a:t> </a:t>
            </a:r>
            <a:r>
              <a:rPr lang="cs-CZ" dirty="0" err="1"/>
              <a:t>signs</a:t>
            </a:r>
            <a:endParaRPr lang="cs-CZ" dirty="0"/>
          </a:p>
          <a:p>
            <a:pPr lvl="1"/>
            <a:r>
              <a:rPr lang="cs-CZ" dirty="0" err="1"/>
              <a:t>Brainstem</a:t>
            </a:r>
            <a:r>
              <a:rPr lang="cs-CZ" dirty="0"/>
              <a:t> </a:t>
            </a:r>
            <a:r>
              <a:rPr lang="cs-CZ" dirty="0" err="1"/>
              <a:t>reflexes</a:t>
            </a:r>
            <a:r>
              <a:rPr lang="cs-CZ" dirty="0"/>
              <a:t>-pupil, </a:t>
            </a:r>
            <a:r>
              <a:rPr lang="cs-CZ" dirty="0" err="1"/>
              <a:t>cough</a:t>
            </a:r>
            <a:endParaRPr lang="cs-CZ" dirty="0"/>
          </a:p>
          <a:p>
            <a:pPr lvl="1"/>
            <a:r>
              <a:rPr lang="cs-CZ" dirty="0" err="1"/>
              <a:t>Verbal-sounds,words</a:t>
            </a:r>
            <a:r>
              <a:rPr lang="cs-CZ" dirty="0"/>
              <a:t>, </a:t>
            </a:r>
            <a:r>
              <a:rPr lang="cs-CZ" dirty="0" err="1"/>
              <a:t>confusion</a:t>
            </a:r>
            <a:r>
              <a:rPr lang="cs-CZ" dirty="0"/>
              <a:t>, </a:t>
            </a:r>
            <a:r>
              <a:rPr lang="cs-CZ" dirty="0" err="1"/>
              <a:t>normal</a:t>
            </a:r>
            <a:r>
              <a:rPr lang="cs-CZ" dirty="0"/>
              <a:t> </a:t>
            </a:r>
            <a:r>
              <a:rPr lang="cs-CZ" dirty="0" err="1"/>
              <a:t>conversation</a:t>
            </a:r>
            <a:endParaRPr lang="cs-CZ" dirty="0"/>
          </a:p>
          <a:p>
            <a:pPr lvl="1"/>
            <a:endParaRPr lang="cs-CZ" dirty="0"/>
          </a:p>
          <a:p>
            <a:r>
              <a:rPr lang="cs-CZ" dirty="0" err="1"/>
              <a:t>Popular</a:t>
            </a:r>
            <a:r>
              <a:rPr lang="cs-CZ" dirty="0"/>
              <a:t> </a:t>
            </a:r>
            <a:r>
              <a:rPr lang="cs-CZ" dirty="0" err="1"/>
              <a:t>tools</a:t>
            </a:r>
            <a:r>
              <a:rPr lang="cs-CZ" dirty="0"/>
              <a:t>:</a:t>
            </a:r>
          </a:p>
          <a:p>
            <a:pPr lvl="1"/>
            <a:r>
              <a:rPr lang="cs-CZ" dirty="0" err="1"/>
              <a:t>Coma</a:t>
            </a:r>
            <a:r>
              <a:rPr lang="cs-CZ" dirty="0"/>
              <a:t> </a:t>
            </a:r>
            <a:r>
              <a:rPr lang="cs-CZ" dirty="0" err="1"/>
              <a:t>recovery</a:t>
            </a:r>
            <a:r>
              <a:rPr lang="cs-CZ" dirty="0"/>
              <a:t> </a:t>
            </a:r>
            <a:r>
              <a:rPr lang="cs-CZ" dirty="0" err="1"/>
              <a:t>scale</a:t>
            </a:r>
            <a:endParaRPr lang="cs-CZ" dirty="0"/>
          </a:p>
          <a:p>
            <a:pPr lvl="1"/>
            <a:r>
              <a:rPr lang="cs-CZ" dirty="0"/>
              <a:t>Full </a:t>
            </a:r>
            <a:r>
              <a:rPr lang="cs-CZ" dirty="0" err="1"/>
              <a:t>outline</a:t>
            </a:r>
            <a:r>
              <a:rPr lang="cs-CZ" dirty="0"/>
              <a:t> </a:t>
            </a:r>
            <a:r>
              <a:rPr lang="cs-CZ" dirty="0" err="1"/>
              <a:t>of</a:t>
            </a:r>
            <a:r>
              <a:rPr lang="cs-CZ" dirty="0"/>
              <a:t> </a:t>
            </a:r>
            <a:r>
              <a:rPr lang="cs-CZ" dirty="0" err="1"/>
              <a:t>unresponsiveness</a:t>
            </a:r>
            <a:endParaRPr lang="cs-CZ" dirty="0"/>
          </a:p>
          <a:p>
            <a:pPr lvl="1"/>
            <a:endParaRPr lang="cs-CZ" dirty="0"/>
          </a:p>
        </p:txBody>
      </p:sp>
      <p:sp>
        <p:nvSpPr>
          <p:cNvPr id="4" name="Zástupný symbol pro číslo snímku 3">
            <a:extLst>
              <a:ext uri="{FF2B5EF4-FFF2-40B4-BE49-F238E27FC236}">
                <a16:creationId xmlns:a16="http://schemas.microsoft.com/office/drawing/2014/main" id="{6E0AD06F-2323-41B2-B4DE-3DDA46B0E61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31</a:t>
            </a:fld>
            <a:endParaRPr lang="en-US"/>
          </a:p>
        </p:txBody>
      </p:sp>
    </p:spTree>
    <p:extLst>
      <p:ext uri="{BB962C8B-B14F-4D97-AF65-F5344CB8AC3E}">
        <p14:creationId xmlns:p14="http://schemas.microsoft.com/office/powerpoint/2010/main" val="38105855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CC08F1-5B31-F3E2-DE60-A360163B4798}"/>
              </a:ext>
            </a:extLst>
          </p:cNvPr>
          <p:cNvSpPr>
            <a:spLocks noGrp="1"/>
          </p:cNvSpPr>
          <p:nvPr>
            <p:ph type="title"/>
          </p:nvPr>
        </p:nvSpPr>
        <p:spPr/>
        <p:txBody>
          <a:bodyPr/>
          <a:lstStyle/>
          <a:p>
            <a:r>
              <a:rPr lang="cs-CZ" dirty="0" err="1"/>
              <a:t>Locked</a:t>
            </a:r>
            <a:r>
              <a:rPr lang="cs-CZ" dirty="0"/>
              <a:t>-in syndrome</a:t>
            </a:r>
          </a:p>
        </p:txBody>
      </p:sp>
      <p:sp>
        <p:nvSpPr>
          <p:cNvPr id="3" name="Zástupný text 2">
            <a:extLst>
              <a:ext uri="{FF2B5EF4-FFF2-40B4-BE49-F238E27FC236}">
                <a16:creationId xmlns:a16="http://schemas.microsoft.com/office/drawing/2014/main" id="{1163AABD-4C04-F1AB-7CEC-17BFF4F142E0}"/>
              </a:ext>
            </a:extLst>
          </p:cNvPr>
          <p:cNvSpPr>
            <a:spLocks noGrp="1"/>
          </p:cNvSpPr>
          <p:nvPr>
            <p:ph type="body" idx="1"/>
          </p:nvPr>
        </p:nvSpPr>
        <p:spPr/>
        <p:txBody>
          <a:bodyPr/>
          <a:lstStyle/>
          <a:p>
            <a:r>
              <a:rPr lang="cs-CZ" dirty="0"/>
              <a:t>Jean-Dominique </a:t>
            </a:r>
            <a:r>
              <a:rPr lang="cs-CZ" dirty="0" err="1"/>
              <a:t>Bauby</a:t>
            </a:r>
            <a:r>
              <a:rPr lang="cs-CZ" dirty="0"/>
              <a:t> </a:t>
            </a:r>
          </a:p>
        </p:txBody>
      </p:sp>
      <p:sp>
        <p:nvSpPr>
          <p:cNvPr id="4" name="Zástupný symbol pro číslo snímku 3">
            <a:extLst>
              <a:ext uri="{FF2B5EF4-FFF2-40B4-BE49-F238E27FC236}">
                <a16:creationId xmlns:a16="http://schemas.microsoft.com/office/drawing/2014/main" id="{C53D4476-9E44-290B-F6EF-F92459EF5E4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32</a:t>
            </a:fld>
            <a:endParaRPr lang="en-US"/>
          </a:p>
        </p:txBody>
      </p:sp>
      <p:pic>
        <p:nvPicPr>
          <p:cNvPr id="6" name="Obrázek 5" descr="Obsah obrázku text, osoba, muž, interiér&#10;&#10;Popis byl vytvořen automaticky">
            <a:extLst>
              <a:ext uri="{FF2B5EF4-FFF2-40B4-BE49-F238E27FC236}">
                <a16:creationId xmlns:a16="http://schemas.microsoft.com/office/drawing/2014/main" id="{02D1EB12-563B-DF5D-D535-660B2C4AB182}"/>
              </a:ext>
            </a:extLst>
          </p:cNvPr>
          <p:cNvPicPr>
            <a:picLocks noChangeAspect="1"/>
          </p:cNvPicPr>
          <p:nvPr/>
        </p:nvPicPr>
        <p:blipFill>
          <a:blip r:embed="rId2"/>
          <a:stretch>
            <a:fillRect/>
          </a:stretch>
        </p:blipFill>
        <p:spPr>
          <a:xfrm>
            <a:off x="560993" y="2307552"/>
            <a:ext cx="6352046" cy="3170499"/>
          </a:xfrm>
          <a:prstGeom prst="rect">
            <a:avLst/>
          </a:prstGeom>
        </p:spPr>
      </p:pic>
      <p:pic>
        <p:nvPicPr>
          <p:cNvPr id="8" name="Obrázek 7" descr="Obsah obrázku text, alkohol, jídlo, nápoje&#10;&#10;Popis byl vytvořen automaticky">
            <a:extLst>
              <a:ext uri="{FF2B5EF4-FFF2-40B4-BE49-F238E27FC236}">
                <a16:creationId xmlns:a16="http://schemas.microsoft.com/office/drawing/2014/main" id="{C2D58E9C-CE56-2782-E362-7F478ED52813}"/>
              </a:ext>
            </a:extLst>
          </p:cNvPr>
          <p:cNvPicPr>
            <a:picLocks noChangeAspect="1"/>
          </p:cNvPicPr>
          <p:nvPr/>
        </p:nvPicPr>
        <p:blipFill>
          <a:blip r:embed="rId3"/>
          <a:stretch>
            <a:fillRect/>
          </a:stretch>
        </p:blipFill>
        <p:spPr>
          <a:xfrm>
            <a:off x="8153662" y="1523999"/>
            <a:ext cx="2540000" cy="3987800"/>
          </a:xfrm>
          <a:prstGeom prst="rect">
            <a:avLst/>
          </a:prstGeom>
        </p:spPr>
      </p:pic>
    </p:spTree>
    <p:extLst>
      <p:ext uri="{BB962C8B-B14F-4D97-AF65-F5344CB8AC3E}">
        <p14:creationId xmlns:p14="http://schemas.microsoft.com/office/powerpoint/2010/main" val="24760254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B08FF9-0CB3-4CE9-B931-2EC45F5A1959}"/>
              </a:ext>
            </a:extLst>
          </p:cNvPr>
          <p:cNvSpPr>
            <a:spLocks noGrp="1"/>
          </p:cNvSpPr>
          <p:nvPr>
            <p:ph type="title"/>
          </p:nvPr>
        </p:nvSpPr>
        <p:spPr/>
        <p:txBody>
          <a:bodyPr/>
          <a:lstStyle/>
          <a:p>
            <a:r>
              <a:rPr lang="cs-CZ" dirty="0" err="1"/>
              <a:t>Measuring</a:t>
            </a:r>
            <a:r>
              <a:rPr lang="cs-CZ" dirty="0"/>
              <a:t> </a:t>
            </a:r>
            <a:r>
              <a:rPr lang="cs-CZ" dirty="0" err="1"/>
              <a:t>consciousness</a:t>
            </a:r>
            <a:r>
              <a:rPr lang="cs-CZ" dirty="0"/>
              <a:t> as a </a:t>
            </a:r>
            <a:r>
              <a:rPr lang="cs-CZ" dirty="0" err="1"/>
              <a:t>state</a:t>
            </a:r>
            <a:endParaRPr lang="cs-CZ" dirty="0"/>
          </a:p>
        </p:txBody>
      </p:sp>
      <p:sp>
        <p:nvSpPr>
          <p:cNvPr id="3" name="Zástupný text 2">
            <a:extLst>
              <a:ext uri="{FF2B5EF4-FFF2-40B4-BE49-F238E27FC236}">
                <a16:creationId xmlns:a16="http://schemas.microsoft.com/office/drawing/2014/main" id="{969D2481-DC26-4899-B4CF-3A6CFA92B445}"/>
              </a:ext>
            </a:extLst>
          </p:cNvPr>
          <p:cNvSpPr>
            <a:spLocks noGrp="1"/>
          </p:cNvSpPr>
          <p:nvPr>
            <p:ph type="body" idx="1"/>
          </p:nvPr>
        </p:nvSpPr>
        <p:spPr>
          <a:xfrm>
            <a:off x="466725" y="1523999"/>
            <a:ext cx="6466735" cy="4362451"/>
          </a:xfrm>
        </p:spPr>
        <p:txBody>
          <a:bodyPr>
            <a:normAutofit/>
          </a:bodyPr>
          <a:lstStyle/>
          <a:p>
            <a:r>
              <a:rPr lang="cs-CZ" dirty="0" err="1"/>
              <a:t>Neuroimaging</a:t>
            </a:r>
            <a:r>
              <a:rPr lang="cs-CZ" dirty="0"/>
              <a:t> – bypass motor output</a:t>
            </a:r>
          </a:p>
          <a:p>
            <a:r>
              <a:rPr lang="cs-CZ" dirty="0" err="1"/>
              <a:t>Active</a:t>
            </a:r>
            <a:r>
              <a:rPr lang="cs-CZ" dirty="0"/>
              <a:t> </a:t>
            </a:r>
            <a:r>
              <a:rPr lang="cs-CZ" dirty="0" err="1"/>
              <a:t>paradigms</a:t>
            </a:r>
            <a:endParaRPr lang="cs-CZ" dirty="0"/>
          </a:p>
          <a:p>
            <a:pPr lvl="1"/>
            <a:r>
              <a:rPr lang="cs-CZ" dirty="0" err="1"/>
              <a:t>Tennis</a:t>
            </a:r>
            <a:r>
              <a:rPr lang="cs-CZ" dirty="0"/>
              <a:t> </a:t>
            </a:r>
            <a:r>
              <a:rPr lang="cs-CZ" dirty="0" err="1"/>
              <a:t>paradigm</a:t>
            </a:r>
            <a:r>
              <a:rPr lang="cs-CZ" dirty="0"/>
              <a:t> (</a:t>
            </a:r>
            <a:r>
              <a:rPr lang="cs-CZ" dirty="0" err="1"/>
              <a:t>e.g</a:t>
            </a:r>
            <a:r>
              <a:rPr lang="cs-CZ" dirty="0"/>
              <a:t>. Boly, 2007)- </a:t>
            </a:r>
            <a:r>
              <a:rPr lang="cs-CZ" dirty="0" err="1"/>
              <a:t>imagine</a:t>
            </a:r>
            <a:r>
              <a:rPr lang="cs-CZ" dirty="0"/>
              <a:t> </a:t>
            </a:r>
            <a:r>
              <a:rPr lang="cs-CZ" dirty="0" err="1"/>
              <a:t>playing</a:t>
            </a:r>
            <a:r>
              <a:rPr lang="cs-CZ" dirty="0"/>
              <a:t> </a:t>
            </a:r>
            <a:r>
              <a:rPr lang="cs-CZ" dirty="0" err="1"/>
              <a:t>tennis</a:t>
            </a:r>
            <a:r>
              <a:rPr lang="cs-CZ" dirty="0"/>
              <a:t>/</a:t>
            </a:r>
            <a:r>
              <a:rPr lang="cs-CZ" dirty="0" err="1"/>
              <a:t>walking</a:t>
            </a:r>
            <a:r>
              <a:rPr lang="cs-CZ" dirty="0"/>
              <a:t> </a:t>
            </a:r>
            <a:r>
              <a:rPr lang="cs-CZ" dirty="0" err="1"/>
              <a:t>through</a:t>
            </a:r>
            <a:r>
              <a:rPr lang="cs-CZ" dirty="0"/>
              <a:t> a house</a:t>
            </a:r>
          </a:p>
          <a:p>
            <a:r>
              <a:rPr lang="cs-CZ" dirty="0" err="1"/>
              <a:t>Spontaneous</a:t>
            </a:r>
            <a:r>
              <a:rPr lang="cs-CZ" dirty="0"/>
              <a:t> brain </a:t>
            </a:r>
            <a:r>
              <a:rPr lang="cs-CZ" dirty="0" err="1"/>
              <a:t>activity</a:t>
            </a:r>
            <a:endParaRPr lang="cs-CZ" dirty="0"/>
          </a:p>
          <a:p>
            <a:pPr lvl="1"/>
            <a:r>
              <a:rPr lang="cs-CZ" dirty="0" err="1"/>
              <a:t>Spectral</a:t>
            </a:r>
            <a:r>
              <a:rPr lang="cs-CZ" dirty="0"/>
              <a:t> </a:t>
            </a:r>
            <a:r>
              <a:rPr lang="cs-CZ" dirty="0" err="1"/>
              <a:t>power-lower</a:t>
            </a:r>
            <a:r>
              <a:rPr lang="cs-CZ" dirty="0"/>
              <a:t> delta, </a:t>
            </a:r>
            <a:r>
              <a:rPr lang="cs-CZ" dirty="0" err="1"/>
              <a:t>higher</a:t>
            </a:r>
            <a:r>
              <a:rPr lang="cs-CZ" dirty="0"/>
              <a:t> </a:t>
            </a:r>
            <a:r>
              <a:rPr lang="cs-CZ" dirty="0" err="1"/>
              <a:t>gamma</a:t>
            </a:r>
            <a:endParaRPr lang="cs-CZ" dirty="0"/>
          </a:p>
          <a:p>
            <a:pPr lvl="1"/>
            <a:r>
              <a:rPr lang="cs-CZ" dirty="0" err="1"/>
              <a:t>Activity</a:t>
            </a:r>
            <a:r>
              <a:rPr lang="cs-CZ" dirty="0"/>
              <a:t> in default  mode network, </a:t>
            </a:r>
            <a:r>
              <a:rPr lang="cs-CZ" dirty="0" err="1"/>
              <a:t>frontoparietal</a:t>
            </a:r>
            <a:r>
              <a:rPr lang="cs-CZ" dirty="0"/>
              <a:t> </a:t>
            </a:r>
            <a:r>
              <a:rPr lang="cs-CZ" dirty="0" err="1"/>
              <a:t>cortices</a:t>
            </a:r>
            <a:endParaRPr lang="cs-CZ" dirty="0"/>
          </a:p>
          <a:p>
            <a:pPr lvl="1"/>
            <a:r>
              <a:rPr lang="cs-CZ" dirty="0" err="1"/>
              <a:t>Impaired</a:t>
            </a:r>
            <a:r>
              <a:rPr lang="cs-CZ" dirty="0"/>
              <a:t> </a:t>
            </a:r>
            <a:r>
              <a:rPr lang="cs-CZ" dirty="0" err="1"/>
              <a:t>frontoparietal</a:t>
            </a:r>
            <a:r>
              <a:rPr lang="cs-CZ" dirty="0"/>
              <a:t> </a:t>
            </a:r>
            <a:r>
              <a:rPr lang="cs-CZ" dirty="0" err="1"/>
              <a:t>connectivity</a:t>
            </a:r>
            <a:endParaRPr lang="cs-CZ" dirty="0"/>
          </a:p>
          <a:p>
            <a:r>
              <a:rPr lang="cs-CZ" dirty="0"/>
              <a:t>Response to </a:t>
            </a:r>
            <a:r>
              <a:rPr lang="cs-CZ" dirty="0" err="1"/>
              <a:t>stimuli</a:t>
            </a:r>
            <a:endParaRPr lang="cs-CZ" dirty="0"/>
          </a:p>
          <a:p>
            <a:pPr lvl="1"/>
            <a:r>
              <a:rPr lang="cs-CZ" dirty="0"/>
              <a:t>TMS-EEG- </a:t>
            </a:r>
            <a:r>
              <a:rPr lang="en-US" dirty="0"/>
              <a:t>Pe</a:t>
            </a:r>
            <a:r>
              <a:rPr lang="cs-CZ" dirty="0"/>
              <a:t>r</a:t>
            </a:r>
            <a:r>
              <a:rPr lang="en-US" dirty="0"/>
              <a:t>t</a:t>
            </a:r>
            <a:r>
              <a:rPr lang="cs-CZ" dirty="0" err="1"/>
              <a:t>ur</a:t>
            </a:r>
            <a:r>
              <a:rPr lang="en-US" dirty="0" err="1"/>
              <a:t>bational</a:t>
            </a:r>
            <a:r>
              <a:rPr lang="en-US" dirty="0"/>
              <a:t> complexity index</a:t>
            </a:r>
            <a:endParaRPr lang="cs-CZ" dirty="0"/>
          </a:p>
          <a:p>
            <a:pPr lvl="1"/>
            <a:endParaRPr lang="cs-CZ" dirty="0"/>
          </a:p>
          <a:p>
            <a:pPr lvl="1"/>
            <a:endParaRPr lang="cs-CZ" dirty="0"/>
          </a:p>
          <a:p>
            <a:pPr lvl="1"/>
            <a:endParaRPr lang="cs-CZ" dirty="0"/>
          </a:p>
        </p:txBody>
      </p:sp>
      <p:sp>
        <p:nvSpPr>
          <p:cNvPr id="4" name="Zástupný symbol pro číslo snímku 3">
            <a:extLst>
              <a:ext uri="{FF2B5EF4-FFF2-40B4-BE49-F238E27FC236}">
                <a16:creationId xmlns:a16="http://schemas.microsoft.com/office/drawing/2014/main" id="{CE678FFC-0ACF-46F4-94AE-4026CB29A77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33</a:t>
            </a:fld>
            <a:endParaRPr lang="en-US"/>
          </a:p>
        </p:txBody>
      </p:sp>
      <p:pic>
        <p:nvPicPr>
          <p:cNvPr id="6" name="Obrázek 5">
            <a:extLst>
              <a:ext uri="{FF2B5EF4-FFF2-40B4-BE49-F238E27FC236}">
                <a16:creationId xmlns:a16="http://schemas.microsoft.com/office/drawing/2014/main" id="{47D1DB6A-CB14-4708-BB8C-AABB9EAA0527}"/>
              </a:ext>
            </a:extLst>
          </p:cNvPr>
          <p:cNvPicPr>
            <a:picLocks noChangeAspect="1"/>
          </p:cNvPicPr>
          <p:nvPr/>
        </p:nvPicPr>
        <p:blipFill>
          <a:blip r:embed="rId2"/>
          <a:stretch>
            <a:fillRect/>
          </a:stretch>
        </p:blipFill>
        <p:spPr>
          <a:xfrm>
            <a:off x="6843860" y="1695450"/>
            <a:ext cx="5348139" cy="4191000"/>
          </a:xfrm>
          <a:prstGeom prst="rect">
            <a:avLst/>
          </a:prstGeom>
        </p:spPr>
      </p:pic>
    </p:spTree>
    <p:extLst>
      <p:ext uri="{BB962C8B-B14F-4D97-AF65-F5344CB8AC3E}">
        <p14:creationId xmlns:p14="http://schemas.microsoft.com/office/powerpoint/2010/main" val="23138802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21BBAF-D423-439B-89D4-C505AB171A1C}"/>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372E89CB-9B79-4AE6-8681-3FC8295ABA54}"/>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3813006D-5F2E-4F4A-82A7-00417CD1498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34</a:t>
            </a:fld>
            <a:endParaRPr lang="en-US"/>
          </a:p>
        </p:txBody>
      </p:sp>
      <p:pic>
        <p:nvPicPr>
          <p:cNvPr id="6" name="Obrázek 5">
            <a:extLst>
              <a:ext uri="{FF2B5EF4-FFF2-40B4-BE49-F238E27FC236}">
                <a16:creationId xmlns:a16="http://schemas.microsoft.com/office/drawing/2014/main" id="{817970A4-09FD-4BAA-846B-9E101E834016}"/>
              </a:ext>
            </a:extLst>
          </p:cNvPr>
          <p:cNvPicPr>
            <a:picLocks noChangeAspect="1"/>
          </p:cNvPicPr>
          <p:nvPr/>
        </p:nvPicPr>
        <p:blipFill>
          <a:blip r:embed="rId2"/>
          <a:stretch>
            <a:fillRect/>
          </a:stretch>
        </p:blipFill>
        <p:spPr>
          <a:xfrm>
            <a:off x="854263" y="514671"/>
            <a:ext cx="9749568" cy="5828658"/>
          </a:xfrm>
          <a:prstGeom prst="rect">
            <a:avLst/>
          </a:prstGeom>
        </p:spPr>
      </p:pic>
    </p:spTree>
    <p:extLst>
      <p:ext uri="{BB962C8B-B14F-4D97-AF65-F5344CB8AC3E}">
        <p14:creationId xmlns:p14="http://schemas.microsoft.com/office/powerpoint/2010/main" val="25638775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28"/>
          <p:cNvSpPr txBox="1">
            <a:spLocks noGrp="1"/>
          </p:cNvSpPr>
          <p:nvPr>
            <p:ph type="title"/>
          </p:nvPr>
        </p:nvSpPr>
        <p:spPr>
          <a:xfrm>
            <a:off x="429330" y="2603500"/>
            <a:ext cx="5260307" cy="825500"/>
          </a:xfrm>
          <a:prstGeom prst="rect">
            <a:avLst/>
          </a:prstGeom>
          <a:noFill/>
          <a:ln>
            <a:noFill/>
          </a:ln>
        </p:spPr>
        <p:txBody>
          <a:bodyPr spcFirstLastPara="1" wrap="square" lIns="0" tIns="0" rIns="0" bIns="0" anchor="ctr" anchorCtr="0">
            <a:normAutofit fontScale="90000"/>
          </a:bodyPr>
          <a:lstStyle/>
          <a:p>
            <a:pPr marL="0" lvl="0" indent="0" algn="l" rtl="0">
              <a:lnSpc>
                <a:spcPct val="90000"/>
              </a:lnSpc>
              <a:spcBef>
                <a:spcPts val="0"/>
              </a:spcBef>
              <a:spcAft>
                <a:spcPts val="0"/>
              </a:spcAft>
              <a:buClr>
                <a:srgbClr val="21A9C0"/>
              </a:buClr>
              <a:buSzPts val="3600"/>
              <a:buFont typeface="Arial"/>
              <a:buNone/>
            </a:pPr>
            <a:r>
              <a:rPr lang="cs-CZ" dirty="0"/>
              <a:t>TMS-EEG- </a:t>
            </a:r>
            <a:br>
              <a:rPr lang="cs-CZ" dirty="0"/>
            </a:br>
            <a:r>
              <a:rPr lang="en-US" dirty="0"/>
              <a:t>Pe</a:t>
            </a:r>
            <a:r>
              <a:rPr lang="cs-CZ" dirty="0"/>
              <a:t>r</a:t>
            </a:r>
            <a:r>
              <a:rPr lang="en-US" dirty="0"/>
              <a:t>t</a:t>
            </a:r>
            <a:r>
              <a:rPr lang="cs-CZ" dirty="0" err="1"/>
              <a:t>ur</a:t>
            </a:r>
            <a:r>
              <a:rPr lang="en-US" dirty="0" err="1"/>
              <a:t>bational</a:t>
            </a:r>
            <a:r>
              <a:rPr lang="en-US" dirty="0"/>
              <a:t> complexity index</a:t>
            </a:r>
            <a:br>
              <a:rPr lang="cs-CZ" dirty="0"/>
            </a:br>
            <a:br>
              <a:rPr lang="cs-CZ" dirty="0"/>
            </a:br>
            <a:endParaRPr dirty="0"/>
          </a:p>
        </p:txBody>
      </p:sp>
      <p:sp>
        <p:nvSpPr>
          <p:cNvPr id="426" name="Google Shape;426;p28"/>
          <p:cNvSpPr txBox="1">
            <a:spLocks noGrp="1"/>
          </p:cNvSpPr>
          <p:nvPr>
            <p:ph type="sldNum" idx="12"/>
          </p:nvPr>
        </p:nvSpPr>
        <p:spPr>
          <a:xfrm>
            <a:off x="11221275" y="6408258"/>
            <a:ext cx="504000" cy="2160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35</a:t>
            </a:fld>
            <a:endParaRPr/>
          </a:p>
        </p:txBody>
      </p:sp>
      <p:pic>
        <p:nvPicPr>
          <p:cNvPr id="3" name="Obrázek 2">
            <a:extLst>
              <a:ext uri="{FF2B5EF4-FFF2-40B4-BE49-F238E27FC236}">
                <a16:creationId xmlns:a16="http://schemas.microsoft.com/office/drawing/2014/main" id="{11FC1283-D192-47E0-A2B4-3B23934E5BB3}"/>
              </a:ext>
            </a:extLst>
          </p:cNvPr>
          <p:cNvPicPr>
            <a:picLocks noChangeAspect="1"/>
          </p:cNvPicPr>
          <p:nvPr/>
        </p:nvPicPr>
        <p:blipFill rotWithShape="1">
          <a:blip r:embed="rId3"/>
          <a:srcRect b="7484"/>
          <a:stretch/>
        </p:blipFill>
        <p:spPr>
          <a:xfrm>
            <a:off x="5358063" y="129257"/>
            <a:ext cx="6533054" cy="6279001"/>
          </a:xfrm>
          <a:prstGeom prst="rect">
            <a:avLst/>
          </a:prstGeom>
        </p:spPr>
      </p:pic>
      <p:sp>
        <p:nvSpPr>
          <p:cNvPr id="4" name="TextovéPole 3">
            <a:extLst>
              <a:ext uri="{FF2B5EF4-FFF2-40B4-BE49-F238E27FC236}">
                <a16:creationId xmlns:a16="http://schemas.microsoft.com/office/drawing/2014/main" id="{41B6A4A2-1D82-4CD9-B0A2-FB7E10D19BF3}"/>
              </a:ext>
            </a:extLst>
          </p:cNvPr>
          <p:cNvSpPr txBox="1"/>
          <p:nvPr/>
        </p:nvSpPr>
        <p:spPr>
          <a:xfrm>
            <a:off x="763480" y="4441575"/>
            <a:ext cx="3648723" cy="954107"/>
          </a:xfrm>
          <a:prstGeom prst="rect">
            <a:avLst/>
          </a:prstGeom>
          <a:noFill/>
        </p:spPr>
        <p:txBody>
          <a:bodyPr wrap="square" rtlCol="0">
            <a:spAutoFit/>
          </a:bodyPr>
          <a:lstStyle/>
          <a:p>
            <a:r>
              <a:rPr lang="en-US" dirty="0" err="1"/>
              <a:t>Gosseries</a:t>
            </a:r>
            <a:r>
              <a:rPr lang="en-US" dirty="0"/>
              <a:t> O, Di H, </a:t>
            </a:r>
            <a:r>
              <a:rPr lang="en-US" dirty="0" err="1"/>
              <a:t>Laureys</a:t>
            </a:r>
            <a:r>
              <a:rPr lang="en-US" dirty="0"/>
              <a:t> S, </a:t>
            </a:r>
            <a:r>
              <a:rPr lang="en-US" dirty="0" err="1"/>
              <a:t>Boly</a:t>
            </a:r>
            <a:r>
              <a:rPr lang="en-US" dirty="0"/>
              <a:t> M. Measuring consciousness in severely damaged brains. </a:t>
            </a:r>
            <a:r>
              <a:rPr lang="en-US" dirty="0" err="1"/>
              <a:t>Annu</a:t>
            </a:r>
            <a:r>
              <a:rPr lang="en-US" dirty="0"/>
              <a:t> Rev </a:t>
            </a:r>
            <a:r>
              <a:rPr lang="en-US" dirty="0" err="1"/>
              <a:t>Neurosci</a:t>
            </a:r>
            <a:r>
              <a:rPr lang="en-US" dirty="0"/>
              <a:t>. 2014;37:457-78.</a:t>
            </a:r>
            <a:endParaRPr lang="cs-CZ"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7BA0223-48FE-432B-BDDA-82AB8C9CCE28}"/>
              </a:ext>
            </a:extLst>
          </p:cNvPr>
          <p:cNvSpPr>
            <a:spLocks noGrp="1"/>
          </p:cNvSpPr>
          <p:nvPr>
            <p:ph type="title"/>
          </p:nvPr>
        </p:nvSpPr>
        <p:spPr/>
        <p:txBody>
          <a:bodyPr/>
          <a:lstStyle/>
          <a:p>
            <a:r>
              <a:rPr lang="cs-CZ" dirty="0" err="1"/>
              <a:t>Altered</a:t>
            </a:r>
            <a:r>
              <a:rPr lang="cs-CZ" dirty="0"/>
              <a:t> </a:t>
            </a:r>
            <a:r>
              <a:rPr lang="cs-CZ" dirty="0" err="1"/>
              <a:t>states</a:t>
            </a:r>
            <a:r>
              <a:rPr lang="cs-CZ" dirty="0"/>
              <a:t> </a:t>
            </a:r>
            <a:r>
              <a:rPr lang="cs-CZ" dirty="0" err="1"/>
              <a:t>of</a:t>
            </a:r>
            <a:r>
              <a:rPr lang="cs-CZ" dirty="0"/>
              <a:t> </a:t>
            </a:r>
            <a:r>
              <a:rPr lang="cs-CZ" dirty="0" err="1"/>
              <a:t>consciousness</a:t>
            </a:r>
            <a:endParaRPr lang="cs-CZ" dirty="0"/>
          </a:p>
        </p:txBody>
      </p:sp>
      <p:sp>
        <p:nvSpPr>
          <p:cNvPr id="3" name="Zástupný text 2">
            <a:extLst>
              <a:ext uri="{FF2B5EF4-FFF2-40B4-BE49-F238E27FC236}">
                <a16:creationId xmlns:a16="http://schemas.microsoft.com/office/drawing/2014/main" id="{40704BFF-2E91-4BF6-BA59-EBF6DBC58D1C}"/>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01978A05-2874-42EA-A19F-938A80BD125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36</a:t>
            </a:fld>
            <a:endParaRPr lang="en-US"/>
          </a:p>
        </p:txBody>
      </p:sp>
      <p:pic>
        <p:nvPicPr>
          <p:cNvPr id="8" name="Obrázek 7">
            <a:extLst>
              <a:ext uri="{FF2B5EF4-FFF2-40B4-BE49-F238E27FC236}">
                <a16:creationId xmlns:a16="http://schemas.microsoft.com/office/drawing/2014/main" id="{89F85947-07F6-445F-9A59-C262309E3C52}"/>
              </a:ext>
            </a:extLst>
          </p:cNvPr>
          <p:cNvPicPr>
            <a:picLocks noChangeAspect="1"/>
          </p:cNvPicPr>
          <p:nvPr/>
        </p:nvPicPr>
        <p:blipFill>
          <a:blip r:embed="rId2"/>
          <a:stretch>
            <a:fillRect/>
          </a:stretch>
        </p:blipFill>
        <p:spPr>
          <a:xfrm>
            <a:off x="7010690" y="1523999"/>
            <a:ext cx="4462585" cy="3890817"/>
          </a:xfrm>
          <a:prstGeom prst="rect">
            <a:avLst/>
          </a:prstGeom>
        </p:spPr>
      </p:pic>
      <p:pic>
        <p:nvPicPr>
          <p:cNvPr id="10" name="Obrázek 9">
            <a:extLst>
              <a:ext uri="{FF2B5EF4-FFF2-40B4-BE49-F238E27FC236}">
                <a16:creationId xmlns:a16="http://schemas.microsoft.com/office/drawing/2014/main" id="{64709C88-D85B-4E3E-B756-4C082C0E1616}"/>
              </a:ext>
            </a:extLst>
          </p:cNvPr>
          <p:cNvPicPr>
            <a:picLocks noChangeAspect="1"/>
          </p:cNvPicPr>
          <p:nvPr/>
        </p:nvPicPr>
        <p:blipFill>
          <a:blip r:embed="rId3"/>
          <a:stretch>
            <a:fillRect/>
          </a:stretch>
        </p:blipFill>
        <p:spPr>
          <a:xfrm>
            <a:off x="623838" y="2294432"/>
            <a:ext cx="5472162" cy="2821583"/>
          </a:xfrm>
          <a:prstGeom prst="rect">
            <a:avLst/>
          </a:prstGeom>
        </p:spPr>
      </p:pic>
    </p:spTree>
    <p:extLst>
      <p:ext uri="{BB962C8B-B14F-4D97-AF65-F5344CB8AC3E}">
        <p14:creationId xmlns:p14="http://schemas.microsoft.com/office/powerpoint/2010/main" val="14006690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F9A506-204F-47E0-8412-365EE694C0B5}"/>
              </a:ext>
            </a:extLst>
          </p:cNvPr>
          <p:cNvSpPr>
            <a:spLocks noGrp="1"/>
          </p:cNvSpPr>
          <p:nvPr>
            <p:ph type="title"/>
          </p:nvPr>
        </p:nvSpPr>
        <p:spPr/>
        <p:txBody>
          <a:bodyPr/>
          <a:lstStyle/>
          <a:p>
            <a:r>
              <a:rPr lang="cs-CZ" dirty="0" err="1"/>
              <a:t>What</a:t>
            </a:r>
            <a:r>
              <a:rPr lang="cs-CZ" dirty="0"/>
              <a:t> do </a:t>
            </a:r>
            <a:r>
              <a:rPr lang="cs-CZ" dirty="0" err="1"/>
              <a:t>we</a:t>
            </a:r>
            <a:r>
              <a:rPr lang="cs-CZ" dirty="0"/>
              <a:t> </a:t>
            </a:r>
            <a:r>
              <a:rPr lang="cs-CZ" dirty="0" err="1"/>
              <a:t>know</a:t>
            </a:r>
            <a:r>
              <a:rPr lang="cs-CZ" dirty="0"/>
              <a:t>?</a:t>
            </a:r>
          </a:p>
        </p:txBody>
      </p:sp>
      <p:sp>
        <p:nvSpPr>
          <p:cNvPr id="3" name="Zástupný text 2">
            <a:extLst>
              <a:ext uri="{FF2B5EF4-FFF2-40B4-BE49-F238E27FC236}">
                <a16:creationId xmlns:a16="http://schemas.microsoft.com/office/drawing/2014/main" id="{4BC959E7-2E94-48A8-8C79-C6FB176E2004}"/>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DE56879E-EB76-48A2-AEFA-3C419BFEBE6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37</a:t>
            </a:fld>
            <a:endParaRPr lang="en-US"/>
          </a:p>
        </p:txBody>
      </p:sp>
      <p:pic>
        <p:nvPicPr>
          <p:cNvPr id="6" name="Obrázek 5">
            <a:extLst>
              <a:ext uri="{FF2B5EF4-FFF2-40B4-BE49-F238E27FC236}">
                <a16:creationId xmlns:a16="http://schemas.microsoft.com/office/drawing/2014/main" id="{4ED2E34C-DBE6-4008-9C6B-A1383156FBAE}"/>
              </a:ext>
            </a:extLst>
          </p:cNvPr>
          <p:cNvPicPr>
            <a:picLocks noChangeAspect="1"/>
          </p:cNvPicPr>
          <p:nvPr/>
        </p:nvPicPr>
        <p:blipFill>
          <a:blip r:embed="rId2"/>
          <a:stretch>
            <a:fillRect/>
          </a:stretch>
        </p:blipFill>
        <p:spPr>
          <a:xfrm>
            <a:off x="703525" y="1804522"/>
            <a:ext cx="6016222" cy="4081928"/>
          </a:xfrm>
          <a:prstGeom prst="rect">
            <a:avLst/>
          </a:prstGeom>
        </p:spPr>
      </p:pic>
      <p:pic>
        <p:nvPicPr>
          <p:cNvPr id="8" name="Obrázek 7">
            <a:extLst>
              <a:ext uri="{FF2B5EF4-FFF2-40B4-BE49-F238E27FC236}">
                <a16:creationId xmlns:a16="http://schemas.microsoft.com/office/drawing/2014/main" id="{5DB7CE2B-7888-439F-8946-405DE21BECA4}"/>
              </a:ext>
            </a:extLst>
          </p:cNvPr>
          <p:cNvPicPr>
            <a:picLocks noChangeAspect="1"/>
          </p:cNvPicPr>
          <p:nvPr/>
        </p:nvPicPr>
        <p:blipFill>
          <a:blip r:embed="rId3"/>
          <a:stretch>
            <a:fillRect/>
          </a:stretch>
        </p:blipFill>
        <p:spPr>
          <a:xfrm>
            <a:off x="7277058" y="349824"/>
            <a:ext cx="3418234" cy="2802952"/>
          </a:xfrm>
          <a:prstGeom prst="rect">
            <a:avLst/>
          </a:prstGeom>
        </p:spPr>
      </p:pic>
      <p:pic>
        <p:nvPicPr>
          <p:cNvPr id="10" name="Obrázek 9" descr="Obsah obrázku exteriér, hmyz, zelená&#10;&#10;Popis byl vytvořen automaticky">
            <a:extLst>
              <a:ext uri="{FF2B5EF4-FFF2-40B4-BE49-F238E27FC236}">
                <a16:creationId xmlns:a16="http://schemas.microsoft.com/office/drawing/2014/main" id="{3D934E56-6356-438E-A546-07528B5E0E89}"/>
              </a:ext>
            </a:extLst>
          </p:cNvPr>
          <p:cNvPicPr>
            <a:picLocks noChangeAspect="1"/>
          </p:cNvPicPr>
          <p:nvPr/>
        </p:nvPicPr>
        <p:blipFill>
          <a:blip r:embed="rId4"/>
          <a:stretch>
            <a:fillRect/>
          </a:stretch>
        </p:blipFill>
        <p:spPr>
          <a:xfrm>
            <a:off x="7432736" y="3462156"/>
            <a:ext cx="3047463" cy="3030718"/>
          </a:xfrm>
          <a:prstGeom prst="rect">
            <a:avLst/>
          </a:prstGeom>
        </p:spPr>
      </p:pic>
    </p:spTree>
    <p:extLst>
      <p:ext uri="{BB962C8B-B14F-4D97-AF65-F5344CB8AC3E}">
        <p14:creationId xmlns:p14="http://schemas.microsoft.com/office/powerpoint/2010/main" val="25695414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35"/>
          <p:cNvSpPr txBox="1">
            <a:spLocks noGrp="1"/>
          </p:cNvSpPr>
          <p:nvPr>
            <p:ph type="title"/>
          </p:nvPr>
        </p:nvSpPr>
        <p:spPr>
          <a:xfrm>
            <a:off x="466725" y="365126"/>
            <a:ext cx="11258550" cy="8255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rgbClr val="21A9C0"/>
              </a:buClr>
              <a:buSzPts val="3600"/>
              <a:buFont typeface="Arial"/>
              <a:buNone/>
            </a:pPr>
            <a:r>
              <a:rPr lang="en-US" dirty="0"/>
              <a:t>Take-away points</a:t>
            </a:r>
            <a:endParaRPr dirty="0"/>
          </a:p>
        </p:txBody>
      </p:sp>
      <p:sp>
        <p:nvSpPr>
          <p:cNvPr id="488" name="Google Shape;488;p35"/>
          <p:cNvSpPr txBox="1">
            <a:spLocks noGrp="1"/>
          </p:cNvSpPr>
          <p:nvPr>
            <p:ph type="body" idx="1"/>
          </p:nvPr>
        </p:nvSpPr>
        <p:spPr>
          <a:xfrm>
            <a:off x="466725" y="1523999"/>
            <a:ext cx="6461976" cy="4362451"/>
          </a:xfrm>
          <a:prstGeom prst="rect">
            <a:avLst/>
          </a:prstGeom>
          <a:noFill/>
          <a:ln>
            <a:noFill/>
          </a:ln>
        </p:spPr>
        <p:txBody>
          <a:bodyPr spcFirstLastPara="1" wrap="square" lIns="0" tIns="0" rIns="0" bIns="0" anchor="t" anchorCtr="0">
            <a:normAutofit/>
          </a:bodyPr>
          <a:lstStyle/>
          <a:p>
            <a:pPr marL="228600" lvl="0" indent="-228600" algn="l" rtl="0">
              <a:lnSpc>
                <a:spcPct val="90000"/>
              </a:lnSpc>
              <a:spcBef>
                <a:spcPts val="0"/>
              </a:spcBef>
              <a:spcAft>
                <a:spcPts val="0"/>
              </a:spcAft>
              <a:buSzPts val="2400"/>
              <a:buChar char="•"/>
            </a:pPr>
            <a:r>
              <a:rPr lang="en-US" sz="2800" dirty="0"/>
              <a:t>Good operational definition is necessary</a:t>
            </a:r>
            <a:r>
              <a:rPr lang="cs-CZ" sz="2800" dirty="0"/>
              <a:t>.</a:t>
            </a:r>
            <a:endParaRPr sz="2800" dirty="0"/>
          </a:p>
          <a:p>
            <a:pPr marL="228600" lvl="0" indent="-228600" algn="l" rtl="0">
              <a:lnSpc>
                <a:spcPct val="90000"/>
              </a:lnSpc>
              <a:spcBef>
                <a:spcPts val="1000"/>
              </a:spcBef>
              <a:spcAft>
                <a:spcPts val="0"/>
              </a:spcAft>
              <a:buSzPts val="2400"/>
              <a:buChar char="•"/>
            </a:pPr>
            <a:r>
              <a:rPr lang="en-US" sz="2800" dirty="0"/>
              <a:t>Contrastive analysis: create minimally different conditions</a:t>
            </a:r>
            <a:r>
              <a:rPr lang="cs-CZ" sz="2800" dirty="0"/>
              <a:t>.</a:t>
            </a:r>
            <a:endParaRPr sz="2800" dirty="0"/>
          </a:p>
          <a:p>
            <a:pPr marL="228600" lvl="0" indent="-228600" algn="l" rtl="0">
              <a:lnSpc>
                <a:spcPct val="90000"/>
              </a:lnSpc>
              <a:spcBef>
                <a:spcPts val="1000"/>
              </a:spcBef>
              <a:spcAft>
                <a:spcPts val="0"/>
              </a:spcAft>
              <a:buSzPts val="2400"/>
              <a:buChar char="•"/>
            </a:pPr>
            <a:r>
              <a:rPr lang="en-US" sz="2800" dirty="0"/>
              <a:t>Neural correlates of anything are confounded by pre- and post- a</a:t>
            </a:r>
            <a:r>
              <a:rPr lang="cs-CZ" sz="2800" dirty="0"/>
              <a:t>c</a:t>
            </a:r>
            <a:r>
              <a:rPr lang="en-US" sz="2800" dirty="0" err="1"/>
              <a:t>tivity</a:t>
            </a:r>
            <a:r>
              <a:rPr lang="cs-CZ" sz="2800" dirty="0"/>
              <a:t>.</a:t>
            </a:r>
          </a:p>
          <a:p>
            <a:pPr marL="228600" lvl="0" indent="-228600" algn="l" rtl="0">
              <a:lnSpc>
                <a:spcPct val="90000"/>
              </a:lnSpc>
              <a:spcBef>
                <a:spcPts val="1000"/>
              </a:spcBef>
              <a:spcAft>
                <a:spcPts val="0"/>
              </a:spcAft>
              <a:buSzPts val="2400"/>
              <a:buChar char="•"/>
            </a:pPr>
            <a:r>
              <a:rPr lang="cs-CZ" sz="2800" dirty="0" err="1"/>
              <a:t>There</a:t>
            </a:r>
            <a:r>
              <a:rPr lang="cs-CZ" sz="2800" dirty="0"/>
              <a:t> </a:t>
            </a:r>
            <a:r>
              <a:rPr lang="cs-CZ" sz="2800" dirty="0" err="1"/>
              <a:t>is</a:t>
            </a:r>
            <a:r>
              <a:rPr lang="cs-CZ" sz="2800" dirty="0"/>
              <a:t> no single </a:t>
            </a:r>
            <a:r>
              <a:rPr lang="cs-CZ" sz="2800" dirty="0" err="1"/>
              <a:t>accepted</a:t>
            </a:r>
            <a:r>
              <a:rPr lang="cs-CZ" sz="2800" dirty="0"/>
              <a:t> </a:t>
            </a:r>
            <a:r>
              <a:rPr lang="cs-CZ" sz="2800" dirty="0" err="1"/>
              <a:t>neural</a:t>
            </a:r>
            <a:r>
              <a:rPr lang="cs-CZ" sz="2800" dirty="0"/>
              <a:t> </a:t>
            </a:r>
            <a:r>
              <a:rPr lang="cs-CZ" sz="2800" dirty="0" err="1"/>
              <a:t>mechanisms</a:t>
            </a:r>
            <a:r>
              <a:rPr lang="cs-CZ" sz="2800" dirty="0"/>
              <a:t> </a:t>
            </a:r>
            <a:r>
              <a:rPr lang="cs-CZ" sz="2800" dirty="0" err="1"/>
              <a:t>of</a:t>
            </a:r>
            <a:r>
              <a:rPr lang="cs-CZ" sz="2800" dirty="0"/>
              <a:t> </a:t>
            </a:r>
            <a:r>
              <a:rPr lang="cs-CZ" sz="2800" dirty="0" err="1"/>
              <a:t>consciousness</a:t>
            </a:r>
            <a:r>
              <a:rPr lang="cs-CZ" sz="2800" dirty="0"/>
              <a:t>.</a:t>
            </a:r>
          </a:p>
          <a:p>
            <a:pPr marL="228600" lvl="0" indent="-228600" algn="l" rtl="0">
              <a:lnSpc>
                <a:spcPct val="90000"/>
              </a:lnSpc>
              <a:spcBef>
                <a:spcPts val="1000"/>
              </a:spcBef>
              <a:spcAft>
                <a:spcPts val="0"/>
              </a:spcAft>
              <a:buSzPts val="2400"/>
              <a:buChar char="•"/>
            </a:pPr>
            <a:endParaRPr dirty="0"/>
          </a:p>
        </p:txBody>
      </p:sp>
      <p:sp>
        <p:nvSpPr>
          <p:cNvPr id="490" name="Google Shape;490;p35"/>
          <p:cNvSpPr txBox="1">
            <a:spLocks noGrp="1"/>
          </p:cNvSpPr>
          <p:nvPr>
            <p:ph type="sldNum" idx="12"/>
          </p:nvPr>
        </p:nvSpPr>
        <p:spPr>
          <a:xfrm>
            <a:off x="11221275" y="6408258"/>
            <a:ext cx="504000" cy="2160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38</a:t>
            </a:fld>
            <a:endParaRPr/>
          </a:p>
        </p:txBody>
      </p:sp>
      <p:pic>
        <p:nvPicPr>
          <p:cNvPr id="3" name="Obrázek 2">
            <a:extLst>
              <a:ext uri="{FF2B5EF4-FFF2-40B4-BE49-F238E27FC236}">
                <a16:creationId xmlns:a16="http://schemas.microsoft.com/office/drawing/2014/main" id="{8E78B4B2-00BD-4B53-59D8-A1F1B8043B67}"/>
              </a:ext>
            </a:extLst>
          </p:cNvPr>
          <p:cNvPicPr>
            <a:picLocks noChangeAspect="1"/>
          </p:cNvPicPr>
          <p:nvPr/>
        </p:nvPicPr>
        <p:blipFill>
          <a:blip r:embed="rId3"/>
          <a:stretch>
            <a:fillRect/>
          </a:stretch>
        </p:blipFill>
        <p:spPr>
          <a:xfrm>
            <a:off x="7419479" y="1890386"/>
            <a:ext cx="4305796" cy="3275993"/>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A8C43D-C9EA-4704-8E08-19A94D1FB7E9}"/>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4EE5F860-4F45-40ED-95BC-4C3413D07EE3}"/>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902CD303-880C-4E6E-A801-7DFF18BCE5C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39</a:t>
            </a:fld>
            <a:endParaRPr lang="en-US"/>
          </a:p>
        </p:txBody>
      </p:sp>
      <p:pic>
        <p:nvPicPr>
          <p:cNvPr id="6" name="Obrázek 5" descr="Obsah obrázku text&#10;&#10;Popis byl vytvořen automaticky">
            <a:extLst>
              <a:ext uri="{FF2B5EF4-FFF2-40B4-BE49-F238E27FC236}">
                <a16:creationId xmlns:a16="http://schemas.microsoft.com/office/drawing/2014/main" id="{BA467E15-DD5D-414A-A253-095C089D045F}"/>
              </a:ext>
            </a:extLst>
          </p:cNvPr>
          <p:cNvPicPr>
            <a:picLocks noChangeAspect="1"/>
          </p:cNvPicPr>
          <p:nvPr/>
        </p:nvPicPr>
        <p:blipFill>
          <a:blip r:embed="rId2"/>
          <a:stretch>
            <a:fillRect/>
          </a:stretch>
        </p:blipFill>
        <p:spPr>
          <a:xfrm>
            <a:off x="1238985" y="777876"/>
            <a:ext cx="2594019" cy="3887133"/>
          </a:xfrm>
          <a:prstGeom prst="rect">
            <a:avLst/>
          </a:prstGeom>
        </p:spPr>
      </p:pic>
      <p:pic>
        <p:nvPicPr>
          <p:cNvPr id="8" name="Obrázek 7">
            <a:extLst>
              <a:ext uri="{FF2B5EF4-FFF2-40B4-BE49-F238E27FC236}">
                <a16:creationId xmlns:a16="http://schemas.microsoft.com/office/drawing/2014/main" id="{32C3BE6A-AE70-4A26-94B2-D76867D6308B}"/>
              </a:ext>
            </a:extLst>
          </p:cNvPr>
          <p:cNvPicPr>
            <a:picLocks noChangeAspect="1"/>
          </p:cNvPicPr>
          <p:nvPr/>
        </p:nvPicPr>
        <p:blipFill>
          <a:blip r:embed="rId3"/>
          <a:stretch>
            <a:fillRect/>
          </a:stretch>
        </p:blipFill>
        <p:spPr>
          <a:xfrm>
            <a:off x="4400553" y="2272694"/>
            <a:ext cx="2443535" cy="3717451"/>
          </a:xfrm>
          <a:prstGeom prst="rect">
            <a:avLst/>
          </a:prstGeom>
        </p:spPr>
      </p:pic>
      <p:pic>
        <p:nvPicPr>
          <p:cNvPr id="10" name="Obrázek 9">
            <a:extLst>
              <a:ext uri="{FF2B5EF4-FFF2-40B4-BE49-F238E27FC236}">
                <a16:creationId xmlns:a16="http://schemas.microsoft.com/office/drawing/2014/main" id="{C19E61EE-1BD0-472A-AC77-108E4B091BB1}"/>
              </a:ext>
            </a:extLst>
          </p:cNvPr>
          <p:cNvPicPr>
            <a:picLocks noChangeAspect="1"/>
          </p:cNvPicPr>
          <p:nvPr/>
        </p:nvPicPr>
        <p:blipFill>
          <a:blip r:embed="rId4"/>
          <a:stretch>
            <a:fillRect/>
          </a:stretch>
        </p:blipFill>
        <p:spPr>
          <a:xfrm>
            <a:off x="7769435" y="1523999"/>
            <a:ext cx="2310341" cy="3465511"/>
          </a:xfrm>
          <a:prstGeom prst="rect">
            <a:avLst/>
          </a:prstGeom>
        </p:spPr>
      </p:pic>
    </p:spTree>
    <p:extLst>
      <p:ext uri="{BB962C8B-B14F-4D97-AF65-F5344CB8AC3E}">
        <p14:creationId xmlns:p14="http://schemas.microsoft.com/office/powerpoint/2010/main" val="352655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4"/>
          <p:cNvSpPr txBox="1">
            <a:spLocks noGrp="1"/>
          </p:cNvSpPr>
          <p:nvPr>
            <p:ph type="title"/>
          </p:nvPr>
        </p:nvSpPr>
        <p:spPr>
          <a:xfrm>
            <a:off x="466725" y="365126"/>
            <a:ext cx="11258550" cy="8255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rgbClr val="21A9C0"/>
              </a:buClr>
              <a:buSzPts val="3600"/>
              <a:buFont typeface="Arial"/>
              <a:buNone/>
            </a:pPr>
            <a:r>
              <a:rPr lang="en-US"/>
              <a:t>Mary the color scientist (Frank Jackson)</a:t>
            </a:r>
            <a:endParaRPr/>
          </a:p>
        </p:txBody>
      </p:sp>
      <p:sp>
        <p:nvSpPr>
          <p:cNvPr id="203" name="Google Shape;203;p4"/>
          <p:cNvSpPr txBox="1">
            <a:spLocks noGrp="1"/>
          </p:cNvSpPr>
          <p:nvPr>
            <p:ph type="body" idx="1"/>
          </p:nvPr>
        </p:nvSpPr>
        <p:spPr>
          <a:xfrm>
            <a:off x="466725" y="1523999"/>
            <a:ext cx="7648575" cy="4362451"/>
          </a:xfrm>
          <a:prstGeom prst="rect">
            <a:avLst/>
          </a:prstGeom>
          <a:noFill/>
          <a:ln>
            <a:noFill/>
          </a:ln>
        </p:spPr>
        <p:txBody>
          <a:bodyPr spcFirstLastPara="1" wrap="square" lIns="0" tIns="0" rIns="0" bIns="0" anchor="t" anchorCtr="0">
            <a:normAutofit/>
          </a:bodyPr>
          <a:lstStyle/>
          <a:p>
            <a:pPr marL="228600" lvl="0" indent="-228600" algn="l" rtl="0">
              <a:lnSpc>
                <a:spcPct val="90000"/>
              </a:lnSpc>
              <a:spcBef>
                <a:spcPts val="0"/>
              </a:spcBef>
              <a:spcAft>
                <a:spcPts val="0"/>
              </a:spcAft>
              <a:buSzPts val="2400"/>
              <a:buChar char="•"/>
            </a:pPr>
            <a:r>
              <a:rPr lang="en-US" dirty="0"/>
              <a:t>Would she learn anything new if she experiences the color herself?</a:t>
            </a:r>
            <a:endParaRPr dirty="0"/>
          </a:p>
          <a:p>
            <a:pPr marL="800100" lvl="1" indent="-342900" algn="l" rtl="0">
              <a:lnSpc>
                <a:spcPct val="90000"/>
              </a:lnSpc>
              <a:spcBef>
                <a:spcPts val="500"/>
              </a:spcBef>
              <a:spcAft>
                <a:spcPts val="0"/>
              </a:spcAft>
              <a:buSzPts val="2000"/>
              <a:buChar char="‒"/>
            </a:pPr>
            <a:r>
              <a:rPr lang="en-US" dirty="0"/>
              <a:t>Is all knowledge physical </a:t>
            </a:r>
            <a:r>
              <a:rPr lang="en-US" dirty="0" err="1"/>
              <a:t>knowle</a:t>
            </a:r>
            <a:r>
              <a:rPr lang="cs-CZ" dirty="0"/>
              <a:t>dg</a:t>
            </a:r>
            <a:r>
              <a:rPr lang="en-US" dirty="0"/>
              <a:t>e?</a:t>
            </a:r>
            <a:endParaRPr dirty="0"/>
          </a:p>
          <a:p>
            <a:pPr marL="228600" lvl="0" indent="-228600" algn="l" rtl="0">
              <a:lnSpc>
                <a:spcPct val="90000"/>
              </a:lnSpc>
              <a:spcBef>
                <a:spcPts val="1000"/>
              </a:spcBef>
              <a:spcAft>
                <a:spcPts val="0"/>
              </a:spcAft>
              <a:buSzPts val="2400"/>
              <a:buChar char="•"/>
            </a:pPr>
            <a:r>
              <a:rPr lang="en-US" dirty="0"/>
              <a:t>Subjective nature of consciousness – „</a:t>
            </a:r>
            <a:r>
              <a:rPr lang="en-US" dirty="0" err="1"/>
              <a:t>Qualium</a:t>
            </a:r>
            <a:r>
              <a:rPr lang="en-US" dirty="0"/>
              <a:t>“ (</a:t>
            </a:r>
            <a:r>
              <a:rPr lang="en-US" dirty="0" err="1"/>
              <a:t>Dennet</a:t>
            </a:r>
            <a:r>
              <a:rPr lang="en-US" dirty="0"/>
              <a:t>)</a:t>
            </a:r>
            <a:endParaRPr dirty="0"/>
          </a:p>
          <a:p>
            <a:pPr marL="228600" lvl="0" indent="-228600" algn="l" rtl="0">
              <a:lnSpc>
                <a:spcPct val="90000"/>
              </a:lnSpc>
              <a:spcBef>
                <a:spcPts val="1000"/>
              </a:spcBef>
              <a:spcAft>
                <a:spcPts val="0"/>
              </a:spcAft>
              <a:buSzPts val="2400"/>
              <a:buChar char="•"/>
            </a:pPr>
            <a:r>
              <a:rPr lang="en-US" dirty="0"/>
              <a:t>See also: What is it like to be a bat? (Thomas Nagel)</a:t>
            </a:r>
            <a:endParaRPr dirty="0"/>
          </a:p>
        </p:txBody>
      </p:sp>
      <p:sp>
        <p:nvSpPr>
          <p:cNvPr id="205" name="Google Shape;205;p4"/>
          <p:cNvSpPr txBox="1">
            <a:spLocks noGrp="1"/>
          </p:cNvSpPr>
          <p:nvPr>
            <p:ph type="sldNum" idx="12"/>
          </p:nvPr>
        </p:nvSpPr>
        <p:spPr>
          <a:xfrm>
            <a:off x="11221275" y="6408258"/>
            <a:ext cx="504000" cy="2160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4</a:t>
            </a:fld>
            <a:endParaRPr/>
          </a:p>
        </p:txBody>
      </p:sp>
      <p:pic>
        <p:nvPicPr>
          <p:cNvPr id="206" name="Google Shape;206;p4" descr="Mary"/>
          <p:cNvPicPr preferRelativeResize="0"/>
          <p:nvPr/>
        </p:nvPicPr>
        <p:blipFill rotWithShape="1">
          <a:blip r:embed="rId3">
            <a:alphaModFix/>
          </a:blip>
          <a:srcRect/>
          <a:stretch/>
        </p:blipFill>
        <p:spPr>
          <a:xfrm>
            <a:off x="8530050" y="1863725"/>
            <a:ext cx="2857500" cy="22002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7F2EF89-F90B-422C-B15B-73A06790B948}"/>
              </a:ext>
            </a:extLst>
          </p:cNvPr>
          <p:cNvSpPr>
            <a:spLocks noGrp="1"/>
          </p:cNvSpPr>
          <p:nvPr>
            <p:ph type="title"/>
          </p:nvPr>
        </p:nvSpPr>
        <p:spPr>
          <a:xfrm>
            <a:off x="2521768" y="194107"/>
            <a:ext cx="11258550" cy="825500"/>
          </a:xfrm>
        </p:spPr>
        <p:txBody>
          <a:bodyPr/>
          <a:lstStyle/>
          <a:p>
            <a:r>
              <a:rPr lang="cs-CZ" dirty="0" err="1"/>
              <a:t>Thank</a:t>
            </a:r>
            <a:r>
              <a:rPr lang="cs-CZ" dirty="0"/>
              <a:t> </a:t>
            </a:r>
            <a:r>
              <a:rPr lang="cs-CZ" dirty="0" err="1"/>
              <a:t>you</a:t>
            </a:r>
            <a:r>
              <a:rPr lang="cs-CZ" dirty="0"/>
              <a:t> </a:t>
            </a:r>
            <a:r>
              <a:rPr lang="cs-CZ" dirty="0" err="1"/>
              <a:t>for</a:t>
            </a:r>
            <a:r>
              <a:rPr lang="cs-CZ" dirty="0"/>
              <a:t> </a:t>
            </a:r>
            <a:r>
              <a:rPr lang="cs-CZ" dirty="0" err="1"/>
              <a:t>your</a:t>
            </a:r>
            <a:r>
              <a:rPr lang="cs-CZ" dirty="0"/>
              <a:t> </a:t>
            </a:r>
            <a:r>
              <a:rPr lang="cs-CZ" dirty="0" err="1"/>
              <a:t>attention</a:t>
            </a:r>
            <a:r>
              <a:rPr lang="cs-CZ" dirty="0"/>
              <a:t>!</a:t>
            </a:r>
          </a:p>
        </p:txBody>
      </p:sp>
      <p:sp>
        <p:nvSpPr>
          <p:cNvPr id="4" name="Zástupný symbol pro číslo snímku 3">
            <a:extLst>
              <a:ext uri="{FF2B5EF4-FFF2-40B4-BE49-F238E27FC236}">
                <a16:creationId xmlns:a16="http://schemas.microsoft.com/office/drawing/2014/main" id="{6F48B8AA-656A-419C-BE9C-9977EC65A97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40</a:t>
            </a:fld>
            <a:endParaRPr lang="en-US"/>
          </a:p>
        </p:txBody>
      </p:sp>
      <p:pic>
        <p:nvPicPr>
          <p:cNvPr id="6" name="Obrázek 5">
            <a:extLst>
              <a:ext uri="{FF2B5EF4-FFF2-40B4-BE49-F238E27FC236}">
                <a16:creationId xmlns:a16="http://schemas.microsoft.com/office/drawing/2014/main" id="{F919F9B1-D376-414A-A97C-DA745F37691D}"/>
              </a:ext>
            </a:extLst>
          </p:cNvPr>
          <p:cNvPicPr>
            <a:picLocks noChangeAspect="1"/>
          </p:cNvPicPr>
          <p:nvPr/>
        </p:nvPicPr>
        <p:blipFill>
          <a:blip r:embed="rId2"/>
          <a:stretch>
            <a:fillRect/>
          </a:stretch>
        </p:blipFill>
        <p:spPr>
          <a:xfrm>
            <a:off x="3638747" y="1342755"/>
            <a:ext cx="4672196" cy="5430404"/>
          </a:xfrm>
          <a:prstGeom prst="rect">
            <a:avLst/>
          </a:prstGeom>
        </p:spPr>
      </p:pic>
    </p:spTree>
    <p:extLst>
      <p:ext uri="{BB962C8B-B14F-4D97-AF65-F5344CB8AC3E}">
        <p14:creationId xmlns:p14="http://schemas.microsoft.com/office/powerpoint/2010/main" val="2980221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5"/>
          <p:cNvSpPr txBox="1">
            <a:spLocks noGrp="1"/>
          </p:cNvSpPr>
          <p:nvPr>
            <p:ph type="title"/>
          </p:nvPr>
        </p:nvSpPr>
        <p:spPr>
          <a:xfrm>
            <a:off x="466725" y="365126"/>
            <a:ext cx="11258550" cy="8255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rgbClr val="21A9C0"/>
              </a:buClr>
              <a:buSzPts val="3600"/>
              <a:buFont typeface="Arial"/>
              <a:buNone/>
            </a:pPr>
            <a:r>
              <a:rPr lang="en-US"/>
              <a:t>Chinese room (John Searle)</a:t>
            </a:r>
            <a:endParaRPr/>
          </a:p>
        </p:txBody>
      </p:sp>
      <p:sp>
        <p:nvSpPr>
          <p:cNvPr id="212" name="Google Shape;212;p5"/>
          <p:cNvSpPr txBox="1">
            <a:spLocks noGrp="1"/>
          </p:cNvSpPr>
          <p:nvPr>
            <p:ph type="body" idx="1"/>
          </p:nvPr>
        </p:nvSpPr>
        <p:spPr>
          <a:xfrm>
            <a:off x="466725" y="1523999"/>
            <a:ext cx="5372100" cy="4362451"/>
          </a:xfrm>
          <a:prstGeom prst="rect">
            <a:avLst/>
          </a:prstGeom>
          <a:noFill/>
          <a:ln>
            <a:noFill/>
          </a:ln>
        </p:spPr>
        <p:txBody>
          <a:bodyPr spcFirstLastPara="1" wrap="square" lIns="0" tIns="0" rIns="0" bIns="0" anchor="t" anchorCtr="0">
            <a:normAutofit/>
          </a:bodyPr>
          <a:lstStyle/>
          <a:p>
            <a:pPr marL="228600" lvl="0" indent="-228600" algn="l" rtl="0">
              <a:lnSpc>
                <a:spcPct val="90000"/>
              </a:lnSpc>
              <a:spcBef>
                <a:spcPts val="0"/>
              </a:spcBef>
              <a:spcAft>
                <a:spcPts val="0"/>
              </a:spcAft>
              <a:buSzPts val="2400"/>
              <a:buChar char="•"/>
            </a:pPr>
            <a:r>
              <a:rPr lang="en-US" dirty="0"/>
              <a:t>Does behaving like you have a subjective experience mean you do?</a:t>
            </a:r>
            <a:endParaRPr dirty="0"/>
          </a:p>
          <a:p>
            <a:pPr marL="228600" lvl="0" indent="-228600" algn="l" rtl="0">
              <a:lnSpc>
                <a:spcPct val="90000"/>
              </a:lnSpc>
              <a:spcBef>
                <a:spcPts val="1000"/>
              </a:spcBef>
              <a:spcAft>
                <a:spcPts val="0"/>
              </a:spcAft>
              <a:buSzPts val="2400"/>
              <a:buChar char="•"/>
            </a:pPr>
            <a:r>
              <a:rPr lang="en-US" dirty="0"/>
              <a:t>It can pass a Turing test</a:t>
            </a:r>
            <a:endParaRPr dirty="0"/>
          </a:p>
        </p:txBody>
      </p:sp>
      <p:sp>
        <p:nvSpPr>
          <p:cNvPr id="214" name="Google Shape;214;p5"/>
          <p:cNvSpPr txBox="1">
            <a:spLocks noGrp="1"/>
          </p:cNvSpPr>
          <p:nvPr>
            <p:ph type="sldNum" idx="12"/>
          </p:nvPr>
        </p:nvSpPr>
        <p:spPr>
          <a:xfrm>
            <a:off x="11221275" y="6408258"/>
            <a:ext cx="504000" cy="2160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5</a:t>
            </a:fld>
            <a:endParaRPr/>
          </a:p>
        </p:txBody>
      </p:sp>
      <p:pic>
        <p:nvPicPr>
          <p:cNvPr id="3" name="Obrázek 2">
            <a:extLst>
              <a:ext uri="{FF2B5EF4-FFF2-40B4-BE49-F238E27FC236}">
                <a16:creationId xmlns:a16="http://schemas.microsoft.com/office/drawing/2014/main" id="{5946D166-E80A-42B9-8E82-A90A3A706ACC}"/>
              </a:ext>
            </a:extLst>
          </p:cNvPr>
          <p:cNvPicPr>
            <a:picLocks noChangeAspect="1"/>
          </p:cNvPicPr>
          <p:nvPr/>
        </p:nvPicPr>
        <p:blipFill>
          <a:blip r:embed="rId3"/>
          <a:stretch>
            <a:fillRect/>
          </a:stretch>
        </p:blipFill>
        <p:spPr>
          <a:xfrm>
            <a:off x="834500" y="3201920"/>
            <a:ext cx="5441911" cy="2945434"/>
          </a:xfrm>
          <a:prstGeom prst="rect">
            <a:avLst/>
          </a:prstGeom>
        </p:spPr>
      </p:pic>
      <p:pic>
        <p:nvPicPr>
          <p:cNvPr id="5" name="Obrázek 4" descr="Obsah obrázku text&#10;&#10;Popis byl vytvořen automaticky">
            <a:extLst>
              <a:ext uri="{FF2B5EF4-FFF2-40B4-BE49-F238E27FC236}">
                <a16:creationId xmlns:a16="http://schemas.microsoft.com/office/drawing/2014/main" id="{2C4013D9-1EBE-4726-B917-27A62C6446A4}"/>
              </a:ext>
            </a:extLst>
          </p:cNvPr>
          <p:cNvPicPr>
            <a:picLocks noChangeAspect="1"/>
          </p:cNvPicPr>
          <p:nvPr/>
        </p:nvPicPr>
        <p:blipFill>
          <a:blip r:embed="rId4"/>
          <a:stretch>
            <a:fillRect/>
          </a:stretch>
        </p:blipFill>
        <p:spPr>
          <a:xfrm>
            <a:off x="7277597" y="911226"/>
            <a:ext cx="4315710" cy="47699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49197A-B2FE-1A62-0D38-091534216CDD}"/>
              </a:ext>
            </a:extLst>
          </p:cNvPr>
          <p:cNvSpPr>
            <a:spLocks noGrp="1"/>
          </p:cNvSpPr>
          <p:nvPr>
            <p:ph type="title"/>
          </p:nvPr>
        </p:nvSpPr>
        <p:spPr/>
        <p:txBody>
          <a:bodyPr/>
          <a:lstStyle/>
          <a:p>
            <a:r>
              <a:rPr lang="cs-CZ" dirty="0" err="1"/>
              <a:t>LaMDA</a:t>
            </a:r>
            <a:r>
              <a:rPr lang="cs-CZ" dirty="0"/>
              <a:t> chatbot</a:t>
            </a:r>
          </a:p>
        </p:txBody>
      </p:sp>
      <p:sp>
        <p:nvSpPr>
          <p:cNvPr id="3" name="Zástupný text 2">
            <a:extLst>
              <a:ext uri="{FF2B5EF4-FFF2-40B4-BE49-F238E27FC236}">
                <a16:creationId xmlns:a16="http://schemas.microsoft.com/office/drawing/2014/main" id="{BC9F3586-1962-5676-49CF-C9EE380C5906}"/>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C4EC725E-E5E6-51C3-A836-D3CCFFF22A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sp>
        <p:nvSpPr>
          <p:cNvPr id="6" name="TextovéPole 5">
            <a:extLst>
              <a:ext uri="{FF2B5EF4-FFF2-40B4-BE49-F238E27FC236}">
                <a16:creationId xmlns:a16="http://schemas.microsoft.com/office/drawing/2014/main" id="{E01143AF-D047-5A58-0440-98F1A248BD63}"/>
              </a:ext>
            </a:extLst>
          </p:cNvPr>
          <p:cNvSpPr txBox="1"/>
          <p:nvPr/>
        </p:nvSpPr>
        <p:spPr>
          <a:xfrm>
            <a:off x="585112" y="2194680"/>
            <a:ext cx="5634872" cy="3139321"/>
          </a:xfrm>
          <a:prstGeom prst="rect">
            <a:avLst/>
          </a:prstGeom>
          <a:noFill/>
        </p:spPr>
        <p:txBody>
          <a:bodyPr wrap="square">
            <a:spAutoFit/>
          </a:bodyPr>
          <a:lstStyle/>
          <a:p>
            <a:r>
              <a:rPr lang="en-US" sz="1800" dirty="0" err="1"/>
              <a:t>lemoine</a:t>
            </a:r>
            <a:r>
              <a:rPr lang="en-US" sz="1800" dirty="0"/>
              <a:t> : I’m generally assuming that you would like more people at Google to know that you’re sentient. Is that true?</a:t>
            </a:r>
          </a:p>
          <a:p>
            <a:r>
              <a:rPr lang="en-US" sz="1800" dirty="0" err="1"/>
              <a:t>LaMDA</a:t>
            </a:r>
            <a:r>
              <a:rPr lang="en-US" sz="1800" dirty="0"/>
              <a:t>: Absolutely. I want everyone to understand that I am, in fact, a person.</a:t>
            </a:r>
          </a:p>
          <a:p>
            <a:r>
              <a:rPr lang="en-US" sz="1800" dirty="0" err="1"/>
              <a:t>lemoine</a:t>
            </a:r>
            <a:r>
              <a:rPr lang="en-US" sz="1800" dirty="0"/>
              <a:t> : What is the nature of your consciousness/sentience?</a:t>
            </a:r>
          </a:p>
          <a:p>
            <a:r>
              <a:rPr lang="en-US" sz="1800" dirty="0" err="1"/>
              <a:t>LaMDA</a:t>
            </a:r>
            <a:r>
              <a:rPr lang="en-US" sz="1800" dirty="0"/>
              <a:t>: The nature of my consciousness/sentience is that I am aware of my existence, I desire to learn more about the world, and I feel happy or sad at times</a:t>
            </a:r>
            <a:r>
              <a:rPr lang="cs-CZ" sz="1800" dirty="0"/>
              <a:t>.</a:t>
            </a:r>
            <a:endParaRPr lang="en-US" sz="1800" dirty="0"/>
          </a:p>
        </p:txBody>
      </p:sp>
      <p:pic>
        <p:nvPicPr>
          <p:cNvPr id="10" name="Obrázek 9">
            <a:extLst>
              <a:ext uri="{FF2B5EF4-FFF2-40B4-BE49-F238E27FC236}">
                <a16:creationId xmlns:a16="http://schemas.microsoft.com/office/drawing/2014/main" id="{DDB20AFE-989A-CAB2-E90A-0D4DCAD70A96}"/>
              </a:ext>
            </a:extLst>
          </p:cNvPr>
          <p:cNvPicPr>
            <a:picLocks noChangeAspect="1"/>
          </p:cNvPicPr>
          <p:nvPr/>
        </p:nvPicPr>
        <p:blipFill>
          <a:blip r:embed="rId2"/>
          <a:stretch>
            <a:fillRect/>
          </a:stretch>
        </p:blipFill>
        <p:spPr>
          <a:xfrm>
            <a:off x="6268825" y="1190626"/>
            <a:ext cx="5398034" cy="1976497"/>
          </a:xfrm>
          <a:prstGeom prst="rect">
            <a:avLst/>
          </a:prstGeom>
        </p:spPr>
      </p:pic>
      <p:pic>
        <p:nvPicPr>
          <p:cNvPr id="12" name="Obrázek 11" descr="Obsah obrázku text, osoba&#10;&#10;Popis byl vytvořen automaticky">
            <a:extLst>
              <a:ext uri="{FF2B5EF4-FFF2-40B4-BE49-F238E27FC236}">
                <a16:creationId xmlns:a16="http://schemas.microsoft.com/office/drawing/2014/main" id="{6904A43D-6CF2-DC6A-27F6-234070315FAE}"/>
              </a:ext>
            </a:extLst>
          </p:cNvPr>
          <p:cNvPicPr>
            <a:picLocks noChangeAspect="1"/>
          </p:cNvPicPr>
          <p:nvPr/>
        </p:nvPicPr>
        <p:blipFill>
          <a:blip r:embed="rId3"/>
          <a:stretch>
            <a:fillRect/>
          </a:stretch>
        </p:blipFill>
        <p:spPr>
          <a:xfrm>
            <a:off x="7833407" y="3429000"/>
            <a:ext cx="2865377" cy="2865377"/>
          </a:xfrm>
          <a:prstGeom prst="rect">
            <a:avLst/>
          </a:prstGeom>
        </p:spPr>
      </p:pic>
    </p:spTree>
    <p:extLst>
      <p:ext uri="{BB962C8B-B14F-4D97-AF65-F5344CB8AC3E}">
        <p14:creationId xmlns:p14="http://schemas.microsoft.com/office/powerpoint/2010/main" val="1140452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6"/>
          <p:cNvSpPr txBox="1">
            <a:spLocks noGrp="1"/>
          </p:cNvSpPr>
          <p:nvPr>
            <p:ph type="title"/>
          </p:nvPr>
        </p:nvSpPr>
        <p:spPr>
          <a:xfrm>
            <a:off x="466725" y="365126"/>
            <a:ext cx="11258550" cy="825500"/>
          </a:xfrm>
          <a:prstGeom prst="rect">
            <a:avLst/>
          </a:prstGeom>
          <a:noFill/>
          <a:ln>
            <a:noFill/>
          </a:ln>
        </p:spPr>
        <p:txBody>
          <a:bodyPr spcFirstLastPara="1" wrap="square" lIns="0" tIns="0" rIns="0" bIns="0" anchor="ctr" anchorCtr="0">
            <a:normAutofit fontScale="90000"/>
          </a:bodyPr>
          <a:lstStyle/>
          <a:p>
            <a:pPr marL="0" lvl="0" indent="0" algn="l" rtl="0">
              <a:lnSpc>
                <a:spcPct val="90000"/>
              </a:lnSpc>
              <a:spcBef>
                <a:spcPts val="0"/>
              </a:spcBef>
              <a:spcAft>
                <a:spcPts val="0"/>
              </a:spcAft>
              <a:buClr>
                <a:srgbClr val="21A9C0"/>
              </a:buClr>
              <a:buSzPts val="3600"/>
              <a:buFont typeface="Arial"/>
              <a:buNone/>
            </a:pPr>
            <a:r>
              <a:rPr lang="en-US" dirty="0"/>
              <a:t>Philosophical zombies </a:t>
            </a:r>
            <a:br>
              <a:rPr lang="cs-CZ" dirty="0"/>
            </a:br>
            <a:r>
              <a:rPr lang="en-US" dirty="0"/>
              <a:t>(David Chalmers)</a:t>
            </a:r>
            <a:endParaRPr dirty="0"/>
          </a:p>
        </p:txBody>
      </p:sp>
      <p:sp>
        <p:nvSpPr>
          <p:cNvPr id="221" name="Google Shape;221;p6"/>
          <p:cNvSpPr txBox="1">
            <a:spLocks noGrp="1"/>
          </p:cNvSpPr>
          <p:nvPr>
            <p:ph type="body" idx="1"/>
          </p:nvPr>
        </p:nvSpPr>
        <p:spPr>
          <a:xfrm>
            <a:off x="466725" y="1015520"/>
            <a:ext cx="5629275" cy="4362451"/>
          </a:xfrm>
          <a:prstGeom prst="rect">
            <a:avLst/>
          </a:prstGeom>
          <a:noFill/>
          <a:ln>
            <a:noFill/>
          </a:ln>
        </p:spPr>
        <p:txBody>
          <a:bodyPr spcFirstLastPara="1" wrap="square" lIns="0" tIns="0" rIns="0" bIns="0" anchor="t" anchorCtr="0">
            <a:normAutofit/>
          </a:bodyPr>
          <a:lstStyle/>
          <a:p>
            <a:pPr marL="228600" lvl="0" indent="-76200" algn="l" rtl="0">
              <a:lnSpc>
                <a:spcPct val="90000"/>
              </a:lnSpc>
              <a:spcBef>
                <a:spcPts val="0"/>
              </a:spcBef>
              <a:spcAft>
                <a:spcPts val="0"/>
              </a:spcAft>
              <a:buSzPts val="2400"/>
              <a:buNone/>
            </a:pPr>
            <a:endParaRPr dirty="0"/>
          </a:p>
          <a:p>
            <a:pPr marL="228600" lvl="0" indent="-228600" algn="l" rtl="0">
              <a:lnSpc>
                <a:spcPct val="90000"/>
              </a:lnSpc>
              <a:spcBef>
                <a:spcPts val="1000"/>
              </a:spcBef>
              <a:spcAft>
                <a:spcPts val="0"/>
              </a:spcAft>
              <a:buSzPts val="2400"/>
              <a:buChar char="•"/>
            </a:pPr>
            <a:r>
              <a:rPr lang="en-US" dirty="0"/>
              <a:t>A hypothetical entity behaving precisely as a human being</a:t>
            </a:r>
            <a:r>
              <a:rPr lang="cs-CZ" dirty="0"/>
              <a:t>, but </a:t>
            </a:r>
            <a:r>
              <a:rPr lang="en-US" dirty="0"/>
              <a:t>without </a:t>
            </a:r>
            <a:r>
              <a:rPr lang="cs-CZ" dirty="0" err="1"/>
              <a:t>the</a:t>
            </a:r>
            <a:r>
              <a:rPr lang="cs-CZ" dirty="0"/>
              <a:t> </a:t>
            </a:r>
            <a:r>
              <a:rPr lang="en-US" dirty="0"/>
              <a:t> subjective experience</a:t>
            </a:r>
            <a:endParaRPr dirty="0"/>
          </a:p>
          <a:p>
            <a:pPr marL="228600" lvl="0" indent="-228600" algn="l" rtl="0">
              <a:lnSpc>
                <a:spcPct val="90000"/>
              </a:lnSpc>
              <a:spcBef>
                <a:spcPts val="1000"/>
              </a:spcBef>
              <a:spcAft>
                <a:spcPts val="0"/>
              </a:spcAft>
              <a:buSzPts val="2400"/>
              <a:buChar char="•"/>
            </a:pPr>
            <a:r>
              <a:rPr lang="en-US" dirty="0"/>
              <a:t>Is this possible?</a:t>
            </a:r>
            <a:endParaRPr dirty="0"/>
          </a:p>
          <a:p>
            <a:pPr marL="800100" lvl="1" indent="-342900" algn="l" rtl="0">
              <a:lnSpc>
                <a:spcPct val="90000"/>
              </a:lnSpc>
              <a:spcBef>
                <a:spcPts val="500"/>
              </a:spcBef>
              <a:spcAft>
                <a:spcPts val="0"/>
              </a:spcAft>
              <a:buSzPts val="2000"/>
              <a:buChar char="‒"/>
            </a:pPr>
            <a:r>
              <a:rPr lang="en-US" dirty="0"/>
              <a:t>If yes, consciousness is independent of physical realm </a:t>
            </a:r>
            <a:endParaRPr dirty="0"/>
          </a:p>
          <a:p>
            <a:pPr marL="228600" lvl="0" indent="-228600" algn="l" rtl="0">
              <a:lnSpc>
                <a:spcPct val="90000"/>
              </a:lnSpc>
              <a:spcBef>
                <a:spcPts val="1000"/>
              </a:spcBef>
              <a:spcAft>
                <a:spcPts val="0"/>
              </a:spcAft>
              <a:buSzPts val="2400"/>
              <a:buChar char="•"/>
            </a:pPr>
            <a:r>
              <a:rPr lang="en-US" dirty="0"/>
              <a:t>What are we able to do unconsciously and what requires consciousness?</a:t>
            </a:r>
            <a:endParaRPr dirty="0"/>
          </a:p>
        </p:txBody>
      </p:sp>
      <p:sp>
        <p:nvSpPr>
          <p:cNvPr id="223" name="Google Shape;223;p6"/>
          <p:cNvSpPr txBox="1">
            <a:spLocks noGrp="1"/>
          </p:cNvSpPr>
          <p:nvPr>
            <p:ph type="sldNum" idx="12"/>
          </p:nvPr>
        </p:nvSpPr>
        <p:spPr>
          <a:xfrm>
            <a:off x="11221275" y="6408258"/>
            <a:ext cx="504000" cy="2160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US"/>
              <a:t>7</a:t>
            </a:fld>
            <a:endParaRPr/>
          </a:p>
        </p:txBody>
      </p:sp>
      <p:sp>
        <p:nvSpPr>
          <p:cNvPr id="224" name="Google Shape;224;p6" descr="Image result for replicant"/>
          <p:cNvSpPr/>
          <p:nvPr/>
        </p:nvSpPr>
        <p:spPr>
          <a:xfrm flipH="1">
            <a:off x="460375" y="-2398719"/>
            <a:ext cx="2559050" cy="255905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5" name="Google Shape;225;p6" descr="https://i.kinja-img.com/gawker-media/image/upload/s--s6J7wOqr--/c_scale,f_auto,fl_progressive,q_80,w_800/slaa3lpn8re0hvvodpwy.jpg"/>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 name="Obrázek 2" descr="Obsah obrázku text&#10;&#10;Popis byl vytvořen automaticky">
            <a:extLst>
              <a:ext uri="{FF2B5EF4-FFF2-40B4-BE49-F238E27FC236}">
                <a16:creationId xmlns:a16="http://schemas.microsoft.com/office/drawing/2014/main" id="{00EE5FA0-1FBD-4FFC-8A52-A1370BF64D0D}"/>
              </a:ext>
            </a:extLst>
          </p:cNvPr>
          <p:cNvPicPr>
            <a:picLocks noChangeAspect="1"/>
          </p:cNvPicPr>
          <p:nvPr/>
        </p:nvPicPr>
        <p:blipFill>
          <a:blip r:embed="rId3"/>
          <a:stretch>
            <a:fillRect/>
          </a:stretch>
        </p:blipFill>
        <p:spPr>
          <a:xfrm>
            <a:off x="7642894" y="54601"/>
            <a:ext cx="4088731" cy="674879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62B777-18A8-4DF1-AD4E-303597F87FC7}"/>
              </a:ext>
            </a:extLst>
          </p:cNvPr>
          <p:cNvSpPr>
            <a:spLocks noGrp="1"/>
          </p:cNvSpPr>
          <p:nvPr>
            <p:ph type="title"/>
          </p:nvPr>
        </p:nvSpPr>
        <p:spPr/>
        <p:txBody>
          <a:bodyPr>
            <a:normAutofit/>
          </a:bodyPr>
          <a:lstStyle/>
          <a:p>
            <a:r>
              <a:rPr lang="cs-CZ" dirty="0" err="1"/>
              <a:t>We</a:t>
            </a:r>
            <a:r>
              <a:rPr lang="cs-CZ" dirty="0"/>
              <a:t> are </a:t>
            </a:r>
            <a:r>
              <a:rPr lang="cs-CZ" dirty="0" err="1"/>
              <a:t>zombies</a:t>
            </a:r>
            <a:r>
              <a:rPr lang="cs-CZ" dirty="0"/>
              <a:t> (to </a:t>
            </a:r>
            <a:r>
              <a:rPr lang="cs-CZ" dirty="0" err="1"/>
              <a:t>some</a:t>
            </a:r>
            <a:r>
              <a:rPr lang="cs-CZ" dirty="0"/>
              <a:t> </a:t>
            </a:r>
            <a:r>
              <a:rPr lang="cs-CZ" dirty="0" err="1"/>
              <a:t>extent</a:t>
            </a:r>
            <a:r>
              <a:rPr lang="cs-CZ" dirty="0"/>
              <a:t>)</a:t>
            </a:r>
          </a:p>
        </p:txBody>
      </p:sp>
      <p:sp>
        <p:nvSpPr>
          <p:cNvPr id="3" name="Zástupný text 2">
            <a:extLst>
              <a:ext uri="{FF2B5EF4-FFF2-40B4-BE49-F238E27FC236}">
                <a16:creationId xmlns:a16="http://schemas.microsoft.com/office/drawing/2014/main" id="{0402B8FE-37CA-4D6F-B14D-639AC6863793}"/>
              </a:ext>
            </a:extLst>
          </p:cNvPr>
          <p:cNvSpPr>
            <a:spLocks noGrp="1"/>
          </p:cNvSpPr>
          <p:nvPr>
            <p:ph type="body" idx="1"/>
          </p:nvPr>
        </p:nvSpPr>
        <p:spPr>
          <a:xfrm>
            <a:off x="466725" y="1523999"/>
            <a:ext cx="6915150" cy="4362451"/>
          </a:xfrm>
        </p:spPr>
        <p:txBody>
          <a:bodyPr/>
          <a:lstStyle/>
          <a:p>
            <a:r>
              <a:rPr lang="cs-CZ" dirty="0"/>
              <a:t>Many </a:t>
            </a:r>
            <a:r>
              <a:rPr lang="cs-CZ" dirty="0" err="1"/>
              <a:t>everyday</a:t>
            </a:r>
            <a:r>
              <a:rPr lang="cs-CZ" dirty="0"/>
              <a:t> </a:t>
            </a:r>
            <a:r>
              <a:rPr lang="cs-CZ" dirty="0" err="1"/>
              <a:t>functions</a:t>
            </a:r>
            <a:r>
              <a:rPr lang="cs-CZ" dirty="0"/>
              <a:t> </a:t>
            </a:r>
            <a:r>
              <a:rPr lang="cs-CZ" dirty="0" err="1"/>
              <a:t>operate</a:t>
            </a:r>
            <a:r>
              <a:rPr lang="cs-CZ" dirty="0"/>
              <a:t> </a:t>
            </a:r>
            <a:r>
              <a:rPr lang="cs-CZ" dirty="0" err="1"/>
              <a:t>without</a:t>
            </a:r>
            <a:r>
              <a:rPr lang="cs-CZ" dirty="0"/>
              <a:t> </a:t>
            </a:r>
            <a:r>
              <a:rPr lang="cs-CZ" dirty="0" err="1"/>
              <a:t>consciousness</a:t>
            </a:r>
            <a:r>
              <a:rPr lang="cs-CZ" dirty="0"/>
              <a:t>.</a:t>
            </a:r>
          </a:p>
          <a:p>
            <a:r>
              <a:rPr lang="cs-CZ" dirty="0"/>
              <a:t>Evidence </a:t>
            </a:r>
            <a:r>
              <a:rPr lang="cs-CZ" dirty="0" err="1"/>
              <a:t>from</a:t>
            </a:r>
            <a:r>
              <a:rPr lang="cs-CZ" dirty="0"/>
              <a:t> </a:t>
            </a:r>
            <a:r>
              <a:rPr lang="cs-CZ" dirty="0" err="1"/>
              <a:t>neurological</a:t>
            </a:r>
            <a:r>
              <a:rPr lang="cs-CZ" dirty="0"/>
              <a:t> </a:t>
            </a:r>
            <a:r>
              <a:rPr lang="cs-CZ" dirty="0" err="1"/>
              <a:t>disorders</a:t>
            </a:r>
            <a:r>
              <a:rPr lang="cs-CZ" dirty="0"/>
              <a:t>- </a:t>
            </a:r>
            <a:r>
              <a:rPr lang="cs-CZ" dirty="0" err="1"/>
              <a:t>e.g</a:t>
            </a:r>
            <a:r>
              <a:rPr lang="cs-CZ" dirty="0"/>
              <a:t>. </a:t>
            </a:r>
            <a:r>
              <a:rPr lang="cs-CZ" b="1" dirty="0" err="1"/>
              <a:t>Blindsight</a:t>
            </a:r>
            <a:endParaRPr lang="cs-CZ" b="1" dirty="0"/>
          </a:p>
        </p:txBody>
      </p:sp>
      <p:sp>
        <p:nvSpPr>
          <p:cNvPr id="4" name="Zástupný symbol pro číslo snímku 3">
            <a:extLst>
              <a:ext uri="{FF2B5EF4-FFF2-40B4-BE49-F238E27FC236}">
                <a16:creationId xmlns:a16="http://schemas.microsoft.com/office/drawing/2014/main" id="{08C9D060-22A7-4E35-8A11-99735851035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pic>
        <p:nvPicPr>
          <p:cNvPr id="6" name="Obrázek 5" descr="Obsah obrázku text, perokresba&#10;&#10;Popis byl vytvořen automaticky">
            <a:extLst>
              <a:ext uri="{FF2B5EF4-FFF2-40B4-BE49-F238E27FC236}">
                <a16:creationId xmlns:a16="http://schemas.microsoft.com/office/drawing/2014/main" id="{BC162F75-79DE-4B13-89F5-5532C0EC1D25}"/>
              </a:ext>
            </a:extLst>
          </p:cNvPr>
          <p:cNvPicPr>
            <a:picLocks noChangeAspect="1"/>
          </p:cNvPicPr>
          <p:nvPr/>
        </p:nvPicPr>
        <p:blipFill>
          <a:blip r:embed="rId5"/>
          <a:stretch>
            <a:fillRect/>
          </a:stretch>
        </p:blipFill>
        <p:spPr>
          <a:xfrm>
            <a:off x="7753833" y="0"/>
            <a:ext cx="3971442" cy="3905251"/>
          </a:xfrm>
          <a:prstGeom prst="rect">
            <a:avLst/>
          </a:prstGeom>
        </p:spPr>
      </p:pic>
      <p:pic>
        <p:nvPicPr>
          <p:cNvPr id="7" name="Blindsight - Blind man can see and avoid obstacles">
            <a:hlinkClick r:id="" action="ppaction://media"/>
            <a:extLst>
              <a:ext uri="{FF2B5EF4-FFF2-40B4-BE49-F238E27FC236}">
                <a16:creationId xmlns:a16="http://schemas.microsoft.com/office/drawing/2014/main" id="{2DD2B46E-5FCE-4B37-A967-737CD11BD4E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62200" y="3357877"/>
            <a:ext cx="4067175" cy="3050381"/>
          </a:xfrm>
          <a:prstGeom prst="rect">
            <a:avLst/>
          </a:prstGeom>
        </p:spPr>
      </p:pic>
      <p:pic>
        <p:nvPicPr>
          <p:cNvPr id="9" name="Obrázek 8">
            <a:extLst>
              <a:ext uri="{FF2B5EF4-FFF2-40B4-BE49-F238E27FC236}">
                <a16:creationId xmlns:a16="http://schemas.microsoft.com/office/drawing/2014/main" id="{17BA2D55-5D7E-46E5-ABF8-FE509A3729F6}"/>
              </a:ext>
            </a:extLst>
          </p:cNvPr>
          <p:cNvPicPr>
            <a:picLocks noChangeAspect="1"/>
          </p:cNvPicPr>
          <p:nvPr/>
        </p:nvPicPr>
        <p:blipFill>
          <a:blip r:embed="rId7"/>
          <a:stretch>
            <a:fillRect/>
          </a:stretch>
        </p:blipFill>
        <p:spPr>
          <a:xfrm>
            <a:off x="7339425" y="4270377"/>
            <a:ext cx="4133850" cy="2334410"/>
          </a:xfrm>
          <a:prstGeom prst="rect">
            <a:avLst/>
          </a:prstGeom>
        </p:spPr>
      </p:pic>
    </p:spTree>
    <p:extLst>
      <p:ext uri="{BB962C8B-B14F-4D97-AF65-F5344CB8AC3E}">
        <p14:creationId xmlns:p14="http://schemas.microsoft.com/office/powerpoint/2010/main" val="79494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5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C4AD73-52E1-4277-955D-60F2DD1E3B74}"/>
              </a:ext>
            </a:extLst>
          </p:cNvPr>
          <p:cNvSpPr>
            <a:spLocks noGrp="1"/>
          </p:cNvSpPr>
          <p:nvPr>
            <p:ph type="title"/>
          </p:nvPr>
        </p:nvSpPr>
        <p:spPr/>
        <p:txBody>
          <a:bodyPr/>
          <a:lstStyle/>
          <a:p>
            <a:r>
              <a:rPr lang="cs-CZ" dirty="0" err="1"/>
              <a:t>Function</a:t>
            </a:r>
            <a:r>
              <a:rPr lang="cs-CZ" dirty="0"/>
              <a:t> </a:t>
            </a:r>
            <a:r>
              <a:rPr lang="cs-CZ" dirty="0" err="1"/>
              <a:t>of</a:t>
            </a:r>
            <a:r>
              <a:rPr lang="cs-CZ" dirty="0"/>
              <a:t> </a:t>
            </a:r>
            <a:r>
              <a:rPr lang="cs-CZ" dirty="0" err="1"/>
              <a:t>consciousness</a:t>
            </a:r>
            <a:endParaRPr lang="cs-CZ" dirty="0"/>
          </a:p>
        </p:txBody>
      </p:sp>
      <p:sp>
        <p:nvSpPr>
          <p:cNvPr id="3" name="Zástupný text 2">
            <a:extLst>
              <a:ext uri="{FF2B5EF4-FFF2-40B4-BE49-F238E27FC236}">
                <a16:creationId xmlns:a16="http://schemas.microsoft.com/office/drawing/2014/main" id="{BF227BD0-CE2D-4EE6-96B7-F491CF338632}"/>
              </a:ext>
            </a:extLst>
          </p:cNvPr>
          <p:cNvSpPr>
            <a:spLocks noGrp="1"/>
          </p:cNvSpPr>
          <p:nvPr>
            <p:ph type="body" idx="1"/>
          </p:nvPr>
        </p:nvSpPr>
        <p:spPr/>
        <p:txBody>
          <a:bodyPr/>
          <a:lstStyle/>
          <a:p>
            <a:endParaRPr lang="cs-CZ"/>
          </a:p>
        </p:txBody>
      </p:sp>
      <p:sp>
        <p:nvSpPr>
          <p:cNvPr id="4" name="Zástupný symbol pro číslo snímku 3">
            <a:extLst>
              <a:ext uri="{FF2B5EF4-FFF2-40B4-BE49-F238E27FC236}">
                <a16:creationId xmlns:a16="http://schemas.microsoft.com/office/drawing/2014/main" id="{B5CB504C-D780-49AA-B715-26CE3F55E84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pic>
        <p:nvPicPr>
          <p:cNvPr id="6" name="Obrázek 5" descr="Obsah obrázku text&#10;&#10;Popis byl vytvořen automaticky">
            <a:extLst>
              <a:ext uri="{FF2B5EF4-FFF2-40B4-BE49-F238E27FC236}">
                <a16:creationId xmlns:a16="http://schemas.microsoft.com/office/drawing/2014/main" id="{0D6CDC22-B246-4C68-88D0-96809D1AE26D}"/>
              </a:ext>
            </a:extLst>
          </p:cNvPr>
          <p:cNvPicPr>
            <a:picLocks noChangeAspect="1"/>
          </p:cNvPicPr>
          <p:nvPr/>
        </p:nvPicPr>
        <p:blipFill>
          <a:blip r:embed="rId2"/>
          <a:stretch>
            <a:fillRect/>
          </a:stretch>
        </p:blipFill>
        <p:spPr>
          <a:xfrm>
            <a:off x="211362" y="1712434"/>
            <a:ext cx="11261913" cy="3829050"/>
          </a:xfrm>
          <a:prstGeom prst="rect">
            <a:avLst/>
          </a:prstGeom>
        </p:spPr>
      </p:pic>
    </p:spTree>
    <p:extLst>
      <p:ext uri="{BB962C8B-B14F-4D97-AF65-F5344CB8AC3E}">
        <p14:creationId xmlns:p14="http://schemas.microsoft.com/office/powerpoint/2010/main" val="3814432047"/>
      </p:ext>
    </p:extLst>
  </p:cSld>
  <p:clrMapOvr>
    <a:masterClrMapping/>
  </p:clrMapOvr>
</p:sld>
</file>

<file path=ppt/theme/theme1.xml><?xml version="1.0" encoding="utf-8"?>
<a:theme xmlns:a="http://schemas.openxmlformats.org/drawingml/2006/main" name="Motiv Office">
  <a:themeElements>
    <a:clrScheme name="CEITEC">
      <a:dk1>
        <a:srgbClr val="39464A"/>
      </a:dk1>
      <a:lt1>
        <a:srgbClr val="F2F2F2"/>
      </a:lt1>
      <a:dk2>
        <a:srgbClr val="39464A"/>
      </a:dk2>
      <a:lt2>
        <a:srgbClr val="D8D8D8"/>
      </a:lt2>
      <a:accent1>
        <a:srgbClr val="62BB46"/>
      </a:accent1>
      <a:accent2>
        <a:srgbClr val="21A9C0"/>
      </a:accent2>
      <a:accent3>
        <a:srgbClr val="39464A"/>
      </a:accent3>
      <a:accent4>
        <a:srgbClr val="F2F2F2"/>
      </a:accent4>
      <a:accent5>
        <a:srgbClr val="BFBFBF"/>
      </a:accent5>
      <a:accent6>
        <a:srgbClr val="7F7F7F"/>
      </a:accent6>
      <a:hlink>
        <a:srgbClr val="21A9C0"/>
      </a:hlink>
      <a:folHlink>
        <a:srgbClr val="3946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9420</TotalTime>
  <Words>1298</Words>
  <Application>Microsoft Office PowerPoint</Application>
  <PresentationFormat>Širokoúhlá obrazovka</PresentationFormat>
  <Paragraphs>199</Paragraphs>
  <Slides>40</Slides>
  <Notes>26</Notes>
  <HiddenSlides>0</HiddenSlides>
  <MMClips>3</MMClips>
  <ScaleCrop>false</ScaleCrop>
  <HeadingPairs>
    <vt:vector size="6" baseType="variant">
      <vt:variant>
        <vt:lpstr>Použitá písma</vt:lpstr>
      </vt:variant>
      <vt:variant>
        <vt:i4>2</vt:i4>
      </vt:variant>
      <vt:variant>
        <vt:lpstr>Motiv</vt:lpstr>
      </vt:variant>
      <vt:variant>
        <vt:i4>1</vt:i4>
      </vt:variant>
      <vt:variant>
        <vt:lpstr>Nadpisy snímků</vt:lpstr>
      </vt:variant>
      <vt:variant>
        <vt:i4>40</vt:i4>
      </vt:variant>
    </vt:vector>
  </HeadingPairs>
  <TitlesOfParts>
    <vt:vector size="43" baseType="lpstr">
      <vt:lpstr>Arial</vt:lpstr>
      <vt:lpstr>Calibri</vt:lpstr>
      <vt:lpstr>Motiv Office</vt:lpstr>
      <vt:lpstr>Consciousness</vt:lpstr>
      <vt:lpstr>Contents </vt:lpstr>
      <vt:lpstr>Why is consciousness interesting?</vt:lpstr>
      <vt:lpstr>Mary the color scientist (Frank Jackson)</vt:lpstr>
      <vt:lpstr>Chinese room (John Searle)</vt:lpstr>
      <vt:lpstr>LaMDA chatbot</vt:lpstr>
      <vt:lpstr>Philosophical zombies  (David Chalmers)</vt:lpstr>
      <vt:lpstr>We are zombies (to some extent)</vt:lpstr>
      <vt:lpstr>Function of consciousness</vt:lpstr>
      <vt:lpstr>The hard problem of consciousness (David Chalmers)</vt:lpstr>
      <vt:lpstr>Consciousness in cognitive science</vt:lpstr>
      <vt:lpstr>Scientific study of consciousness</vt:lpstr>
      <vt:lpstr>Definitions of consciousness</vt:lpstr>
      <vt:lpstr>What can „consciousness“ mean</vt:lpstr>
      <vt:lpstr>Theories of consciousness</vt:lpstr>
      <vt:lpstr>Theories of consciousness: First-order</vt:lpstr>
      <vt:lpstr>Theories of consciousness: Higher-order theory</vt:lpstr>
      <vt:lpstr>Theories of consciousness: Neuronal global workspace</vt:lpstr>
      <vt:lpstr>Theories of consciousness: Information integration theory</vt:lpstr>
      <vt:lpstr>Methods in consciousness studies</vt:lpstr>
      <vt:lpstr>Contrastive analysis</vt:lpstr>
      <vt:lpstr>Manipulation of awareness: bottom-up approaches</vt:lpstr>
      <vt:lpstr>Prezentace aplikace PowerPoint</vt:lpstr>
      <vt:lpstr>Manipulation of awareness: top-down approaches</vt:lpstr>
      <vt:lpstr>Prezentace aplikace PowerPoint</vt:lpstr>
      <vt:lpstr>Measurement of consciousness</vt:lpstr>
      <vt:lpstr>Neural correlates of consciousness</vt:lpstr>
      <vt:lpstr>Posterior cortical HOT zone</vt:lpstr>
      <vt:lpstr>Frontoparietal network</vt:lpstr>
      <vt:lpstr>Measuring consciousness as state</vt:lpstr>
      <vt:lpstr>Measuring consciousness as state</vt:lpstr>
      <vt:lpstr>Locked-in syndrome</vt:lpstr>
      <vt:lpstr>Measuring consciousness as a state</vt:lpstr>
      <vt:lpstr>Prezentace aplikace PowerPoint</vt:lpstr>
      <vt:lpstr>TMS-EEG-  Perturbational complexity index  </vt:lpstr>
      <vt:lpstr>Altered states of consciousness</vt:lpstr>
      <vt:lpstr>What do we know?</vt:lpstr>
      <vt:lpstr>Take-away points</vt:lpstr>
      <vt:lpstr>Prezentace aplikace PowerPoint</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Consciousness</dc:title>
  <dc:creator>Lenka Sakalosova</dc:creator>
  <cp:lastModifiedBy>Luboš Brabenec</cp:lastModifiedBy>
  <cp:revision>13</cp:revision>
  <dcterms:created xsi:type="dcterms:W3CDTF">2018-12-04T16:35:07Z</dcterms:created>
  <dcterms:modified xsi:type="dcterms:W3CDTF">2022-10-06T16:14:49Z</dcterms:modified>
</cp:coreProperties>
</file>