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activeX/activeX3.xml" ContentType="application/vnd.ms-office.activeX+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1" r:id="rId6"/>
    <p:sldId id="260" r:id="rId7"/>
    <p:sldId id="261" r:id="rId8"/>
    <p:sldId id="262" r:id="rId9"/>
    <p:sldId id="263" r:id="rId10"/>
    <p:sldId id="264" r:id="rId11"/>
    <p:sldId id="266" r:id="rId12"/>
    <p:sldId id="265" r:id="rId13"/>
    <p:sldId id="267" r:id="rId14"/>
    <p:sldId id="268" r:id="rId15"/>
    <p:sldId id="269" r:id="rId16"/>
    <p:sldId id="270" r:id="rId1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ladimír Hyánek" initials="VH" lastIdx="1" clrIdx="0">
    <p:extLst>
      <p:ext uri="{19B8F6BF-5375-455C-9EA6-DF929625EA0E}">
        <p15:presenceInfo xmlns:p15="http://schemas.microsoft.com/office/powerpoint/2012/main" userId="S::1953@muni.cz::7e12b7b8-a30f-463f-8c51-f90c044662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1F326-3636-4CDF-BBA7-0B140B4F0565}" v="76" dt="2022-02-08T08:53:45.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9" d="100"/>
          <a:sy n="69" d="100"/>
        </p:scale>
        <p:origin x="540" y="-3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5512D116-5CC6-11CF-8D67-00AA00BDCE1D}" ax:persistence="persistStream" r:id="rId1"/>
</file>

<file path=ppt/activeX/activeX2.xml><?xml version="1.0" encoding="utf-8"?>
<ax:ocx xmlns:ax="http://schemas.microsoft.com/office/2006/activeX" xmlns:r="http://schemas.openxmlformats.org/officeDocument/2006/relationships" ax:classid="{5512D116-5CC6-11CF-8D67-00AA00BDCE1D}" ax:persistence="persistStream" r:id="rId1"/>
</file>

<file path=ppt/activeX/activeX3.xml><?xml version="1.0" encoding="utf-8"?>
<ax:ocx xmlns:ax="http://schemas.microsoft.com/office/2006/activeX" xmlns:r="http://schemas.openxmlformats.org/officeDocument/2006/relationships" ax:classid="{5512D116-5CC6-11CF-8D67-00AA00BDCE1D}" ax:persistence="persistStream"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ladimír Hyánek" userId="7e12b7b8-a30f-463f-8c51-f90c044662cd" providerId="ADAL" clId="{FAF1F326-3636-4CDF-BBA7-0B140B4F0565}"/>
    <pc:docChg chg="undo redo custSel mod addSld delSld modSld">
      <pc:chgData name="Vladimír Hyánek" userId="7e12b7b8-a30f-463f-8c51-f90c044662cd" providerId="ADAL" clId="{FAF1F326-3636-4CDF-BBA7-0B140B4F0565}" dt="2022-02-08T09:55:03.026" v="1180"/>
      <pc:docMkLst>
        <pc:docMk/>
      </pc:docMkLst>
      <pc:sldChg chg="addSp delSp modSp mod setBg">
        <pc:chgData name="Vladimír Hyánek" userId="7e12b7b8-a30f-463f-8c51-f90c044662cd" providerId="ADAL" clId="{FAF1F326-3636-4CDF-BBA7-0B140B4F0565}" dt="2022-02-03T11:44:14.543" v="35"/>
        <pc:sldMkLst>
          <pc:docMk/>
          <pc:sldMk cId="397173832" sldId="256"/>
        </pc:sldMkLst>
        <pc:spChg chg="mod">
          <ac:chgData name="Vladimír Hyánek" userId="7e12b7b8-a30f-463f-8c51-f90c044662cd" providerId="ADAL" clId="{FAF1F326-3636-4CDF-BBA7-0B140B4F0565}" dt="2022-02-03T11:43:10.195" v="33" actId="26606"/>
          <ac:spMkLst>
            <pc:docMk/>
            <pc:sldMk cId="397173832" sldId="256"/>
            <ac:spMk id="2" creationId="{F2236466-8752-4007-89D7-3DC1AC89635B}"/>
          </ac:spMkLst>
        </pc:spChg>
        <pc:spChg chg="mod">
          <ac:chgData name="Vladimír Hyánek" userId="7e12b7b8-a30f-463f-8c51-f90c044662cd" providerId="ADAL" clId="{FAF1F326-3636-4CDF-BBA7-0B140B4F0565}" dt="2022-02-03T11:43:10.195" v="33" actId="26606"/>
          <ac:spMkLst>
            <pc:docMk/>
            <pc:sldMk cId="397173832" sldId="256"/>
            <ac:spMk id="3" creationId="{CC8091B1-E15D-448E-82A7-1407F2EBB57C}"/>
          </ac:spMkLst>
        </pc:spChg>
        <pc:spChg chg="add del">
          <ac:chgData name="Vladimír Hyánek" userId="7e12b7b8-a30f-463f-8c51-f90c044662cd" providerId="ADAL" clId="{FAF1F326-3636-4CDF-BBA7-0B140B4F0565}" dt="2022-02-03T11:43:02.736" v="30" actId="26606"/>
          <ac:spMkLst>
            <pc:docMk/>
            <pc:sldMk cId="397173832" sldId="256"/>
            <ac:spMk id="6" creationId="{FFD48BC7-DC40-47DE-87EE-9F4B6ECB9ABB}"/>
          </ac:spMkLst>
        </pc:spChg>
        <pc:spChg chg="add del">
          <ac:chgData name="Vladimír Hyánek" userId="7e12b7b8-a30f-463f-8c51-f90c044662cd" providerId="ADAL" clId="{FAF1F326-3636-4CDF-BBA7-0B140B4F0565}" dt="2022-02-03T11:43:02.736" v="30" actId="26606"/>
          <ac:spMkLst>
            <pc:docMk/>
            <pc:sldMk cId="397173832" sldId="256"/>
            <ac:spMk id="7" creationId="{E502BBC7-2C76-46F3-BC24-5985BC13DB88}"/>
          </ac:spMkLst>
        </pc:spChg>
        <pc:spChg chg="add del">
          <ac:chgData name="Vladimír Hyánek" userId="7e12b7b8-a30f-463f-8c51-f90c044662cd" providerId="ADAL" clId="{FAF1F326-3636-4CDF-BBA7-0B140B4F0565}" dt="2022-02-03T11:42:49.929" v="28" actId="26606"/>
          <ac:spMkLst>
            <pc:docMk/>
            <pc:sldMk cId="397173832" sldId="256"/>
            <ac:spMk id="8" creationId="{6F5A5072-7B47-4D32-B52A-4EBBF590B8A5}"/>
          </ac:spMkLst>
        </pc:spChg>
        <pc:spChg chg="add del">
          <ac:chgData name="Vladimír Hyánek" userId="7e12b7b8-a30f-463f-8c51-f90c044662cd" providerId="ADAL" clId="{FAF1F326-3636-4CDF-BBA7-0B140B4F0565}" dt="2022-02-03T11:42:39.095" v="26" actId="26606"/>
          <ac:spMkLst>
            <pc:docMk/>
            <pc:sldMk cId="397173832" sldId="256"/>
            <ac:spMk id="9" creationId="{C1DD1A8A-57D5-4A81-AD04-532B043C5611}"/>
          </ac:spMkLst>
        </pc:spChg>
        <pc:spChg chg="add del">
          <ac:chgData name="Vladimír Hyánek" userId="7e12b7b8-a30f-463f-8c51-f90c044662cd" providerId="ADAL" clId="{FAF1F326-3636-4CDF-BBA7-0B140B4F0565}" dt="2022-02-03T11:42:49.929" v="28" actId="26606"/>
          <ac:spMkLst>
            <pc:docMk/>
            <pc:sldMk cId="397173832" sldId="256"/>
            <ac:spMk id="10" creationId="{9715DAF0-AE1B-46C9-8A6B-DB2AA05AB91D}"/>
          </ac:spMkLst>
        </pc:spChg>
        <pc:spChg chg="add del">
          <ac:chgData name="Vladimír Hyánek" userId="7e12b7b8-a30f-463f-8c51-f90c044662cd" providerId="ADAL" clId="{FAF1F326-3636-4CDF-BBA7-0B140B4F0565}" dt="2022-02-03T11:42:39.095" v="26" actId="26606"/>
          <ac:spMkLst>
            <pc:docMk/>
            <pc:sldMk cId="397173832" sldId="256"/>
            <ac:spMk id="11" creationId="{007891EC-4501-44ED-A8C8-B11B6DB767AB}"/>
          </ac:spMkLst>
        </pc:spChg>
        <pc:spChg chg="add del">
          <ac:chgData name="Vladimír Hyánek" userId="7e12b7b8-a30f-463f-8c51-f90c044662cd" providerId="ADAL" clId="{FAF1F326-3636-4CDF-BBA7-0B140B4F0565}" dt="2022-02-03T11:42:49.929" v="28" actId="26606"/>
          <ac:spMkLst>
            <pc:docMk/>
            <pc:sldMk cId="397173832" sldId="256"/>
            <ac:spMk id="12" creationId="{6016219D-510E-4184-9090-6D5578A87BD1}"/>
          </ac:spMkLst>
        </pc:spChg>
        <pc:spChg chg="add del">
          <ac:chgData name="Vladimír Hyánek" userId="7e12b7b8-a30f-463f-8c51-f90c044662cd" providerId="ADAL" clId="{FAF1F326-3636-4CDF-BBA7-0B140B4F0565}" dt="2022-02-03T11:43:02.736" v="30" actId="26606"/>
          <ac:spMkLst>
            <pc:docMk/>
            <pc:sldMk cId="397173832" sldId="256"/>
            <ac:spMk id="13" creationId="{C7F28D52-2A5F-4D23-81AE-7CB8B591C7AF}"/>
          </ac:spMkLst>
        </pc:spChg>
        <pc:spChg chg="add del">
          <ac:chgData name="Vladimír Hyánek" userId="7e12b7b8-a30f-463f-8c51-f90c044662cd" providerId="ADAL" clId="{FAF1F326-3636-4CDF-BBA7-0B140B4F0565}" dt="2022-02-03T11:42:49.929" v="28" actId="26606"/>
          <ac:spMkLst>
            <pc:docMk/>
            <pc:sldMk cId="397173832" sldId="256"/>
            <ac:spMk id="14" creationId="{AFF4A713-7B75-4B21-90D7-5AB19547C728}"/>
          </ac:spMkLst>
        </pc:spChg>
        <pc:spChg chg="add del">
          <ac:chgData name="Vladimír Hyánek" userId="7e12b7b8-a30f-463f-8c51-f90c044662cd" providerId="ADAL" clId="{FAF1F326-3636-4CDF-BBA7-0B140B4F0565}" dt="2022-02-03T11:43:02.736" v="30" actId="26606"/>
          <ac:spMkLst>
            <pc:docMk/>
            <pc:sldMk cId="397173832" sldId="256"/>
            <ac:spMk id="15" creationId="{3629484E-3792-4B3D-89AD-7C8A1ED0E0D4}"/>
          </ac:spMkLst>
        </pc:spChg>
        <pc:spChg chg="add del">
          <ac:chgData name="Vladimír Hyánek" userId="7e12b7b8-a30f-463f-8c51-f90c044662cd" providerId="ADAL" clId="{FAF1F326-3636-4CDF-BBA7-0B140B4F0565}" dt="2022-02-03T11:42:49.929" v="28" actId="26606"/>
          <ac:spMkLst>
            <pc:docMk/>
            <pc:sldMk cId="397173832" sldId="256"/>
            <ac:spMk id="16" creationId="{DC631C0B-6DA6-4E57-8231-CE32B3434A7E}"/>
          </ac:spMkLst>
        </pc:spChg>
        <pc:spChg chg="add del">
          <ac:chgData name="Vladimír Hyánek" userId="7e12b7b8-a30f-463f-8c51-f90c044662cd" providerId="ADAL" clId="{FAF1F326-3636-4CDF-BBA7-0B140B4F0565}" dt="2022-02-03T11:43:10.187" v="32" actId="26606"/>
          <ac:spMkLst>
            <pc:docMk/>
            <pc:sldMk cId="397173832" sldId="256"/>
            <ac:spMk id="17" creationId="{B35D3C1D-A6AE-4FCA-BB76-A4748CE5DE55}"/>
          </ac:spMkLst>
        </pc:spChg>
        <pc:spChg chg="add del">
          <ac:chgData name="Vladimír Hyánek" userId="7e12b7b8-a30f-463f-8c51-f90c044662cd" providerId="ADAL" clId="{FAF1F326-3636-4CDF-BBA7-0B140B4F0565}" dt="2022-02-03T11:42:49.929" v="28" actId="26606"/>
          <ac:spMkLst>
            <pc:docMk/>
            <pc:sldMk cId="397173832" sldId="256"/>
            <ac:spMk id="18" creationId="{C29501E6-A978-4A61-9689-9085AF97A53A}"/>
          </ac:spMkLst>
        </pc:spChg>
        <pc:spChg chg="add del">
          <ac:chgData name="Vladimír Hyánek" userId="7e12b7b8-a30f-463f-8c51-f90c044662cd" providerId="ADAL" clId="{FAF1F326-3636-4CDF-BBA7-0B140B4F0565}" dt="2022-02-03T11:43:10.187" v="32" actId="26606"/>
          <ac:spMkLst>
            <pc:docMk/>
            <pc:sldMk cId="397173832" sldId="256"/>
            <ac:spMk id="19" creationId="{6D5BF818-2283-4CC9-A120-9225CEDFA6D2}"/>
          </ac:spMkLst>
        </pc:spChg>
        <pc:spChg chg="add del">
          <ac:chgData name="Vladimír Hyánek" userId="7e12b7b8-a30f-463f-8c51-f90c044662cd" providerId="ADAL" clId="{FAF1F326-3636-4CDF-BBA7-0B140B4F0565}" dt="2022-02-03T11:43:10.187" v="32" actId="26606"/>
          <ac:spMkLst>
            <pc:docMk/>
            <pc:sldMk cId="397173832" sldId="256"/>
            <ac:spMk id="20" creationId="{063A42EF-20CC-4BCC-9D0B-222CF3AAE8C9}"/>
          </ac:spMkLst>
        </pc:spChg>
        <pc:spChg chg="add">
          <ac:chgData name="Vladimír Hyánek" userId="7e12b7b8-a30f-463f-8c51-f90c044662cd" providerId="ADAL" clId="{FAF1F326-3636-4CDF-BBA7-0B140B4F0565}" dt="2022-02-03T11:43:10.195" v="33" actId="26606"/>
          <ac:spMkLst>
            <pc:docMk/>
            <pc:sldMk cId="397173832" sldId="256"/>
            <ac:spMk id="22" creationId="{BAD76F3E-3A97-486B-B402-44400A8B9173}"/>
          </ac:spMkLst>
        </pc:spChg>
        <pc:spChg chg="add">
          <ac:chgData name="Vladimír Hyánek" userId="7e12b7b8-a30f-463f-8c51-f90c044662cd" providerId="ADAL" clId="{FAF1F326-3636-4CDF-BBA7-0B140B4F0565}" dt="2022-02-03T11:43:10.195" v="33" actId="26606"/>
          <ac:spMkLst>
            <pc:docMk/>
            <pc:sldMk cId="397173832" sldId="256"/>
            <ac:spMk id="23" creationId="{391F6B52-91F4-4AEB-B6DB-29FEBCF28C8B}"/>
          </ac:spMkLst>
        </pc:spChg>
        <pc:spChg chg="add">
          <ac:chgData name="Vladimír Hyánek" userId="7e12b7b8-a30f-463f-8c51-f90c044662cd" providerId="ADAL" clId="{FAF1F326-3636-4CDF-BBA7-0B140B4F0565}" dt="2022-02-03T11:43:10.195" v="33" actId="26606"/>
          <ac:spMkLst>
            <pc:docMk/>
            <pc:sldMk cId="397173832" sldId="256"/>
            <ac:spMk id="24" creationId="{2CD6F061-7C53-44F4-9794-953DB70A451B}"/>
          </ac:spMkLst>
        </pc:spChg>
        <pc:picChg chg="add del">
          <ac:chgData name="Vladimír Hyánek" userId="7e12b7b8-a30f-463f-8c51-f90c044662cd" providerId="ADAL" clId="{FAF1F326-3636-4CDF-BBA7-0B140B4F0565}" dt="2022-02-03T11:42:39.095" v="26" actId="26606"/>
          <ac:picMkLst>
            <pc:docMk/>
            <pc:sldMk cId="397173832" sldId="256"/>
            <ac:picMk id="5" creationId="{8986B4A9-8C51-4FB5-9177-63D8C6477419}"/>
          </ac:picMkLst>
        </pc:picChg>
      </pc:sldChg>
      <pc:sldChg chg="addSp delSp modSp mod">
        <pc:chgData name="Vladimír Hyánek" userId="7e12b7b8-a30f-463f-8c51-f90c044662cd" providerId="ADAL" clId="{FAF1F326-3636-4CDF-BBA7-0B140B4F0565}" dt="2022-02-08T09:55:03.026" v="1180"/>
        <pc:sldMkLst>
          <pc:docMk/>
          <pc:sldMk cId="1345608594" sldId="257"/>
        </pc:sldMkLst>
        <pc:spChg chg="mod">
          <ac:chgData name="Vladimír Hyánek" userId="7e12b7b8-a30f-463f-8c51-f90c044662cd" providerId="ADAL" clId="{FAF1F326-3636-4CDF-BBA7-0B140B4F0565}" dt="2022-02-08T09:49:04.353" v="1142" actId="6549"/>
          <ac:spMkLst>
            <pc:docMk/>
            <pc:sldMk cId="1345608594" sldId="257"/>
            <ac:spMk id="4" creationId="{338991DE-285E-4773-929E-4A54A250F9F7}"/>
          </ac:spMkLst>
        </pc:spChg>
        <pc:spChg chg="add del mod">
          <ac:chgData name="Vladimír Hyánek" userId="7e12b7b8-a30f-463f-8c51-f90c044662cd" providerId="ADAL" clId="{FAF1F326-3636-4CDF-BBA7-0B140B4F0565}" dt="2022-02-08T08:53:45.543" v="1122" actId="478"/>
          <ac:spMkLst>
            <pc:docMk/>
            <pc:sldMk cId="1345608594" sldId="257"/>
            <ac:spMk id="5" creationId="{8118EAAC-5229-4063-A8D4-ED34C1F2E35F}"/>
          </ac:spMkLst>
        </pc:spChg>
        <pc:spChg chg="add del mod">
          <ac:chgData name="Vladimír Hyánek" userId="7e12b7b8-a30f-463f-8c51-f90c044662cd" providerId="ADAL" clId="{FAF1F326-3636-4CDF-BBA7-0B140B4F0565}" dt="2022-02-08T08:54:13.700" v="1128"/>
          <ac:spMkLst>
            <pc:docMk/>
            <pc:sldMk cId="1345608594" sldId="257"/>
            <ac:spMk id="9" creationId="{D5C3D673-8213-4032-A8B6-95073CD67560}"/>
          </ac:spMkLst>
        </pc:spChg>
        <pc:spChg chg="add del mod">
          <ac:chgData name="Vladimír Hyánek" userId="7e12b7b8-a30f-463f-8c51-f90c044662cd" providerId="ADAL" clId="{FAF1F326-3636-4CDF-BBA7-0B140B4F0565}" dt="2022-02-08T08:56:43.706" v="1138"/>
          <ac:spMkLst>
            <pc:docMk/>
            <pc:sldMk cId="1345608594" sldId="257"/>
            <ac:spMk id="13" creationId="{F94480E3-88AE-42A3-BE34-7349E9ECC257}"/>
          </ac:spMkLst>
        </pc:spChg>
        <pc:spChg chg="add del mod">
          <ac:chgData name="Vladimír Hyánek" userId="7e12b7b8-a30f-463f-8c51-f90c044662cd" providerId="ADAL" clId="{FAF1F326-3636-4CDF-BBA7-0B140B4F0565}" dt="2022-02-08T08:54:26.699" v="1134"/>
          <ac:spMkLst>
            <pc:docMk/>
            <pc:sldMk cId="1345608594" sldId="257"/>
            <ac:spMk id="14" creationId="{7CD16FD2-715F-4F82-83EC-29207D42AE5C}"/>
          </ac:spMkLst>
        </pc:spChg>
        <pc:graphicFrameChg chg="add mod">
          <ac:chgData name="Vladimír Hyánek" userId="7e12b7b8-a30f-463f-8c51-f90c044662cd" providerId="ADAL" clId="{FAF1F326-3636-4CDF-BBA7-0B140B4F0565}" dt="2022-02-08T09:55:03.026" v="1180"/>
          <ac:graphicFrameMkLst>
            <pc:docMk/>
            <pc:sldMk cId="1345608594" sldId="257"/>
            <ac:graphicFrameMk id="6" creationId="{B69B28B0-2AB3-4C8A-ABD5-473637A95198}"/>
          </ac:graphicFrameMkLst>
        </pc:graphicFrameChg>
        <pc:graphicFrameChg chg="add mod">
          <ac:chgData name="Vladimír Hyánek" userId="7e12b7b8-a30f-463f-8c51-f90c044662cd" providerId="ADAL" clId="{FAF1F326-3636-4CDF-BBA7-0B140B4F0565}" dt="2022-02-08T09:55:03.024" v="1179"/>
          <ac:graphicFrameMkLst>
            <pc:docMk/>
            <pc:sldMk cId="1345608594" sldId="257"/>
            <ac:graphicFrameMk id="7" creationId="{633DEDF3-9278-4BE5-955E-DBDFAA1F8EB0}"/>
          </ac:graphicFrameMkLst>
        </pc:graphicFrameChg>
        <pc:graphicFrameChg chg="add del mod">
          <ac:chgData name="Vladimír Hyánek" userId="7e12b7b8-a30f-463f-8c51-f90c044662cd" providerId="ADAL" clId="{FAF1F326-3636-4CDF-BBA7-0B140B4F0565}" dt="2022-02-08T09:55:03.021" v="1178"/>
          <ac:graphicFrameMkLst>
            <pc:docMk/>
            <pc:sldMk cId="1345608594" sldId="257"/>
            <ac:graphicFrameMk id="8" creationId="{EDA71827-2CC3-465D-9D22-F2B89DAE841C}"/>
          </ac:graphicFrameMkLst>
        </pc:graphicFrameChg>
        <pc:graphicFrameChg chg="add del mod">
          <ac:chgData name="Vladimír Hyánek" userId="7e12b7b8-a30f-463f-8c51-f90c044662cd" providerId="ADAL" clId="{FAF1F326-3636-4CDF-BBA7-0B140B4F0565}" dt="2022-02-08T08:54:13.700" v="1128"/>
          <ac:graphicFrameMkLst>
            <pc:docMk/>
            <pc:sldMk cId="1345608594" sldId="257"/>
            <ac:graphicFrameMk id="10" creationId="{06B0FB14-AD5A-4C12-A281-A7BA5B59EBBD}"/>
          </ac:graphicFrameMkLst>
        </pc:graphicFrameChg>
        <pc:graphicFrameChg chg="add del mod">
          <ac:chgData name="Vladimír Hyánek" userId="7e12b7b8-a30f-463f-8c51-f90c044662cd" providerId="ADAL" clId="{FAF1F326-3636-4CDF-BBA7-0B140B4F0565}" dt="2022-02-08T08:54:13.700" v="1128"/>
          <ac:graphicFrameMkLst>
            <pc:docMk/>
            <pc:sldMk cId="1345608594" sldId="257"/>
            <ac:graphicFrameMk id="11" creationId="{5E946B2E-00FF-4616-BD39-23E7CCCBF554}"/>
          </ac:graphicFrameMkLst>
        </pc:graphicFrameChg>
        <pc:graphicFrameChg chg="add del mod">
          <ac:chgData name="Vladimír Hyánek" userId="7e12b7b8-a30f-463f-8c51-f90c044662cd" providerId="ADAL" clId="{FAF1F326-3636-4CDF-BBA7-0B140B4F0565}" dt="2022-02-08T08:54:13.700" v="1128"/>
          <ac:graphicFrameMkLst>
            <pc:docMk/>
            <pc:sldMk cId="1345608594" sldId="257"/>
            <ac:graphicFrameMk id="12" creationId="{BA731DD9-5960-4D30-A23C-D819037A539A}"/>
          </ac:graphicFrameMkLst>
        </pc:graphicFrameChg>
        <pc:graphicFrameChg chg="add del mod">
          <ac:chgData name="Vladimír Hyánek" userId="7e12b7b8-a30f-463f-8c51-f90c044662cd" providerId="ADAL" clId="{FAF1F326-3636-4CDF-BBA7-0B140B4F0565}" dt="2022-02-08T08:54:26.699" v="1134"/>
          <ac:graphicFrameMkLst>
            <pc:docMk/>
            <pc:sldMk cId="1345608594" sldId="257"/>
            <ac:graphicFrameMk id="15" creationId="{3C20EF2B-A8B1-4795-A0DF-66D290523F26}"/>
          </ac:graphicFrameMkLst>
        </pc:graphicFrameChg>
        <pc:graphicFrameChg chg="add del mod">
          <ac:chgData name="Vladimír Hyánek" userId="7e12b7b8-a30f-463f-8c51-f90c044662cd" providerId="ADAL" clId="{FAF1F326-3636-4CDF-BBA7-0B140B4F0565}" dt="2022-02-08T08:54:26.699" v="1134"/>
          <ac:graphicFrameMkLst>
            <pc:docMk/>
            <pc:sldMk cId="1345608594" sldId="257"/>
            <ac:graphicFrameMk id="16" creationId="{78452D32-18C7-404F-AFFE-18480D6E372C}"/>
          </ac:graphicFrameMkLst>
        </pc:graphicFrameChg>
        <pc:graphicFrameChg chg="add del mod">
          <ac:chgData name="Vladimír Hyánek" userId="7e12b7b8-a30f-463f-8c51-f90c044662cd" providerId="ADAL" clId="{FAF1F326-3636-4CDF-BBA7-0B140B4F0565}" dt="2022-02-08T08:54:26.699" v="1134"/>
          <ac:graphicFrameMkLst>
            <pc:docMk/>
            <pc:sldMk cId="1345608594" sldId="257"/>
            <ac:graphicFrameMk id="17" creationId="{6C40CF54-9B0D-4A62-840C-4FF175B3DD1E}"/>
          </ac:graphicFrameMkLst>
        </pc:graphicFrameChg>
      </pc:sldChg>
      <pc:sldChg chg="addSp delSp modSp new mod setBg">
        <pc:chgData name="Vladimír Hyánek" userId="7e12b7b8-a30f-463f-8c51-f90c044662cd" providerId="ADAL" clId="{FAF1F326-3636-4CDF-BBA7-0B140B4F0565}" dt="2022-02-03T11:41:47.002" v="24" actId="14100"/>
        <pc:sldMkLst>
          <pc:docMk/>
          <pc:sldMk cId="2071002015" sldId="258"/>
        </pc:sldMkLst>
        <pc:spChg chg="add del mod ord">
          <ac:chgData name="Vladimír Hyánek" userId="7e12b7b8-a30f-463f-8c51-f90c044662cd" providerId="ADAL" clId="{FAF1F326-3636-4CDF-BBA7-0B140B4F0565}" dt="2022-02-03T11:40:02.363" v="14" actId="478"/>
          <ac:spMkLst>
            <pc:docMk/>
            <pc:sldMk cId="2071002015" sldId="258"/>
            <ac:spMk id="2" creationId="{22295E30-0819-4CD8-A7F6-BDAA12D9F6DB}"/>
          </ac:spMkLst>
        </pc:spChg>
        <pc:spChg chg="del mod">
          <ac:chgData name="Vladimír Hyánek" userId="7e12b7b8-a30f-463f-8c51-f90c044662cd" providerId="ADAL" clId="{FAF1F326-3636-4CDF-BBA7-0B140B4F0565}" dt="2022-02-03T11:38:59.461" v="6"/>
          <ac:spMkLst>
            <pc:docMk/>
            <pc:sldMk cId="2071002015" sldId="258"/>
            <ac:spMk id="3" creationId="{A919F4CA-FD5A-42D4-B755-A8AEA34F3961}"/>
          </ac:spMkLst>
        </pc:spChg>
        <pc:spChg chg="mod">
          <ac:chgData name="Vladimír Hyánek" userId="7e12b7b8-a30f-463f-8c51-f90c044662cd" providerId="ADAL" clId="{FAF1F326-3636-4CDF-BBA7-0B140B4F0565}" dt="2022-02-03T11:41:47.002" v="24" actId="14100"/>
          <ac:spMkLst>
            <pc:docMk/>
            <pc:sldMk cId="2071002015" sldId="258"/>
            <ac:spMk id="4" creationId="{B59FBF61-EF30-4611-A6FA-87C06E4AF9A8}"/>
          </ac:spMkLst>
        </pc:spChg>
        <pc:spChg chg="add">
          <ac:chgData name="Vladimír Hyánek" userId="7e12b7b8-a30f-463f-8c51-f90c044662cd" providerId="ADAL" clId="{FAF1F326-3636-4CDF-BBA7-0B140B4F0565}" dt="2022-02-03T11:39:23.450" v="7" actId="26606"/>
          <ac:spMkLst>
            <pc:docMk/>
            <pc:sldMk cId="2071002015" sldId="258"/>
            <ac:spMk id="10" creationId="{04812C46-200A-4DEB-A05E-3ED6C68C2387}"/>
          </ac:spMkLst>
        </pc:spChg>
        <pc:spChg chg="add">
          <ac:chgData name="Vladimír Hyánek" userId="7e12b7b8-a30f-463f-8c51-f90c044662cd" providerId="ADAL" clId="{FAF1F326-3636-4CDF-BBA7-0B140B4F0565}" dt="2022-02-03T11:39:23.450" v="7" actId="26606"/>
          <ac:spMkLst>
            <pc:docMk/>
            <pc:sldMk cId="2071002015" sldId="258"/>
            <ac:spMk id="12" creationId="{D1EA859B-E555-4109-94F3-6700E046E008}"/>
          </ac:spMkLst>
        </pc:spChg>
        <pc:picChg chg="add mod">
          <ac:chgData name="Vladimír Hyánek" userId="7e12b7b8-a30f-463f-8c51-f90c044662cd" providerId="ADAL" clId="{FAF1F326-3636-4CDF-BBA7-0B140B4F0565}" dt="2022-02-03T11:39:23.450" v="7" actId="26606"/>
          <ac:picMkLst>
            <pc:docMk/>
            <pc:sldMk cId="2071002015" sldId="258"/>
            <ac:picMk id="5" creationId="{C35C75FB-9533-44A7-B4E0-5AFBEA272DB6}"/>
          </ac:picMkLst>
        </pc:picChg>
        <pc:picChg chg="add mod">
          <ac:chgData name="Vladimír Hyánek" userId="7e12b7b8-a30f-463f-8c51-f90c044662cd" providerId="ADAL" clId="{FAF1F326-3636-4CDF-BBA7-0B140B4F0565}" dt="2022-02-03T11:41:34.050" v="21" actId="1076"/>
          <ac:picMkLst>
            <pc:docMk/>
            <pc:sldMk cId="2071002015" sldId="258"/>
            <ac:picMk id="6" creationId="{4D7E2338-C728-410A-84DE-6FC77796612C}"/>
          </ac:picMkLst>
        </pc:picChg>
      </pc:sldChg>
      <pc:sldChg chg="addSp delSp modSp new mod setBg setClrOvrMap">
        <pc:chgData name="Vladimír Hyánek" userId="7e12b7b8-a30f-463f-8c51-f90c044662cd" providerId="ADAL" clId="{FAF1F326-3636-4CDF-BBA7-0B140B4F0565}" dt="2022-02-08T09:49:34.823" v="1148" actId="14100"/>
        <pc:sldMkLst>
          <pc:docMk/>
          <pc:sldMk cId="1558460545" sldId="259"/>
        </pc:sldMkLst>
        <pc:spChg chg="mod">
          <ac:chgData name="Vladimír Hyánek" userId="7e12b7b8-a30f-463f-8c51-f90c044662cd" providerId="ADAL" clId="{FAF1F326-3636-4CDF-BBA7-0B140B4F0565}" dt="2022-02-03T12:09:18.220" v="430" actId="26606"/>
          <ac:spMkLst>
            <pc:docMk/>
            <pc:sldMk cId="1558460545" sldId="259"/>
            <ac:spMk id="2" creationId="{396F03B8-3150-45F5-9DBC-9056E8FF3061}"/>
          </ac:spMkLst>
        </pc:spChg>
        <pc:spChg chg="add del mod">
          <ac:chgData name="Vladimír Hyánek" userId="7e12b7b8-a30f-463f-8c51-f90c044662cd" providerId="ADAL" clId="{FAF1F326-3636-4CDF-BBA7-0B140B4F0565}" dt="2022-02-03T11:50:24.843" v="86" actId="26606"/>
          <ac:spMkLst>
            <pc:docMk/>
            <pc:sldMk cId="1558460545" sldId="259"/>
            <ac:spMk id="3" creationId="{B91941D3-DD8A-483F-8C34-5C7412527AB1}"/>
          </ac:spMkLst>
        </pc:spChg>
        <pc:spChg chg="add mod">
          <ac:chgData name="Vladimír Hyánek" userId="7e12b7b8-a30f-463f-8c51-f90c044662cd" providerId="ADAL" clId="{FAF1F326-3636-4CDF-BBA7-0B140B4F0565}" dt="2022-02-08T09:49:34.823" v="1148" actId="14100"/>
          <ac:spMkLst>
            <pc:docMk/>
            <pc:sldMk cId="1558460545" sldId="259"/>
            <ac:spMk id="17" creationId="{B91941D3-DD8A-483F-8C34-5C7412527AB1}"/>
          </ac:spMkLst>
        </pc:spChg>
        <pc:spChg chg="add del">
          <ac:chgData name="Vladimír Hyánek" userId="7e12b7b8-a30f-463f-8c51-f90c044662cd" providerId="ADAL" clId="{FAF1F326-3636-4CDF-BBA7-0B140B4F0565}" dt="2022-02-03T11:50:57.043" v="89" actId="26606"/>
          <ac:spMkLst>
            <pc:docMk/>
            <pc:sldMk cId="1558460545" sldId="259"/>
            <ac:spMk id="24" creationId="{8FC9BE17-9A7B-462D-AE50-3D8777387304}"/>
          </ac:spMkLst>
        </pc:spChg>
        <pc:spChg chg="add del">
          <ac:chgData name="Vladimír Hyánek" userId="7e12b7b8-a30f-463f-8c51-f90c044662cd" providerId="ADAL" clId="{FAF1F326-3636-4CDF-BBA7-0B140B4F0565}" dt="2022-02-03T11:50:57.043" v="89" actId="26606"/>
          <ac:spMkLst>
            <pc:docMk/>
            <pc:sldMk cId="1558460545" sldId="259"/>
            <ac:spMk id="26" creationId="{3EBE8569-6AEC-4B8C-8D53-2DE337CDBA65}"/>
          </ac:spMkLst>
        </pc:spChg>
        <pc:spChg chg="add del">
          <ac:chgData name="Vladimír Hyánek" userId="7e12b7b8-a30f-463f-8c51-f90c044662cd" providerId="ADAL" clId="{FAF1F326-3636-4CDF-BBA7-0B140B4F0565}" dt="2022-02-03T11:50:57.043" v="89" actId="26606"/>
          <ac:spMkLst>
            <pc:docMk/>
            <pc:sldMk cId="1558460545" sldId="259"/>
            <ac:spMk id="28" creationId="{55D4142C-5077-457F-A6AD-3FECFDB39685}"/>
          </ac:spMkLst>
        </pc:spChg>
        <pc:spChg chg="add del">
          <ac:chgData name="Vladimír Hyánek" userId="7e12b7b8-a30f-463f-8c51-f90c044662cd" providerId="ADAL" clId="{FAF1F326-3636-4CDF-BBA7-0B140B4F0565}" dt="2022-02-03T11:50:57.043" v="89" actId="26606"/>
          <ac:spMkLst>
            <pc:docMk/>
            <pc:sldMk cId="1558460545" sldId="259"/>
            <ac:spMk id="30" creationId="{7A5F0580-5EE9-419F-96EE-B6529EF6E7D0}"/>
          </ac:spMkLst>
        </pc:spChg>
        <pc:spChg chg="add del">
          <ac:chgData name="Vladimír Hyánek" userId="7e12b7b8-a30f-463f-8c51-f90c044662cd" providerId="ADAL" clId="{FAF1F326-3636-4CDF-BBA7-0B140B4F0565}" dt="2022-02-03T11:51:01.906" v="91" actId="26606"/>
          <ac:spMkLst>
            <pc:docMk/>
            <pc:sldMk cId="1558460545" sldId="259"/>
            <ac:spMk id="32" creationId="{C5E6CFF1-2F42-4E10-9A97-F116F46F53FE}"/>
          </ac:spMkLst>
        </pc:spChg>
        <pc:spChg chg="add del">
          <ac:chgData name="Vladimír Hyánek" userId="7e12b7b8-a30f-463f-8c51-f90c044662cd" providerId="ADAL" clId="{FAF1F326-3636-4CDF-BBA7-0B140B4F0565}" dt="2022-02-03T12:09:18.220" v="430" actId="26606"/>
          <ac:spMkLst>
            <pc:docMk/>
            <pc:sldMk cId="1558460545" sldId="259"/>
            <ac:spMk id="40" creationId="{8FC9BE17-9A7B-462D-AE50-3D8777387304}"/>
          </ac:spMkLst>
        </pc:spChg>
        <pc:spChg chg="add del">
          <ac:chgData name="Vladimír Hyánek" userId="7e12b7b8-a30f-463f-8c51-f90c044662cd" providerId="ADAL" clId="{FAF1F326-3636-4CDF-BBA7-0B140B4F0565}" dt="2022-02-03T12:09:18.220" v="430" actId="26606"/>
          <ac:spMkLst>
            <pc:docMk/>
            <pc:sldMk cId="1558460545" sldId="259"/>
            <ac:spMk id="42" creationId="{3EBE8569-6AEC-4B8C-8D53-2DE337CDBA65}"/>
          </ac:spMkLst>
        </pc:spChg>
        <pc:spChg chg="add del">
          <ac:chgData name="Vladimír Hyánek" userId="7e12b7b8-a30f-463f-8c51-f90c044662cd" providerId="ADAL" clId="{FAF1F326-3636-4CDF-BBA7-0B140B4F0565}" dt="2022-02-03T12:09:18.220" v="430" actId="26606"/>
          <ac:spMkLst>
            <pc:docMk/>
            <pc:sldMk cId="1558460545" sldId="259"/>
            <ac:spMk id="44" creationId="{55D4142C-5077-457F-A6AD-3FECFDB39685}"/>
          </ac:spMkLst>
        </pc:spChg>
        <pc:spChg chg="add del">
          <ac:chgData name="Vladimír Hyánek" userId="7e12b7b8-a30f-463f-8c51-f90c044662cd" providerId="ADAL" clId="{FAF1F326-3636-4CDF-BBA7-0B140B4F0565}" dt="2022-02-03T12:09:18.220" v="430" actId="26606"/>
          <ac:spMkLst>
            <pc:docMk/>
            <pc:sldMk cId="1558460545" sldId="259"/>
            <ac:spMk id="46" creationId="{7A5F0580-5EE9-419F-96EE-B6529EF6E7D0}"/>
          </ac:spMkLst>
        </pc:spChg>
        <pc:spChg chg="add del">
          <ac:chgData name="Vladimír Hyánek" userId="7e12b7b8-a30f-463f-8c51-f90c044662cd" providerId="ADAL" clId="{FAF1F326-3636-4CDF-BBA7-0B140B4F0565}" dt="2022-02-03T12:09:16.602" v="427" actId="26606"/>
          <ac:spMkLst>
            <pc:docMk/>
            <pc:sldMk cId="1558460545" sldId="259"/>
            <ac:spMk id="51" creationId="{94E4D846-3AFC-4F86-8C35-24B0542A269D}"/>
          </ac:spMkLst>
        </pc:spChg>
        <pc:spChg chg="add del">
          <ac:chgData name="Vladimír Hyánek" userId="7e12b7b8-a30f-463f-8c51-f90c044662cd" providerId="ADAL" clId="{FAF1F326-3636-4CDF-BBA7-0B140B4F0565}" dt="2022-02-03T12:09:16.602" v="427" actId="26606"/>
          <ac:spMkLst>
            <pc:docMk/>
            <pc:sldMk cId="1558460545" sldId="259"/>
            <ac:spMk id="53" creationId="{284781B9-12CB-45C3-907A-9ED93FF72C65}"/>
          </ac:spMkLst>
        </pc:spChg>
        <pc:spChg chg="add del">
          <ac:chgData name="Vladimír Hyánek" userId="7e12b7b8-a30f-463f-8c51-f90c044662cd" providerId="ADAL" clId="{FAF1F326-3636-4CDF-BBA7-0B140B4F0565}" dt="2022-02-03T12:09:16.602" v="427" actId="26606"/>
          <ac:spMkLst>
            <pc:docMk/>
            <pc:sldMk cId="1558460545" sldId="259"/>
            <ac:spMk id="55" creationId="{55D4142C-5077-457F-A6AD-3FECFDB39685}"/>
          </ac:spMkLst>
        </pc:spChg>
        <pc:spChg chg="add del">
          <ac:chgData name="Vladimír Hyánek" userId="7e12b7b8-a30f-463f-8c51-f90c044662cd" providerId="ADAL" clId="{FAF1F326-3636-4CDF-BBA7-0B140B4F0565}" dt="2022-02-03T12:09:16.602" v="427" actId="26606"/>
          <ac:spMkLst>
            <pc:docMk/>
            <pc:sldMk cId="1558460545" sldId="259"/>
            <ac:spMk id="57" creationId="{7A5F0580-5EE9-419F-96EE-B6529EF6E7D0}"/>
          </ac:spMkLst>
        </pc:spChg>
        <pc:spChg chg="add del">
          <ac:chgData name="Vladimír Hyánek" userId="7e12b7b8-a30f-463f-8c51-f90c044662cd" providerId="ADAL" clId="{FAF1F326-3636-4CDF-BBA7-0B140B4F0565}" dt="2022-02-03T12:09:18.211" v="429" actId="26606"/>
          <ac:spMkLst>
            <pc:docMk/>
            <pc:sldMk cId="1558460545" sldId="259"/>
            <ac:spMk id="59" creationId="{04812C46-200A-4DEB-A05E-3ED6C68C2387}"/>
          </ac:spMkLst>
        </pc:spChg>
        <pc:spChg chg="add del">
          <ac:chgData name="Vladimír Hyánek" userId="7e12b7b8-a30f-463f-8c51-f90c044662cd" providerId="ADAL" clId="{FAF1F326-3636-4CDF-BBA7-0B140B4F0565}" dt="2022-02-03T12:09:18.211" v="429" actId="26606"/>
          <ac:spMkLst>
            <pc:docMk/>
            <pc:sldMk cId="1558460545" sldId="259"/>
            <ac:spMk id="60" creationId="{D1EA859B-E555-4109-94F3-6700E046E008}"/>
          </ac:spMkLst>
        </pc:spChg>
        <pc:spChg chg="add">
          <ac:chgData name="Vladimír Hyánek" userId="7e12b7b8-a30f-463f-8c51-f90c044662cd" providerId="ADAL" clId="{FAF1F326-3636-4CDF-BBA7-0B140B4F0565}" dt="2022-02-03T12:09:18.220" v="430" actId="26606"/>
          <ac:spMkLst>
            <pc:docMk/>
            <pc:sldMk cId="1558460545" sldId="259"/>
            <ac:spMk id="62" creationId="{94E4D846-3AFC-4F86-8C35-24B0542A269D}"/>
          </ac:spMkLst>
        </pc:spChg>
        <pc:spChg chg="add">
          <ac:chgData name="Vladimír Hyánek" userId="7e12b7b8-a30f-463f-8c51-f90c044662cd" providerId="ADAL" clId="{FAF1F326-3636-4CDF-BBA7-0B140B4F0565}" dt="2022-02-03T12:09:18.220" v="430" actId="26606"/>
          <ac:spMkLst>
            <pc:docMk/>
            <pc:sldMk cId="1558460545" sldId="259"/>
            <ac:spMk id="63" creationId="{284781B9-12CB-45C3-907A-9ED93FF72C65}"/>
          </ac:spMkLst>
        </pc:spChg>
        <pc:spChg chg="add">
          <ac:chgData name="Vladimír Hyánek" userId="7e12b7b8-a30f-463f-8c51-f90c044662cd" providerId="ADAL" clId="{FAF1F326-3636-4CDF-BBA7-0B140B4F0565}" dt="2022-02-03T12:09:18.220" v="430" actId="26606"/>
          <ac:spMkLst>
            <pc:docMk/>
            <pc:sldMk cId="1558460545" sldId="259"/>
            <ac:spMk id="64" creationId="{55D4142C-5077-457F-A6AD-3FECFDB39685}"/>
          </ac:spMkLst>
        </pc:spChg>
        <pc:spChg chg="add">
          <ac:chgData name="Vladimír Hyánek" userId="7e12b7b8-a30f-463f-8c51-f90c044662cd" providerId="ADAL" clId="{FAF1F326-3636-4CDF-BBA7-0B140B4F0565}" dt="2022-02-03T12:09:18.220" v="430" actId="26606"/>
          <ac:spMkLst>
            <pc:docMk/>
            <pc:sldMk cId="1558460545" sldId="259"/>
            <ac:spMk id="65" creationId="{7A5F0580-5EE9-419F-96EE-B6529EF6E7D0}"/>
          </ac:spMkLst>
        </pc:spChg>
        <pc:graphicFrameChg chg="add del">
          <ac:chgData name="Vladimír Hyánek" userId="7e12b7b8-a30f-463f-8c51-f90c044662cd" providerId="ADAL" clId="{FAF1F326-3636-4CDF-BBA7-0B140B4F0565}" dt="2022-02-03T11:50:06.784" v="81" actId="26606"/>
          <ac:graphicFrameMkLst>
            <pc:docMk/>
            <pc:sldMk cId="1558460545" sldId="259"/>
            <ac:graphicFrameMk id="11" creationId="{295FF897-2FD4-43FD-9492-1F3144C80D58}"/>
          </ac:graphicFrameMkLst>
        </pc:graphicFrameChg>
        <pc:graphicFrameChg chg="add del">
          <ac:chgData name="Vladimír Hyánek" userId="7e12b7b8-a30f-463f-8c51-f90c044662cd" providerId="ADAL" clId="{FAF1F326-3636-4CDF-BBA7-0B140B4F0565}" dt="2022-02-03T11:50:08.900" v="83" actId="26606"/>
          <ac:graphicFrameMkLst>
            <pc:docMk/>
            <pc:sldMk cId="1558460545" sldId="259"/>
            <ac:graphicFrameMk id="13" creationId="{3789648A-8AD0-4844-9740-EB7263F4C4D0}"/>
          </ac:graphicFrameMkLst>
        </pc:graphicFrameChg>
        <pc:graphicFrameChg chg="add del">
          <ac:chgData name="Vladimír Hyánek" userId="7e12b7b8-a30f-463f-8c51-f90c044662cd" providerId="ADAL" clId="{FAF1F326-3636-4CDF-BBA7-0B140B4F0565}" dt="2022-02-03T11:50:24.817" v="85" actId="26606"/>
          <ac:graphicFrameMkLst>
            <pc:docMk/>
            <pc:sldMk cId="1558460545" sldId="259"/>
            <ac:graphicFrameMk id="15" creationId="{38071901-8AAB-417D-83A3-427F0FC37CA2}"/>
          </ac:graphicFrameMkLst>
        </pc:graphicFrameChg>
        <pc:picChg chg="add del">
          <ac:chgData name="Vladimír Hyánek" userId="7e12b7b8-a30f-463f-8c51-f90c044662cd" providerId="ADAL" clId="{FAF1F326-3636-4CDF-BBA7-0B140B4F0565}" dt="2022-02-03T11:49:57.011" v="79" actId="26606"/>
          <ac:picMkLst>
            <pc:docMk/>
            <pc:sldMk cId="1558460545" sldId="259"/>
            <ac:picMk id="5" creationId="{027C0575-4EE0-46D0-9E7D-B137BFA493F5}"/>
          </ac:picMkLst>
        </pc:picChg>
        <pc:picChg chg="add mod ord">
          <ac:chgData name="Vladimír Hyánek" userId="7e12b7b8-a30f-463f-8c51-f90c044662cd" providerId="ADAL" clId="{FAF1F326-3636-4CDF-BBA7-0B140B4F0565}" dt="2022-02-03T13:29:51.076" v="1112" actId="14100"/>
          <ac:picMkLst>
            <pc:docMk/>
            <pc:sldMk cId="1558460545" sldId="259"/>
            <ac:picMk id="18" creationId="{027C0575-4EE0-46D0-9E7D-B137BFA493F5}"/>
          </ac:picMkLst>
        </pc:picChg>
        <pc:cxnChg chg="add del">
          <ac:chgData name="Vladimír Hyánek" userId="7e12b7b8-a30f-463f-8c51-f90c044662cd" providerId="ADAL" clId="{FAF1F326-3636-4CDF-BBA7-0B140B4F0565}" dt="2022-02-03T11:49:57.011" v="79" actId="26606"/>
          <ac:cxnSpMkLst>
            <pc:docMk/>
            <pc:sldMk cId="1558460545" sldId="259"/>
            <ac:cxnSpMk id="9" creationId="{A7F400EE-A8A5-48AF-B4D6-291B52C6F0B0}"/>
          </ac:cxnSpMkLst>
        </pc:cxnChg>
        <pc:cxnChg chg="add del">
          <ac:chgData name="Vladimír Hyánek" userId="7e12b7b8-a30f-463f-8c51-f90c044662cd" providerId="ADAL" clId="{FAF1F326-3636-4CDF-BBA7-0B140B4F0565}" dt="2022-02-03T11:51:01.908" v="92" actId="26606"/>
          <ac:cxnSpMkLst>
            <pc:docMk/>
            <pc:sldMk cId="1558460545" sldId="259"/>
            <ac:cxnSpMk id="19" creationId="{A7F400EE-A8A5-48AF-B4D6-291B52C6F0B0}"/>
          </ac:cxnSpMkLst>
        </pc:cxnChg>
        <pc:cxnChg chg="add del">
          <ac:chgData name="Vladimír Hyánek" userId="7e12b7b8-a30f-463f-8c51-f90c044662cd" providerId="ADAL" clId="{FAF1F326-3636-4CDF-BBA7-0B140B4F0565}" dt="2022-02-03T11:51:01.906" v="91" actId="26606"/>
          <ac:cxnSpMkLst>
            <pc:docMk/>
            <pc:sldMk cId="1558460545" sldId="259"/>
            <ac:cxnSpMk id="33" creationId="{67182200-4859-4C8D-BCBB-55B245C28BA3}"/>
          </ac:cxnSpMkLst>
        </pc:cxnChg>
        <pc:cxnChg chg="add del">
          <ac:chgData name="Vladimír Hyánek" userId="7e12b7b8-a30f-463f-8c51-f90c044662cd" providerId="ADAL" clId="{FAF1F326-3636-4CDF-BBA7-0B140B4F0565}" dt="2022-02-03T12:08:38.906" v="425" actId="26606"/>
          <ac:cxnSpMkLst>
            <pc:docMk/>
            <pc:sldMk cId="1558460545" sldId="259"/>
            <ac:cxnSpMk id="35" creationId="{A7F400EE-A8A5-48AF-B4D6-291B52C6F0B0}"/>
          </ac:cxnSpMkLst>
        </pc:cxnChg>
      </pc:sldChg>
      <pc:sldChg chg="addSp delSp modSp new mod setBg setClrOvrMap">
        <pc:chgData name="Vladimír Hyánek" userId="7e12b7b8-a30f-463f-8c51-f90c044662cd" providerId="ADAL" clId="{FAF1F326-3636-4CDF-BBA7-0B140B4F0565}" dt="2022-02-08T09:50:01.815" v="1149" actId="1076"/>
        <pc:sldMkLst>
          <pc:docMk/>
          <pc:sldMk cId="2828121209" sldId="260"/>
        </pc:sldMkLst>
        <pc:spChg chg="mod">
          <ac:chgData name="Vladimír Hyánek" userId="7e12b7b8-a30f-463f-8c51-f90c044662cd" providerId="ADAL" clId="{FAF1F326-3636-4CDF-BBA7-0B140B4F0565}" dt="2022-02-03T12:09:26.627" v="431" actId="26606"/>
          <ac:spMkLst>
            <pc:docMk/>
            <pc:sldMk cId="2828121209" sldId="260"/>
            <ac:spMk id="2" creationId="{28767908-81D9-436D-8C30-7CEA73A2B762}"/>
          </ac:spMkLst>
        </pc:spChg>
        <pc:spChg chg="add del mod">
          <ac:chgData name="Vladimír Hyánek" userId="7e12b7b8-a30f-463f-8c51-f90c044662cd" providerId="ADAL" clId="{FAF1F326-3636-4CDF-BBA7-0B140B4F0565}" dt="2022-02-03T11:56:38.063" v="196" actId="26606"/>
          <ac:spMkLst>
            <pc:docMk/>
            <pc:sldMk cId="2828121209" sldId="260"/>
            <ac:spMk id="3" creationId="{8DE35D3E-4940-421D-B84D-2BB004A74230}"/>
          </ac:spMkLst>
        </pc:spChg>
        <pc:spChg chg="add del">
          <ac:chgData name="Vladimír Hyánek" userId="7e12b7b8-a30f-463f-8c51-f90c044662cd" providerId="ADAL" clId="{FAF1F326-3636-4CDF-BBA7-0B140B4F0565}" dt="2022-02-03T11:56:06.591" v="187" actId="26606"/>
          <ac:spMkLst>
            <pc:docMk/>
            <pc:sldMk cId="2828121209" sldId="260"/>
            <ac:spMk id="9" creationId="{9AA72BD9-2C5A-4EDC-931F-5AA08EACA0F3}"/>
          </ac:spMkLst>
        </pc:spChg>
        <pc:spChg chg="add del">
          <ac:chgData name="Vladimír Hyánek" userId="7e12b7b8-a30f-463f-8c51-f90c044662cd" providerId="ADAL" clId="{FAF1F326-3636-4CDF-BBA7-0B140B4F0565}" dt="2022-02-03T11:56:14.237" v="189" actId="26606"/>
          <ac:spMkLst>
            <pc:docMk/>
            <pc:sldMk cId="2828121209" sldId="260"/>
            <ac:spMk id="10" creationId="{E0D60ECE-8986-45DC-B7FE-EC7699B466B8}"/>
          </ac:spMkLst>
        </pc:spChg>
        <pc:spChg chg="add del">
          <ac:chgData name="Vladimír Hyánek" userId="7e12b7b8-a30f-463f-8c51-f90c044662cd" providerId="ADAL" clId="{FAF1F326-3636-4CDF-BBA7-0B140B4F0565}" dt="2022-02-03T11:56:06.591" v="187" actId="26606"/>
          <ac:spMkLst>
            <pc:docMk/>
            <pc:sldMk cId="2828121209" sldId="260"/>
            <ac:spMk id="11" creationId="{DD3981AC-7B61-4947-BCF3-F7AA7FA385B9}"/>
          </ac:spMkLst>
        </pc:spChg>
        <pc:spChg chg="add del">
          <ac:chgData name="Vladimír Hyánek" userId="7e12b7b8-a30f-463f-8c51-f90c044662cd" providerId="ADAL" clId="{FAF1F326-3636-4CDF-BBA7-0B140B4F0565}" dt="2022-02-03T11:56:14.237" v="189" actId="26606"/>
          <ac:spMkLst>
            <pc:docMk/>
            <pc:sldMk cId="2828121209" sldId="260"/>
            <ac:spMk id="12" creationId="{96964194-5878-40D2-8EC0-DDC58387FA56}"/>
          </ac:spMkLst>
        </pc:spChg>
        <pc:spChg chg="add del">
          <ac:chgData name="Vladimír Hyánek" userId="7e12b7b8-a30f-463f-8c51-f90c044662cd" providerId="ADAL" clId="{FAF1F326-3636-4CDF-BBA7-0B140B4F0565}" dt="2022-02-03T11:56:06.591" v="187" actId="26606"/>
          <ac:spMkLst>
            <pc:docMk/>
            <pc:sldMk cId="2828121209" sldId="260"/>
            <ac:spMk id="13" creationId="{55D4142C-5077-457F-A6AD-3FECFDB39685}"/>
          </ac:spMkLst>
        </pc:spChg>
        <pc:spChg chg="add del">
          <ac:chgData name="Vladimír Hyánek" userId="7e12b7b8-a30f-463f-8c51-f90c044662cd" providerId="ADAL" clId="{FAF1F326-3636-4CDF-BBA7-0B140B4F0565}" dt="2022-02-03T11:56:18.175" v="191" actId="26606"/>
          <ac:spMkLst>
            <pc:docMk/>
            <pc:sldMk cId="2828121209" sldId="260"/>
            <ac:spMk id="14" creationId="{CF62D2A7-8207-488C-9F46-316BA81A16C8}"/>
          </ac:spMkLst>
        </pc:spChg>
        <pc:spChg chg="add del">
          <ac:chgData name="Vladimír Hyánek" userId="7e12b7b8-a30f-463f-8c51-f90c044662cd" providerId="ADAL" clId="{FAF1F326-3636-4CDF-BBA7-0B140B4F0565}" dt="2022-02-03T11:56:06.591" v="187" actId="26606"/>
          <ac:spMkLst>
            <pc:docMk/>
            <pc:sldMk cId="2828121209" sldId="260"/>
            <ac:spMk id="15" creationId="{7A5F0580-5EE9-419F-96EE-B6529EF6E7D0}"/>
          </ac:spMkLst>
        </pc:spChg>
        <pc:spChg chg="add del">
          <ac:chgData name="Vladimír Hyánek" userId="7e12b7b8-a30f-463f-8c51-f90c044662cd" providerId="ADAL" clId="{FAF1F326-3636-4CDF-BBA7-0B140B4F0565}" dt="2022-02-03T11:56:18.175" v="191" actId="26606"/>
          <ac:spMkLst>
            <pc:docMk/>
            <pc:sldMk cId="2828121209" sldId="260"/>
            <ac:spMk id="16" creationId="{52AC6D7F-F068-4E11-BB06-F601D89BB980}"/>
          </ac:spMkLst>
        </pc:spChg>
        <pc:spChg chg="add del">
          <ac:chgData name="Vladimír Hyánek" userId="7e12b7b8-a30f-463f-8c51-f90c044662cd" providerId="ADAL" clId="{FAF1F326-3636-4CDF-BBA7-0B140B4F0565}" dt="2022-02-03T11:57:08.736" v="202" actId="26606"/>
          <ac:spMkLst>
            <pc:docMk/>
            <pc:sldMk cId="2828121209" sldId="260"/>
            <ac:spMk id="23" creationId="{9AA72BD9-2C5A-4EDC-931F-5AA08EACA0F3}"/>
          </ac:spMkLst>
        </pc:spChg>
        <pc:spChg chg="add del">
          <ac:chgData name="Vladimír Hyánek" userId="7e12b7b8-a30f-463f-8c51-f90c044662cd" providerId="ADAL" clId="{FAF1F326-3636-4CDF-BBA7-0B140B4F0565}" dt="2022-02-03T11:57:08.736" v="202" actId="26606"/>
          <ac:spMkLst>
            <pc:docMk/>
            <pc:sldMk cId="2828121209" sldId="260"/>
            <ac:spMk id="25" creationId="{DD3981AC-7B61-4947-BCF3-F7AA7FA385B9}"/>
          </ac:spMkLst>
        </pc:spChg>
        <pc:spChg chg="add del">
          <ac:chgData name="Vladimír Hyánek" userId="7e12b7b8-a30f-463f-8c51-f90c044662cd" providerId="ADAL" clId="{FAF1F326-3636-4CDF-BBA7-0B140B4F0565}" dt="2022-02-03T11:57:08.736" v="202" actId="26606"/>
          <ac:spMkLst>
            <pc:docMk/>
            <pc:sldMk cId="2828121209" sldId="260"/>
            <ac:spMk id="26" creationId="{55D4142C-5077-457F-A6AD-3FECFDB39685}"/>
          </ac:spMkLst>
        </pc:spChg>
        <pc:spChg chg="add del">
          <ac:chgData name="Vladimír Hyánek" userId="7e12b7b8-a30f-463f-8c51-f90c044662cd" providerId="ADAL" clId="{FAF1F326-3636-4CDF-BBA7-0B140B4F0565}" dt="2022-02-03T11:57:08.736" v="202" actId="26606"/>
          <ac:spMkLst>
            <pc:docMk/>
            <pc:sldMk cId="2828121209" sldId="260"/>
            <ac:spMk id="27" creationId="{7A5F0580-5EE9-419F-96EE-B6529EF6E7D0}"/>
          </ac:spMkLst>
        </pc:spChg>
        <pc:spChg chg="add mod">
          <ac:chgData name="Vladimír Hyánek" userId="7e12b7b8-a30f-463f-8c51-f90c044662cd" providerId="ADAL" clId="{FAF1F326-3636-4CDF-BBA7-0B140B4F0565}" dt="2022-02-08T09:50:01.815" v="1149" actId="1076"/>
          <ac:spMkLst>
            <pc:docMk/>
            <pc:sldMk cId="2828121209" sldId="260"/>
            <ac:spMk id="28" creationId="{8DE35D3E-4940-421D-B84D-2BB004A74230}"/>
          </ac:spMkLst>
        </pc:spChg>
        <pc:spChg chg="add del">
          <ac:chgData name="Vladimír Hyánek" userId="7e12b7b8-a30f-463f-8c51-f90c044662cd" providerId="ADAL" clId="{FAF1F326-3636-4CDF-BBA7-0B140B4F0565}" dt="2022-02-03T11:57:06.139" v="199" actId="26606"/>
          <ac:spMkLst>
            <pc:docMk/>
            <pc:sldMk cId="2828121209" sldId="260"/>
            <ac:spMk id="33" creationId="{9AA72BD9-2C5A-4EDC-931F-5AA08EACA0F3}"/>
          </ac:spMkLst>
        </pc:spChg>
        <pc:spChg chg="add del">
          <ac:chgData name="Vladimír Hyánek" userId="7e12b7b8-a30f-463f-8c51-f90c044662cd" providerId="ADAL" clId="{FAF1F326-3636-4CDF-BBA7-0B140B4F0565}" dt="2022-02-03T11:57:06.139" v="199" actId="26606"/>
          <ac:spMkLst>
            <pc:docMk/>
            <pc:sldMk cId="2828121209" sldId="260"/>
            <ac:spMk id="35" creationId="{DD3981AC-7B61-4947-BCF3-F7AA7FA385B9}"/>
          </ac:spMkLst>
        </pc:spChg>
        <pc:spChg chg="add del">
          <ac:chgData name="Vladimír Hyánek" userId="7e12b7b8-a30f-463f-8c51-f90c044662cd" providerId="ADAL" clId="{FAF1F326-3636-4CDF-BBA7-0B140B4F0565}" dt="2022-02-03T11:57:06.139" v="199" actId="26606"/>
          <ac:spMkLst>
            <pc:docMk/>
            <pc:sldMk cId="2828121209" sldId="260"/>
            <ac:spMk id="37" creationId="{55D4142C-5077-457F-A6AD-3FECFDB39685}"/>
          </ac:spMkLst>
        </pc:spChg>
        <pc:spChg chg="add del">
          <ac:chgData name="Vladimír Hyánek" userId="7e12b7b8-a30f-463f-8c51-f90c044662cd" providerId="ADAL" clId="{FAF1F326-3636-4CDF-BBA7-0B140B4F0565}" dt="2022-02-03T11:57:06.139" v="199" actId="26606"/>
          <ac:spMkLst>
            <pc:docMk/>
            <pc:sldMk cId="2828121209" sldId="260"/>
            <ac:spMk id="39" creationId="{7A5F0580-5EE9-419F-96EE-B6529EF6E7D0}"/>
          </ac:spMkLst>
        </pc:spChg>
        <pc:spChg chg="add del">
          <ac:chgData name="Vladimír Hyánek" userId="7e12b7b8-a30f-463f-8c51-f90c044662cd" providerId="ADAL" clId="{FAF1F326-3636-4CDF-BBA7-0B140B4F0565}" dt="2022-02-03T11:57:08.730" v="201" actId="26606"/>
          <ac:spMkLst>
            <pc:docMk/>
            <pc:sldMk cId="2828121209" sldId="260"/>
            <ac:spMk id="41" creationId="{86C7B4A1-154A-4DF0-AC46-F88D75A2E0FD}"/>
          </ac:spMkLst>
        </pc:spChg>
        <pc:spChg chg="add del">
          <ac:chgData name="Vladimír Hyánek" userId="7e12b7b8-a30f-463f-8c51-f90c044662cd" providerId="ADAL" clId="{FAF1F326-3636-4CDF-BBA7-0B140B4F0565}" dt="2022-02-03T12:09:26.627" v="431" actId="26606"/>
          <ac:spMkLst>
            <pc:docMk/>
            <pc:sldMk cId="2828121209" sldId="260"/>
            <ac:spMk id="43" creationId="{9AA72BD9-2C5A-4EDC-931F-5AA08EACA0F3}"/>
          </ac:spMkLst>
        </pc:spChg>
        <pc:spChg chg="add del">
          <ac:chgData name="Vladimír Hyánek" userId="7e12b7b8-a30f-463f-8c51-f90c044662cd" providerId="ADAL" clId="{FAF1F326-3636-4CDF-BBA7-0B140B4F0565}" dt="2022-02-03T12:09:26.627" v="431" actId="26606"/>
          <ac:spMkLst>
            <pc:docMk/>
            <pc:sldMk cId="2828121209" sldId="260"/>
            <ac:spMk id="44" creationId="{DD3981AC-7B61-4947-BCF3-F7AA7FA385B9}"/>
          </ac:spMkLst>
        </pc:spChg>
        <pc:spChg chg="add del">
          <ac:chgData name="Vladimír Hyánek" userId="7e12b7b8-a30f-463f-8c51-f90c044662cd" providerId="ADAL" clId="{FAF1F326-3636-4CDF-BBA7-0B140B4F0565}" dt="2022-02-03T12:09:26.627" v="431" actId="26606"/>
          <ac:spMkLst>
            <pc:docMk/>
            <pc:sldMk cId="2828121209" sldId="260"/>
            <ac:spMk id="45" creationId="{55D4142C-5077-457F-A6AD-3FECFDB39685}"/>
          </ac:spMkLst>
        </pc:spChg>
        <pc:spChg chg="add del">
          <ac:chgData name="Vladimír Hyánek" userId="7e12b7b8-a30f-463f-8c51-f90c044662cd" providerId="ADAL" clId="{FAF1F326-3636-4CDF-BBA7-0B140B4F0565}" dt="2022-02-03T12:09:26.627" v="431" actId="26606"/>
          <ac:spMkLst>
            <pc:docMk/>
            <pc:sldMk cId="2828121209" sldId="260"/>
            <ac:spMk id="46" creationId="{7A5F0580-5EE9-419F-96EE-B6529EF6E7D0}"/>
          </ac:spMkLst>
        </pc:spChg>
        <pc:spChg chg="add">
          <ac:chgData name="Vladimír Hyánek" userId="7e12b7b8-a30f-463f-8c51-f90c044662cd" providerId="ADAL" clId="{FAF1F326-3636-4CDF-BBA7-0B140B4F0565}" dt="2022-02-03T12:09:26.627" v="431" actId="26606"/>
          <ac:spMkLst>
            <pc:docMk/>
            <pc:sldMk cId="2828121209" sldId="260"/>
            <ac:spMk id="51" creationId="{04812C46-200A-4DEB-A05E-3ED6C68C2387}"/>
          </ac:spMkLst>
        </pc:spChg>
        <pc:spChg chg="add">
          <ac:chgData name="Vladimír Hyánek" userId="7e12b7b8-a30f-463f-8c51-f90c044662cd" providerId="ADAL" clId="{FAF1F326-3636-4CDF-BBA7-0B140B4F0565}" dt="2022-02-03T12:09:26.627" v="431" actId="26606"/>
          <ac:spMkLst>
            <pc:docMk/>
            <pc:sldMk cId="2828121209" sldId="260"/>
            <ac:spMk id="53" creationId="{D1EA859B-E555-4109-94F3-6700E046E008}"/>
          </ac:spMkLst>
        </pc:spChg>
        <pc:graphicFrameChg chg="add del">
          <ac:chgData name="Vladimír Hyánek" userId="7e12b7b8-a30f-463f-8c51-f90c044662cd" providerId="ADAL" clId="{FAF1F326-3636-4CDF-BBA7-0B140B4F0565}" dt="2022-02-03T11:56:23.055" v="193" actId="26606"/>
          <ac:graphicFrameMkLst>
            <pc:docMk/>
            <pc:sldMk cId="2828121209" sldId="260"/>
            <ac:graphicFrameMk id="19" creationId="{B7BF8014-F969-4F36-841B-C15749A00BF2}"/>
          </ac:graphicFrameMkLst>
        </pc:graphicFrameChg>
        <pc:graphicFrameChg chg="add del">
          <ac:chgData name="Vladimír Hyánek" userId="7e12b7b8-a30f-463f-8c51-f90c044662cd" providerId="ADAL" clId="{FAF1F326-3636-4CDF-BBA7-0B140B4F0565}" dt="2022-02-03T11:56:38.026" v="195" actId="26606"/>
          <ac:graphicFrameMkLst>
            <pc:docMk/>
            <pc:sldMk cId="2828121209" sldId="260"/>
            <ac:graphicFrameMk id="21" creationId="{22B601E2-F91C-49EB-BB6D-4227EB23BF83}"/>
          </ac:graphicFrameMkLst>
        </pc:graphicFrameChg>
        <pc:picChg chg="add del">
          <ac:chgData name="Vladimír Hyánek" userId="7e12b7b8-a30f-463f-8c51-f90c044662cd" providerId="ADAL" clId="{FAF1F326-3636-4CDF-BBA7-0B140B4F0565}" dt="2022-02-03T11:56:06.591" v="187" actId="26606"/>
          <ac:picMkLst>
            <pc:docMk/>
            <pc:sldMk cId="2828121209" sldId="260"/>
            <ac:picMk id="5" creationId="{11B34BCF-B9B2-49F7-A242-D69001051EE9}"/>
          </ac:picMkLst>
        </pc:picChg>
        <pc:picChg chg="add del">
          <ac:chgData name="Vladimír Hyánek" userId="7e12b7b8-a30f-463f-8c51-f90c044662cd" providerId="ADAL" clId="{FAF1F326-3636-4CDF-BBA7-0B140B4F0565}" dt="2022-02-03T11:56:14.237" v="189" actId="26606"/>
          <ac:picMkLst>
            <pc:docMk/>
            <pc:sldMk cId="2828121209" sldId="260"/>
            <ac:picMk id="7" creationId="{BE5448C9-6676-4653-9E96-2B5D58C53E03}"/>
          </ac:picMkLst>
        </pc:picChg>
        <pc:picChg chg="add del">
          <ac:chgData name="Vladimír Hyánek" userId="7e12b7b8-a30f-463f-8c51-f90c044662cd" providerId="ADAL" clId="{FAF1F326-3636-4CDF-BBA7-0B140B4F0565}" dt="2022-02-03T11:56:18.175" v="191" actId="26606"/>
          <ac:picMkLst>
            <pc:docMk/>
            <pc:sldMk cId="2828121209" sldId="260"/>
            <ac:picMk id="17" creationId="{20FF82CC-8C44-420E-AE79-52787B00B02E}"/>
          </ac:picMkLst>
        </pc:picChg>
        <pc:picChg chg="add mod">
          <ac:chgData name="Vladimír Hyánek" userId="7e12b7b8-a30f-463f-8c51-f90c044662cd" providerId="ADAL" clId="{FAF1F326-3636-4CDF-BBA7-0B140B4F0565}" dt="2022-02-03T12:09:26.627" v="431" actId="26606"/>
          <ac:picMkLst>
            <pc:docMk/>
            <pc:sldMk cId="2828121209" sldId="260"/>
            <ac:picMk id="24" creationId="{11B34BCF-B9B2-49F7-A242-D69001051EE9}"/>
          </ac:picMkLst>
        </pc:picChg>
      </pc:sldChg>
      <pc:sldChg chg="addSp delSp modSp new mod setBg">
        <pc:chgData name="Vladimír Hyánek" userId="7e12b7b8-a30f-463f-8c51-f90c044662cd" providerId="ADAL" clId="{FAF1F326-3636-4CDF-BBA7-0B140B4F0565}" dt="2022-02-03T12:09:47.980" v="438" actId="26606"/>
        <pc:sldMkLst>
          <pc:docMk/>
          <pc:sldMk cId="3160973438" sldId="261"/>
        </pc:sldMkLst>
        <pc:spChg chg="mod">
          <ac:chgData name="Vladimír Hyánek" userId="7e12b7b8-a30f-463f-8c51-f90c044662cd" providerId="ADAL" clId="{FAF1F326-3636-4CDF-BBA7-0B140B4F0565}" dt="2022-02-03T12:09:47.980" v="438" actId="26606"/>
          <ac:spMkLst>
            <pc:docMk/>
            <pc:sldMk cId="3160973438" sldId="261"/>
            <ac:spMk id="2" creationId="{23C7890D-756B-4114-AF5A-EA7EF854CBD0}"/>
          </ac:spMkLst>
        </pc:spChg>
        <pc:spChg chg="mod">
          <ac:chgData name="Vladimír Hyánek" userId="7e12b7b8-a30f-463f-8c51-f90c044662cd" providerId="ADAL" clId="{FAF1F326-3636-4CDF-BBA7-0B140B4F0565}" dt="2022-02-03T12:09:47.980" v="438" actId="26606"/>
          <ac:spMkLst>
            <pc:docMk/>
            <pc:sldMk cId="3160973438" sldId="261"/>
            <ac:spMk id="3" creationId="{8FBA36D2-7178-4947-9458-76FF8A20CD47}"/>
          </ac:spMkLst>
        </pc:spChg>
        <pc:spChg chg="add del">
          <ac:chgData name="Vladimír Hyánek" userId="7e12b7b8-a30f-463f-8c51-f90c044662cd" providerId="ADAL" clId="{FAF1F326-3636-4CDF-BBA7-0B140B4F0565}" dt="2022-02-03T12:07:29.957" v="421" actId="26606"/>
          <ac:spMkLst>
            <pc:docMk/>
            <pc:sldMk cId="3160973438" sldId="261"/>
            <ac:spMk id="9" creationId="{8FC9BE17-9A7B-462D-AE50-3D8777387304}"/>
          </ac:spMkLst>
        </pc:spChg>
        <pc:spChg chg="add del">
          <ac:chgData name="Vladimír Hyánek" userId="7e12b7b8-a30f-463f-8c51-f90c044662cd" providerId="ADAL" clId="{FAF1F326-3636-4CDF-BBA7-0B140B4F0565}" dt="2022-02-03T12:07:29.957" v="421" actId="26606"/>
          <ac:spMkLst>
            <pc:docMk/>
            <pc:sldMk cId="3160973438" sldId="261"/>
            <ac:spMk id="11" creationId="{3EBE8569-6AEC-4B8C-8D53-2DE337CDBA65}"/>
          </ac:spMkLst>
        </pc:spChg>
        <pc:spChg chg="add del">
          <ac:chgData name="Vladimír Hyánek" userId="7e12b7b8-a30f-463f-8c51-f90c044662cd" providerId="ADAL" clId="{FAF1F326-3636-4CDF-BBA7-0B140B4F0565}" dt="2022-02-03T12:07:29.957" v="421" actId="26606"/>
          <ac:spMkLst>
            <pc:docMk/>
            <pc:sldMk cId="3160973438" sldId="261"/>
            <ac:spMk id="13" creationId="{55D4142C-5077-457F-A6AD-3FECFDB39685}"/>
          </ac:spMkLst>
        </pc:spChg>
        <pc:spChg chg="add del">
          <ac:chgData name="Vladimír Hyánek" userId="7e12b7b8-a30f-463f-8c51-f90c044662cd" providerId="ADAL" clId="{FAF1F326-3636-4CDF-BBA7-0B140B4F0565}" dt="2022-02-03T12:07:29.957" v="421" actId="26606"/>
          <ac:spMkLst>
            <pc:docMk/>
            <pc:sldMk cId="3160973438" sldId="261"/>
            <ac:spMk id="15" creationId="{7A5F0580-5EE9-419F-96EE-B6529EF6E7D0}"/>
          </ac:spMkLst>
        </pc:spChg>
        <pc:spChg chg="add del">
          <ac:chgData name="Vladimír Hyánek" userId="7e12b7b8-a30f-463f-8c51-f90c044662cd" providerId="ADAL" clId="{FAF1F326-3636-4CDF-BBA7-0B140B4F0565}" dt="2022-02-03T12:08:18.067" v="423" actId="26606"/>
          <ac:spMkLst>
            <pc:docMk/>
            <pc:sldMk cId="3160973438" sldId="261"/>
            <ac:spMk id="17" creationId="{04812C46-200A-4DEB-A05E-3ED6C68C2387}"/>
          </ac:spMkLst>
        </pc:spChg>
        <pc:spChg chg="add del">
          <ac:chgData name="Vladimír Hyánek" userId="7e12b7b8-a30f-463f-8c51-f90c044662cd" providerId="ADAL" clId="{FAF1F326-3636-4CDF-BBA7-0B140B4F0565}" dt="2022-02-03T12:08:18.067" v="423" actId="26606"/>
          <ac:spMkLst>
            <pc:docMk/>
            <pc:sldMk cId="3160973438" sldId="261"/>
            <ac:spMk id="19" creationId="{D1EA859B-E555-4109-94F3-6700E046E008}"/>
          </ac:spMkLst>
        </pc:spChg>
        <pc:spChg chg="add del">
          <ac:chgData name="Vladimír Hyánek" userId="7e12b7b8-a30f-463f-8c51-f90c044662cd" providerId="ADAL" clId="{FAF1F326-3636-4CDF-BBA7-0B140B4F0565}" dt="2022-02-03T12:09:47.980" v="438" actId="26606"/>
          <ac:spMkLst>
            <pc:docMk/>
            <pc:sldMk cId="3160973438" sldId="261"/>
            <ac:spMk id="21" creationId="{8FC9BE17-9A7B-462D-AE50-3D8777387304}"/>
          </ac:spMkLst>
        </pc:spChg>
        <pc:spChg chg="add del">
          <ac:chgData name="Vladimír Hyánek" userId="7e12b7b8-a30f-463f-8c51-f90c044662cd" providerId="ADAL" clId="{FAF1F326-3636-4CDF-BBA7-0B140B4F0565}" dt="2022-02-03T12:09:47.980" v="438" actId="26606"/>
          <ac:spMkLst>
            <pc:docMk/>
            <pc:sldMk cId="3160973438" sldId="261"/>
            <ac:spMk id="23" creationId="{3EBE8569-6AEC-4B8C-8D53-2DE337CDBA65}"/>
          </ac:spMkLst>
        </pc:spChg>
        <pc:spChg chg="add del">
          <ac:chgData name="Vladimír Hyánek" userId="7e12b7b8-a30f-463f-8c51-f90c044662cd" providerId="ADAL" clId="{FAF1F326-3636-4CDF-BBA7-0B140B4F0565}" dt="2022-02-03T12:09:47.980" v="438" actId="26606"/>
          <ac:spMkLst>
            <pc:docMk/>
            <pc:sldMk cId="3160973438" sldId="261"/>
            <ac:spMk id="24" creationId="{55D4142C-5077-457F-A6AD-3FECFDB39685}"/>
          </ac:spMkLst>
        </pc:spChg>
        <pc:spChg chg="add del">
          <ac:chgData name="Vladimír Hyánek" userId="7e12b7b8-a30f-463f-8c51-f90c044662cd" providerId="ADAL" clId="{FAF1F326-3636-4CDF-BBA7-0B140B4F0565}" dt="2022-02-03T12:09:47.980" v="438" actId="26606"/>
          <ac:spMkLst>
            <pc:docMk/>
            <pc:sldMk cId="3160973438" sldId="261"/>
            <ac:spMk id="25" creationId="{7A5F0580-5EE9-419F-96EE-B6529EF6E7D0}"/>
          </ac:spMkLst>
        </pc:spChg>
        <pc:spChg chg="add del">
          <ac:chgData name="Vladimír Hyánek" userId="7e12b7b8-a30f-463f-8c51-f90c044662cd" providerId="ADAL" clId="{FAF1F326-3636-4CDF-BBA7-0B140B4F0565}" dt="2022-02-03T12:09:41.427" v="433" actId="26606"/>
          <ac:spMkLst>
            <pc:docMk/>
            <pc:sldMk cId="3160973438" sldId="261"/>
            <ac:spMk id="30" creationId="{04812C46-200A-4DEB-A05E-3ED6C68C2387}"/>
          </ac:spMkLst>
        </pc:spChg>
        <pc:spChg chg="add del">
          <ac:chgData name="Vladimír Hyánek" userId="7e12b7b8-a30f-463f-8c51-f90c044662cd" providerId="ADAL" clId="{FAF1F326-3636-4CDF-BBA7-0B140B4F0565}" dt="2022-02-03T12:09:41.427" v="433" actId="26606"/>
          <ac:spMkLst>
            <pc:docMk/>
            <pc:sldMk cId="3160973438" sldId="261"/>
            <ac:spMk id="32" creationId="{D1EA859B-E555-4109-94F3-6700E046E008}"/>
          </ac:spMkLst>
        </pc:spChg>
        <pc:spChg chg="add del">
          <ac:chgData name="Vladimír Hyánek" userId="7e12b7b8-a30f-463f-8c51-f90c044662cd" providerId="ADAL" clId="{FAF1F326-3636-4CDF-BBA7-0B140B4F0565}" dt="2022-02-03T12:09:46.082" v="435" actId="26606"/>
          <ac:spMkLst>
            <pc:docMk/>
            <pc:sldMk cId="3160973438" sldId="261"/>
            <ac:spMk id="34" creationId="{79BB35BC-D5C2-4C8B-A22A-A71E6191913B}"/>
          </ac:spMkLst>
        </pc:spChg>
        <pc:spChg chg="add del">
          <ac:chgData name="Vladimír Hyánek" userId="7e12b7b8-a30f-463f-8c51-f90c044662cd" providerId="ADAL" clId="{FAF1F326-3636-4CDF-BBA7-0B140B4F0565}" dt="2022-02-03T12:09:47.971" v="437" actId="26606"/>
          <ac:spMkLst>
            <pc:docMk/>
            <pc:sldMk cId="3160973438" sldId="261"/>
            <ac:spMk id="36" creationId="{04812C46-200A-4DEB-A05E-3ED6C68C2387}"/>
          </ac:spMkLst>
        </pc:spChg>
        <pc:spChg chg="add del">
          <ac:chgData name="Vladimír Hyánek" userId="7e12b7b8-a30f-463f-8c51-f90c044662cd" providerId="ADAL" clId="{FAF1F326-3636-4CDF-BBA7-0B140B4F0565}" dt="2022-02-03T12:09:47.971" v="437" actId="26606"/>
          <ac:spMkLst>
            <pc:docMk/>
            <pc:sldMk cId="3160973438" sldId="261"/>
            <ac:spMk id="37" creationId="{D1EA859B-E555-4109-94F3-6700E046E008}"/>
          </ac:spMkLst>
        </pc:spChg>
        <pc:spChg chg="add">
          <ac:chgData name="Vladimír Hyánek" userId="7e12b7b8-a30f-463f-8c51-f90c044662cd" providerId="ADAL" clId="{FAF1F326-3636-4CDF-BBA7-0B140B4F0565}" dt="2022-02-03T12:09:47.980" v="438" actId="26606"/>
          <ac:spMkLst>
            <pc:docMk/>
            <pc:sldMk cId="3160973438" sldId="261"/>
            <ac:spMk id="39" creationId="{79BB35BC-D5C2-4C8B-A22A-A71E6191913B}"/>
          </ac:spMkLst>
        </pc:spChg>
        <pc:picChg chg="add del">
          <ac:chgData name="Vladimír Hyánek" userId="7e12b7b8-a30f-463f-8c51-f90c044662cd" providerId="ADAL" clId="{FAF1F326-3636-4CDF-BBA7-0B140B4F0565}" dt="2022-02-03T12:07:29.957" v="421" actId="26606"/>
          <ac:picMkLst>
            <pc:docMk/>
            <pc:sldMk cId="3160973438" sldId="261"/>
            <ac:picMk id="5" creationId="{E1FF9E4C-B0C7-4E8D-B4F6-6F0A00695DF9}"/>
          </ac:picMkLst>
        </pc:picChg>
        <pc:picChg chg="add del">
          <ac:chgData name="Vladimír Hyánek" userId="7e12b7b8-a30f-463f-8c51-f90c044662cd" providerId="ADAL" clId="{FAF1F326-3636-4CDF-BBA7-0B140B4F0565}" dt="2022-02-03T12:08:18.067" v="423" actId="26606"/>
          <ac:picMkLst>
            <pc:docMk/>
            <pc:sldMk cId="3160973438" sldId="261"/>
            <ac:picMk id="18" creationId="{EAE8CA61-0678-4491-866D-83078C88F324}"/>
          </ac:picMkLst>
        </pc:picChg>
        <pc:picChg chg="add mod ord">
          <ac:chgData name="Vladimír Hyánek" userId="7e12b7b8-a30f-463f-8c51-f90c044662cd" providerId="ADAL" clId="{FAF1F326-3636-4CDF-BBA7-0B140B4F0565}" dt="2022-02-03T12:09:47.980" v="438" actId="26606"/>
          <ac:picMkLst>
            <pc:docMk/>
            <pc:sldMk cId="3160973438" sldId="261"/>
            <ac:picMk id="22" creationId="{E1FF9E4C-B0C7-4E8D-B4F6-6F0A00695DF9}"/>
          </ac:picMkLst>
        </pc:picChg>
      </pc:sldChg>
      <pc:sldChg chg="addSp delSp modSp new mod setBg">
        <pc:chgData name="Vladimír Hyánek" userId="7e12b7b8-a30f-463f-8c51-f90c044662cd" providerId="ADAL" clId="{FAF1F326-3636-4CDF-BBA7-0B140B4F0565}" dt="2022-02-03T12:21:53.764" v="535" actId="1076"/>
        <pc:sldMkLst>
          <pc:docMk/>
          <pc:sldMk cId="2524209872" sldId="262"/>
        </pc:sldMkLst>
        <pc:spChg chg="mod">
          <ac:chgData name="Vladimír Hyánek" userId="7e12b7b8-a30f-463f-8c51-f90c044662cd" providerId="ADAL" clId="{FAF1F326-3636-4CDF-BBA7-0B140B4F0565}" dt="2022-02-03T12:20:40.375" v="525" actId="26606"/>
          <ac:spMkLst>
            <pc:docMk/>
            <pc:sldMk cId="2524209872" sldId="262"/>
            <ac:spMk id="2" creationId="{57011CB0-D103-4771-95AA-40A03A4D7C5B}"/>
          </ac:spMkLst>
        </pc:spChg>
        <pc:spChg chg="del">
          <ac:chgData name="Vladimír Hyánek" userId="7e12b7b8-a30f-463f-8c51-f90c044662cd" providerId="ADAL" clId="{FAF1F326-3636-4CDF-BBA7-0B140B4F0565}" dt="2022-02-03T12:14:12.253" v="440"/>
          <ac:spMkLst>
            <pc:docMk/>
            <pc:sldMk cId="2524209872" sldId="262"/>
            <ac:spMk id="3" creationId="{F3406C01-D899-4565-872B-2B1504490263}"/>
          </ac:spMkLst>
        </pc:spChg>
        <pc:spChg chg="add mod">
          <ac:chgData name="Vladimír Hyánek" userId="7e12b7b8-a30f-463f-8c51-f90c044662cd" providerId="ADAL" clId="{FAF1F326-3636-4CDF-BBA7-0B140B4F0565}" dt="2022-02-03T12:21:24.306" v="534" actId="114"/>
          <ac:spMkLst>
            <pc:docMk/>
            <pc:sldMk cId="2524209872" sldId="262"/>
            <ac:spMk id="5" creationId="{71F20D4D-24F8-4245-9E8B-2FFB8CB5A142}"/>
          </ac:spMkLst>
        </pc:spChg>
        <pc:spChg chg="add del">
          <ac:chgData name="Vladimír Hyánek" userId="7e12b7b8-a30f-463f-8c51-f90c044662cd" providerId="ADAL" clId="{FAF1F326-3636-4CDF-BBA7-0B140B4F0565}" dt="2022-02-03T12:19:51.532" v="509" actId="26606"/>
          <ac:spMkLst>
            <pc:docMk/>
            <pc:sldMk cId="2524209872" sldId="262"/>
            <ac:spMk id="11" creationId="{5E52985E-2553-471E-82AA-5ED7A329890A}"/>
          </ac:spMkLst>
        </pc:spChg>
        <pc:spChg chg="add del">
          <ac:chgData name="Vladimír Hyánek" userId="7e12b7b8-a30f-463f-8c51-f90c044662cd" providerId="ADAL" clId="{FAF1F326-3636-4CDF-BBA7-0B140B4F0565}" dt="2022-02-03T12:20:40.375" v="525" actId="26606"/>
          <ac:spMkLst>
            <pc:docMk/>
            <pc:sldMk cId="2524209872" sldId="262"/>
            <ac:spMk id="15" creationId="{C1A2385B-1D2A-4E17-84FA-6CB7F0AAE473}"/>
          </ac:spMkLst>
        </pc:spChg>
        <pc:spChg chg="add del">
          <ac:chgData name="Vladimír Hyánek" userId="7e12b7b8-a30f-463f-8c51-f90c044662cd" providerId="ADAL" clId="{FAF1F326-3636-4CDF-BBA7-0B140B4F0565}" dt="2022-02-03T12:20:40.375" v="525" actId="26606"/>
          <ac:spMkLst>
            <pc:docMk/>
            <pc:sldMk cId="2524209872" sldId="262"/>
            <ac:spMk id="16" creationId="{385E1BDC-A9B0-4A87-82E3-F3187F69A802}"/>
          </ac:spMkLst>
        </pc:spChg>
        <pc:spChg chg="add del">
          <ac:chgData name="Vladimír Hyánek" userId="7e12b7b8-a30f-463f-8c51-f90c044662cd" providerId="ADAL" clId="{FAF1F326-3636-4CDF-BBA7-0B140B4F0565}" dt="2022-02-03T12:20:40.375" v="525" actId="26606"/>
          <ac:spMkLst>
            <pc:docMk/>
            <pc:sldMk cId="2524209872" sldId="262"/>
            <ac:spMk id="17" creationId="{5E791F2F-79DB-4CC0-9FA1-001E3E91E8B7}"/>
          </ac:spMkLst>
        </pc:spChg>
        <pc:spChg chg="add del">
          <ac:chgData name="Vladimír Hyánek" userId="7e12b7b8-a30f-463f-8c51-f90c044662cd" providerId="ADAL" clId="{FAF1F326-3636-4CDF-BBA7-0B140B4F0565}" dt="2022-02-03T12:20:40.375" v="525" actId="26606"/>
          <ac:spMkLst>
            <pc:docMk/>
            <pc:sldMk cId="2524209872" sldId="262"/>
            <ac:spMk id="18" creationId="{0990C621-3B8B-4820-8328-D47EF7CE823C}"/>
          </ac:spMkLst>
        </pc:spChg>
        <pc:picChg chg="add mod ord">
          <ac:chgData name="Vladimír Hyánek" userId="7e12b7b8-a30f-463f-8c51-f90c044662cd" providerId="ADAL" clId="{FAF1F326-3636-4CDF-BBA7-0B140B4F0565}" dt="2022-02-03T12:21:07.843" v="532" actId="14100"/>
          <ac:picMkLst>
            <pc:docMk/>
            <pc:sldMk cId="2524209872" sldId="262"/>
            <ac:picMk id="4" creationId="{9110B594-CB07-4B4B-BC3E-3F34AA993A09}"/>
          </ac:picMkLst>
        </pc:picChg>
        <pc:picChg chg="add mod">
          <ac:chgData name="Vladimír Hyánek" userId="7e12b7b8-a30f-463f-8c51-f90c044662cd" providerId="ADAL" clId="{FAF1F326-3636-4CDF-BBA7-0B140B4F0565}" dt="2022-02-03T12:21:53.764" v="535" actId="1076"/>
          <ac:picMkLst>
            <pc:docMk/>
            <pc:sldMk cId="2524209872" sldId="262"/>
            <ac:picMk id="6" creationId="{5A506287-4DD6-4240-952C-00569639C2BF}"/>
          </ac:picMkLst>
        </pc:picChg>
        <pc:cxnChg chg="add del">
          <ac:chgData name="Vladimír Hyánek" userId="7e12b7b8-a30f-463f-8c51-f90c044662cd" providerId="ADAL" clId="{FAF1F326-3636-4CDF-BBA7-0B140B4F0565}" dt="2022-02-03T12:19:51.532" v="509" actId="26606"/>
          <ac:cxnSpMkLst>
            <pc:docMk/>
            <pc:sldMk cId="2524209872" sldId="262"/>
            <ac:cxnSpMk id="13" creationId="{DAE3ABC6-4042-4293-A7DF-F01181363B7E}"/>
          </ac:cxnSpMkLst>
        </pc:cxnChg>
      </pc:sldChg>
      <pc:sldChg chg="modSp new mod">
        <pc:chgData name="Vladimír Hyánek" userId="7e12b7b8-a30f-463f-8c51-f90c044662cd" providerId="ADAL" clId="{FAF1F326-3636-4CDF-BBA7-0B140B4F0565}" dt="2022-02-08T09:50:44.337" v="1151" actId="947"/>
        <pc:sldMkLst>
          <pc:docMk/>
          <pc:sldMk cId="2699951879" sldId="263"/>
        </pc:sldMkLst>
        <pc:spChg chg="mod">
          <ac:chgData name="Vladimír Hyánek" userId="7e12b7b8-a30f-463f-8c51-f90c044662cd" providerId="ADAL" clId="{FAF1F326-3636-4CDF-BBA7-0B140B4F0565}" dt="2022-02-03T12:23:04.112" v="545" actId="20577"/>
          <ac:spMkLst>
            <pc:docMk/>
            <pc:sldMk cId="2699951879" sldId="263"/>
            <ac:spMk id="2" creationId="{9A4C44F9-2C12-40B6-8F6B-D0856EB2D70A}"/>
          </ac:spMkLst>
        </pc:spChg>
        <pc:spChg chg="mod">
          <ac:chgData name="Vladimír Hyánek" userId="7e12b7b8-a30f-463f-8c51-f90c044662cd" providerId="ADAL" clId="{FAF1F326-3636-4CDF-BBA7-0B140B4F0565}" dt="2022-02-08T09:50:44.337" v="1151" actId="947"/>
          <ac:spMkLst>
            <pc:docMk/>
            <pc:sldMk cId="2699951879" sldId="263"/>
            <ac:spMk id="3" creationId="{CB0AF1EE-6457-4A74-813B-AD26396EDE1E}"/>
          </ac:spMkLst>
        </pc:spChg>
      </pc:sldChg>
      <pc:sldChg chg="addSp delSp modSp new mod setBg">
        <pc:chgData name="Vladimír Hyánek" userId="7e12b7b8-a30f-463f-8c51-f90c044662cd" providerId="ADAL" clId="{FAF1F326-3636-4CDF-BBA7-0B140B4F0565}" dt="2022-02-08T09:54:24.841" v="1177" actId="1035"/>
        <pc:sldMkLst>
          <pc:docMk/>
          <pc:sldMk cId="3868361300" sldId="264"/>
        </pc:sldMkLst>
        <pc:spChg chg="mod ord">
          <ac:chgData name="Vladimír Hyánek" userId="7e12b7b8-a30f-463f-8c51-f90c044662cd" providerId="ADAL" clId="{FAF1F326-3636-4CDF-BBA7-0B140B4F0565}" dt="2022-02-03T12:38:43.634" v="663" actId="26606"/>
          <ac:spMkLst>
            <pc:docMk/>
            <pc:sldMk cId="3868361300" sldId="264"/>
            <ac:spMk id="2" creationId="{EC117EE8-C3F5-4346-AFEB-669F7DB9C419}"/>
          </ac:spMkLst>
        </pc:spChg>
        <pc:spChg chg="del mod">
          <ac:chgData name="Vladimír Hyánek" userId="7e12b7b8-a30f-463f-8c51-f90c044662cd" providerId="ADAL" clId="{FAF1F326-3636-4CDF-BBA7-0B140B4F0565}" dt="2022-02-03T12:29:27.320" v="632"/>
          <ac:spMkLst>
            <pc:docMk/>
            <pc:sldMk cId="3868361300" sldId="264"/>
            <ac:spMk id="3" creationId="{D617DC16-1BBA-4759-82B5-4D94DEED09A8}"/>
          </ac:spMkLst>
        </pc:spChg>
        <pc:spChg chg="add mod">
          <ac:chgData name="Vladimír Hyánek" userId="7e12b7b8-a30f-463f-8c51-f90c044662cd" providerId="ADAL" clId="{FAF1F326-3636-4CDF-BBA7-0B140B4F0565}" dt="2022-02-08T09:54:24.841" v="1177" actId="1035"/>
          <ac:spMkLst>
            <pc:docMk/>
            <pc:sldMk cId="3868361300" sldId="264"/>
            <ac:spMk id="3" creationId="{F748EDFE-D01B-40CE-B13A-A740E2B18288}"/>
          </ac:spMkLst>
        </pc:spChg>
        <pc:spChg chg="add del">
          <ac:chgData name="Vladimír Hyánek" userId="7e12b7b8-a30f-463f-8c51-f90c044662cd" providerId="ADAL" clId="{FAF1F326-3636-4CDF-BBA7-0B140B4F0565}" dt="2022-02-03T12:37:35.850" v="651" actId="26606"/>
          <ac:spMkLst>
            <pc:docMk/>
            <pc:sldMk cId="3868361300" sldId="264"/>
            <ac:spMk id="7" creationId="{E8C1EE2C-97A4-4801-8BC8-9D18F259BDAD}"/>
          </ac:spMkLst>
        </pc:spChg>
        <pc:spChg chg="add del">
          <ac:chgData name="Vladimír Hyánek" userId="7e12b7b8-a30f-463f-8c51-f90c044662cd" providerId="ADAL" clId="{FAF1F326-3636-4CDF-BBA7-0B140B4F0565}" dt="2022-02-03T12:37:56.917" v="653" actId="26606"/>
          <ac:spMkLst>
            <pc:docMk/>
            <pc:sldMk cId="3868361300" sldId="264"/>
            <ac:spMk id="8" creationId="{889AE703-9EC1-473D-8723-8E991E88520E}"/>
          </ac:spMkLst>
        </pc:spChg>
        <pc:spChg chg="add del">
          <ac:chgData name="Vladimír Hyánek" userId="7e12b7b8-a30f-463f-8c51-f90c044662cd" providerId="ADAL" clId="{FAF1F326-3636-4CDF-BBA7-0B140B4F0565}" dt="2022-02-03T12:36:57.721" v="647" actId="26606"/>
          <ac:spMkLst>
            <pc:docMk/>
            <pc:sldMk cId="3868361300" sldId="264"/>
            <ac:spMk id="9" creationId="{7BADE6F5-73BE-4F19-B30A-7B5442BEFEE6}"/>
          </ac:spMkLst>
        </pc:spChg>
        <pc:spChg chg="add del">
          <ac:chgData name="Vladimír Hyánek" userId="7e12b7b8-a30f-463f-8c51-f90c044662cd" providerId="ADAL" clId="{FAF1F326-3636-4CDF-BBA7-0B140B4F0565}" dt="2022-02-03T12:37:35.850" v="651" actId="26606"/>
          <ac:spMkLst>
            <pc:docMk/>
            <pc:sldMk cId="3868361300" sldId="264"/>
            <ac:spMk id="10" creationId="{AC0749D4-5D79-415F-A4FE-C04AA9FAF637}"/>
          </ac:spMkLst>
        </pc:spChg>
        <pc:spChg chg="add del">
          <ac:chgData name="Vladimír Hyánek" userId="7e12b7b8-a30f-463f-8c51-f90c044662cd" providerId="ADAL" clId="{FAF1F326-3636-4CDF-BBA7-0B140B4F0565}" dt="2022-02-03T12:37:56.917" v="653" actId="26606"/>
          <ac:spMkLst>
            <pc:docMk/>
            <pc:sldMk cId="3868361300" sldId="264"/>
            <ac:spMk id="11" creationId="{E638F7C1-E1D7-4955-9F01-BCF1C3E3689B}"/>
          </ac:spMkLst>
        </pc:spChg>
        <pc:spChg chg="add del">
          <ac:chgData name="Vladimír Hyánek" userId="7e12b7b8-a30f-463f-8c51-f90c044662cd" providerId="ADAL" clId="{FAF1F326-3636-4CDF-BBA7-0B140B4F0565}" dt="2022-02-03T12:36:57.721" v="647" actId="26606"/>
          <ac:spMkLst>
            <pc:docMk/>
            <pc:sldMk cId="3868361300" sldId="264"/>
            <ac:spMk id="12" creationId="{63F5877B-98C7-49DD-83AB-0F6F57CB6543}"/>
          </ac:spMkLst>
        </pc:spChg>
        <pc:spChg chg="add del">
          <ac:chgData name="Vladimír Hyánek" userId="7e12b7b8-a30f-463f-8c51-f90c044662cd" providerId="ADAL" clId="{FAF1F326-3636-4CDF-BBA7-0B140B4F0565}" dt="2022-02-03T12:38:12.690" v="659" actId="26606"/>
          <ac:spMkLst>
            <pc:docMk/>
            <pc:sldMk cId="3868361300" sldId="264"/>
            <ac:spMk id="13" creationId="{38468727-63BE-4191-B4A6-C30C82C0E986}"/>
          </ac:spMkLst>
        </pc:spChg>
        <pc:spChg chg="add del">
          <ac:chgData name="Vladimír Hyánek" userId="7e12b7b8-a30f-463f-8c51-f90c044662cd" providerId="ADAL" clId="{FAF1F326-3636-4CDF-BBA7-0B140B4F0565}" dt="2022-02-03T12:36:57.721" v="647" actId="26606"/>
          <ac:spMkLst>
            <pc:docMk/>
            <pc:sldMk cId="3868361300" sldId="264"/>
            <ac:spMk id="14" creationId="{4EA91930-66BC-4C41-B4F5-C31EB216F64B}"/>
          </ac:spMkLst>
        </pc:spChg>
        <pc:spChg chg="add del">
          <ac:chgData name="Vladimír Hyánek" userId="7e12b7b8-a30f-463f-8c51-f90c044662cd" providerId="ADAL" clId="{FAF1F326-3636-4CDF-BBA7-0B140B4F0565}" dt="2022-02-03T12:38:12.690" v="659" actId="26606"/>
          <ac:spMkLst>
            <pc:docMk/>
            <pc:sldMk cId="3868361300" sldId="264"/>
            <ac:spMk id="15" creationId="{9D355BB6-1BB8-4828-B246-CFB31742D7B8}"/>
          </ac:spMkLst>
        </pc:spChg>
        <pc:spChg chg="add del">
          <ac:chgData name="Vladimír Hyánek" userId="7e12b7b8-a30f-463f-8c51-f90c044662cd" providerId="ADAL" clId="{FAF1F326-3636-4CDF-BBA7-0B140B4F0565}" dt="2022-02-03T12:36:57.721" v="647" actId="26606"/>
          <ac:spMkLst>
            <pc:docMk/>
            <pc:sldMk cId="3868361300" sldId="264"/>
            <ac:spMk id="16" creationId="{6313CF8F-B436-401E-9575-DE0F8E8B5B17}"/>
          </ac:spMkLst>
        </pc:spChg>
        <pc:spChg chg="add del">
          <ac:chgData name="Vladimír Hyánek" userId="7e12b7b8-a30f-463f-8c51-f90c044662cd" providerId="ADAL" clId="{FAF1F326-3636-4CDF-BBA7-0B140B4F0565}" dt="2022-02-03T12:38:12.690" v="659" actId="26606"/>
          <ac:spMkLst>
            <pc:docMk/>
            <pc:sldMk cId="3868361300" sldId="264"/>
            <ac:spMk id="17" creationId="{CA52A9B9-B2B3-46F0-9D53-0EFF9905BF8F}"/>
          </ac:spMkLst>
        </pc:spChg>
        <pc:spChg chg="add del">
          <ac:chgData name="Vladimír Hyánek" userId="7e12b7b8-a30f-463f-8c51-f90c044662cd" providerId="ADAL" clId="{FAF1F326-3636-4CDF-BBA7-0B140B4F0565}" dt="2022-02-03T12:36:57.721" v="647" actId="26606"/>
          <ac:spMkLst>
            <pc:docMk/>
            <pc:sldMk cId="3868361300" sldId="264"/>
            <ac:spMk id="18" creationId="{2A38CFE9-C30A-4551-ACCB-D5808FBC39CD}"/>
          </ac:spMkLst>
        </pc:spChg>
        <pc:spChg chg="add del">
          <ac:chgData name="Vladimír Hyánek" userId="7e12b7b8-a30f-463f-8c51-f90c044662cd" providerId="ADAL" clId="{FAF1F326-3636-4CDF-BBA7-0B140B4F0565}" dt="2022-02-03T12:38:12.690" v="659" actId="26606"/>
          <ac:spMkLst>
            <pc:docMk/>
            <pc:sldMk cId="3868361300" sldId="264"/>
            <ac:spMk id="19" creationId="{EDCF1136-5AB1-4956-9601-75D55EBA4D2E}"/>
          </ac:spMkLst>
        </pc:spChg>
        <pc:spChg chg="add del">
          <ac:chgData name="Vladimír Hyánek" userId="7e12b7b8-a30f-463f-8c51-f90c044662cd" providerId="ADAL" clId="{FAF1F326-3636-4CDF-BBA7-0B140B4F0565}" dt="2022-02-03T12:36:57.721" v="647" actId="26606"/>
          <ac:spMkLst>
            <pc:docMk/>
            <pc:sldMk cId="3868361300" sldId="264"/>
            <ac:spMk id="20" creationId="{67EF550F-47CE-4FB2-9DAC-12AD835C833D}"/>
          </ac:spMkLst>
        </pc:spChg>
        <pc:spChg chg="add del">
          <ac:chgData name="Vladimír Hyánek" userId="7e12b7b8-a30f-463f-8c51-f90c044662cd" providerId="ADAL" clId="{FAF1F326-3636-4CDF-BBA7-0B140B4F0565}" dt="2022-02-03T12:38:39.534" v="661" actId="26606"/>
          <ac:spMkLst>
            <pc:docMk/>
            <pc:sldMk cId="3868361300" sldId="264"/>
            <ac:spMk id="21" creationId="{21516CB1-E8C8-4751-B6A6-46B2D1E72A61}"/>
          </ac:spMkLst>
        </pc:spChg>
        <pc:spChg chg="add del">
          <ac:chgData name="Vladimír Hyánek" userId="7e12b7b8-a30f-463f-8c51-f90c044662cd" providerId="ADAL" clId="{FAF1F326-3636-4CDF-BBA7-0B140B4F0565}" dt="2022-02-03T12:38:39.534" v="661" actId="26606"/>
          <ac:spMkLst>
            <pc:docMk/>
            <pc:sldMk cId="3868361300" sldId="264"/>
            <ac:spMk id="22" creationId="{90C0C0D1-E79A-41FF-8322-256F6DD1499B}"/>
          </ac:spMkLst>
        </pc:spChg>
        <pc:spChg chg="add del">
          <ac:chgData name="Vladimír Hyánek" userId="7e12b7b8-a30f-463f-8c51-f90c044662cd" providerId="ADAL" clId="{FAF1F326-3636-4CDF-BBA7-0B140B4F0565}" dt="2022-02-03T12:38:39.534" v="661" actId="26606"/>
          <ac:spMkLst>
            <pc:docMk/>
            <pc:sldMk cId="3868361300" sldId="264"/>
            <ac:spMk id="23" creationId="{395FA420-5595-49D1-9D5F-79EC43B55574}"/>
          </ac:spMkLst>
        </pc:spChg>
        <pc:spChg chg="add del">
          <ac:chgData name="Vladimír Hyánek" userId="7e12b7b8-a30f-463f-8c51-f90c044662cd" providerId="ADAL" clId="{FAF1F326-3636-4CDF-BBA7-0B140B4F0565}" dt="2022-02-03T12:38:39.534" v="661" actId="26606"/>
          <ac:spMkLst>
            <pc:docMk/>
            <pc:sldMk cId="3868361300" sldId="264"/>
            <ac:spMk id="24" creationId="{3F3BF961-5C08-41B3-B8C7-77B7D128D7E4}"/>
          </ac:spMkLst>
        </pc:spChg>
        <pc:spChg chg="add del">
          <ac:chgData name="Vladimír Hyánek" userId="7e12b7b8-a30f-463f-8c51-f90c044662cd" providerId="ADAL" clId="{FAF1F326-3636-4CDF-BBA7-0B140B4F0565}" dt="2022-02-03T12:38:43.634" v="663" actId="26606"/>
          <ac:spMkLst>
            <pc:docMk/>
            <pc:sldMk cId="3868361300" sldId="264"/>
            <ac:spMk id="26" creationId="{823AC064-BC96-4F32-8AE1-B2FD38754823}"/>
          </ac:spMkLst>
        </pc:spChg>
        <pc:picChg chg="add mod ord">
          <ac:chgData name="Vladimír Hyánek" userId="7e12b7b8-a30f-463f-8c51-f90c044662cd" providerId="ADAL" clId="{FAF1F326-3636-4CDF-BBA7-0B140B4F0565}" dt="2022-02-03T12:38:43.634" v="663" actId="26606"/>
          <ac:picMkLst>
            <pc:docMk/>
            <pc:sldMk cId="3868361300" sldId="264"/>
            <ac:picMk id="4" creationId="{E81CC15B-A63D-4693-A7D3-58AF5572D086}"/>
          </ac:picMkLst>
        </pc:picChg>
        <pc:picChg chg="add mod ord">
          <ac:chgData name="Vladimír Hyánek" userId="7e12b7b8-a30f-463f-8c51-f90c044662cd" providerId="ADAL" clId="{FAF1F326-3636-4CDF-BBA7-0B140B4F0565}" dt="2022-02-03T12:39:19.683" v="664"/>
          <ac:picMkLst>
            <pc:docMk/>
            <pc:sldMk cId="3868361300" sldId="264"/>
            <ac:picMk id="5" creationId="{0FC644E2-D647-4AEC-A441-8C6A33980368}"/>
          </ac:picMkLst>
        </pc:picChg>
        <pc:cxnChg chg="add mod">
          <ac:chgData name="Vladimír Hyánek" userId="7e12b7b8-a30f-463f-8c51-f90c044662cd" providerId="ADAL" clId="{FAF1F326-3636-4CDF-BBA7-0B140B4F0565}" dt="2022-02-08T09:54:12.428" v="1169" actId="692"/>
          <ac:cxnSpMkLst>
            <pc:docMk/>
            <pc:sldMk cId="3868361300" sldId="264"/>
            <ac:cxnSpMk id="7" creationId="{4BAE24EA-7C19-47E5-A71A-C6899740BD0D}"/>
          </ac:cxnSpMkLst>
        </pc:cxnChg>
        <pc:cxnChg chg="add del">
          <ac:chgData name="Vladimír Hyánek" userId="7e12b7b8-a30f-463f-8c51-f90c044662cd" providerId="ADAL" clId="{FAF1F326-3636-4CDF-BBA7-0B140B4F0565}" dt="2022-02-03T12:38:43.634" v="663" actId="26606"/>
          <ac:cxnSpMkLst>
            <pc:docMk/>
            <pc:sldMk cId="3868361300" sldId="264"/>
            <ac:cxnSpMk id="27" creationId="{7E7C77BC-7138-40B1-A15B-20F57A494629}"/>
          </ac:cxnSpMkLst>
        </pc:cxnChg>
        <pc:cxnChg chg="add del">
          <ac:chgData name="Vladimír Hyánek" userId="7e12b7b8-a30f-463f-8c51-f90c044662cd" providerId="ADAL" clId="{FAF1F326-3636-4CDF-BBA7-0B140B4F0565}" dt="2022-02-03T12:38:43.634" v="663" actId="26606"/>
          <ac:cxnSpMkLst>
            <pc:docMk/>
            <pc:sldMk cId="3868361300" sldId="264"/>
            <ac:cxnSpMk id="28" creationId="{DB146403-F3D6-484B-B2ED-97F9565D0370}"/>
          </ac:cxnSpMkLst>
        </pc:cxnChg>
      </pc:sldChg>
      <pc:sldChg chg="addSp delSp modSp new mod setBg">
        <pc:chgData name="Vladimír Hyánek" userId="7e12b7b8-a30f-463f-8c51-f90c044662cd" providerId="ADAL" clId="{FAF1F326-3636-4CDF-BBA7-0B140B4F0565}" dt="2022-02-03T12:52:39.711" v="805" actId="14100"/>
        <pc:sldMkLst>
          <pc:docMk/>
          <pc:sldMk cId="771574509" sldId="265"/>
        </pc:sldMkLst>
        <pc:spChg chg="mod">
          <ac:chgData name="Vladimír Hyánek" userId="7e12b7b8-a30f-463f-8c51-f90c044662cd" providerId="ADAL" clId="{FAF1F326-3636-4CDF-BBA7-0B140B4F0565}" dt="2022-02-03T12:46:10.898" v="710" actId="26606"/>
          <ac:spMkLst>
            <pc:docMk/>
            <pc:sldMk cId="771574509" sldId="265"/>
            <ac:spMk id="2" creationId="{09C6EAA7-C049-48BD-8536-3A73E7293D21}"/>
          </ac:spMkLst>
        </pc:spChg>
        <pc:spChg chg="mod ord">
          <ac:chgData name="Vladimír Hyánek" userId="7e12b7b8-a30f-463f-8c51-f90c044662cd" providerId="ADAL" clId="{FAF1F326-3636-4CDF-BBA7-0B140B4F0565}" dt="2022-02-03T12:48:58.454" v="726" actId="20577"/>
          <ac:spMkLst>
            <pc:docMk/>
            <pc:sldMk cId="771574509" sldId="265"/>
            <ac:spMk id="3" creationId="{EC3454F3-3C6A-4CD9-A69C-DEB9FE5CA793}"/>
          </ac:spMkLst>
        </pc:spChg>
        <pc:spChg chg="add mod">
          <ac:chgData name="Vladimír Hyánek" userId="7e12b7b8-a30f-463f-8c51-f90c044662cd" providerId="ADAL" clId="{FAF1F326-3636-4CDF-BBA7-0B140B4F0565}" dt="2022-02-03T12:52:39.711" v="805" actId="14100"/>
          <ac:spMkLst>
            <pc:docMk/>
            <pc:sldMk cId="771574509" sldId="265"/>
            <ac:spMk id="8" creationId="{2D88EC0B-106C-4A30-92FE-9EF713541270}"/>
          </ac:spMkLst>
        </pc:spChg>
        <pc:spChg chg="add del">
          <ac:chgData name="Vladimír Hyánek" userId="7e12b7b8-a30f-463f-8c51-f90c044662cd" providerId="ADAL" clId="{FAF1F326-3636-4CDF-BBA7-0B140B4F0565}" dt="2022-02-03T12:45:57.354" v="703" actId="26606"/>
          <ac:spMkLst>
            <pc:docMk/>
            <pc:sldMk cId="771574509" sldId="265"/>
            <ac:spMk id="12" creationId="{AB902CB9-C7DC-4673-B7D5-F22DCF0EC54E}"/>
          </ac:spMkLst>
        </pc:spChg>
        <pc:spChg chg="add del">
          <ac:chgData name="Vladimír Hyánek" userId="7e12b7b8-a30f-463f-8c51-f90c044662cd" providerId="ADAL" clId="{FAF1F326-3636-4CDF-BBA7-0B140B4F0565}" dt="2022-02-03T12:46:02.407" v="705" actId="26606"/>
          <ac:spMkLst>
            <pc:docMk/>
            <pc:sldMk cId="771574509" sldId="265"/>
            <ac:spMk id="14" creationId="{E186B68C-84BC-4A6E-99D1-EE87483C1349}"/>
          </ac:spMkLst>
        </pc:spChg>
        <pc:spChg chg="add del">
          <ac:chgData name="Vladimír Hyánek" userId="7e12b7b8-a30f-463f-8c51-f90c044662cd" providerId="ADAL" clId="{FAF1F326-3636-4CDF-BBA7-0B140B4F0565}" dt="2022-02-03T12:46:02.407" v="705" actId="26606"/>
          <ac:spMkLst>
            <pc:docMk/>
            <pc:sldMk cId="771574509" sldId="265"/>
            <ac:spMk id="15" creationId="{B775CD93-9DF2-48CB-9F57-1BCA9A46C7FA}"/>
          </ac:spMkLst>
        </pc:spChg>
        <pc:spChg chg="add del">
          <ac:chgData name="Vladimír Hyánek" userId="7e12b7b8-a30f-463f-8c51-f90c044662cd" providerId="ADAL" clId="{FAF1F326-3636-4CDF-BBA7-0B140B4F0565}" dt="2022-02-03T12:46:02.407" v="705" actId="26606"/>
          <ac:spMkLst>
            <pc:docMk/>
            <pc:sldMk cId="771574509" sldId="265"/>
            <ac:spMk id="16" creationId="{6166C6D1-23AC-49C4-BA07-238E4E9F8CEB}"/>
          </ac:spMkLst>
        </pc:spChg>
        <pc:spChg chg="add del">
          <ac:chgData name="Vladimír Hyánek" userId="7e12b7b8-a30f-463f-8c51-f90c044662cd" providerId="ADAL" clId="{FAF1F326-3636-4CDF-BBA7-0B140B4F0565}" dt="2022-02-03T12:46:02.407" v="705" actId="26606"/>
          <ac:spMkLst>
            <pc:docMk/>
            <pc:sldMk cId="771574509" sldId="265"/>
            <ac:spMk id="18" creationId="{06BFFB51-CE10-4747-8D87-ABC9CCB69333}"/>
          </ac:spMkLst>
        </pc:spChg>
        <pc:spChg chg="add del">
          <ac:chgData name="Vladimír Hyánek" userId="7e12b7b8-a30f-463f-8c51-f90c044662cd" providerId="ADAL" clId="{FAF1F326-3636-4CDF-BBA7-0B140B4F0565}" dt="2022-02-03T12:46:02.407" v="705" actId="26606"/>
          <ac:spMkLst>
            <pc:docMk/>
            <pc:sldMk cId="771574509" sldId="265"/>
            <ac:spMk id="20" creationId="{BB567872-8251-475D-962D-520EE04BE618}"/>
          </ac:spMkLst>
        </pc:spChg>
        <pc:spChg chg="add del">
          <ac:chgData name="Vladimír Hyánek" userId="7e12b7b8-a30f-463f-8c51-f90c044662cd" providerId="ADAL" clId="{FAF1F326-3636-4CDF-BBA7-0B140B4F0565}" dt="2022-02-03T12:46:02.407" v="705" actId="26606"/>
          <ac:spMkLst>
            <pc:docMk/>
            <pc:sldMk cId="771574509" sldId="265"/>
            <ac:spMk id="22" creationId="{1A6DEEC8-CE11-49F4-A18C-EC6EF9B7182E}"/>
          </ac:spMkLst>
        </pc:spChg>
        <pc:spChg chg="add del">
          <ac:chgData name="Vladimír Hyánek" userId="7e12b7b8-a30f-463f-8c51-f90c044662cd" providerId="ADAL" clId="{FAF1F326-3636-4CDF-BBA7-0B140B4F0565}" dt="2022-02-03T12:46:02.407" v="705" actId="26606"/>
          <ac:spMkLst>
            <pc:docMk/>
            <pc:sldMk cId="771574509" sldId="265"/>
            <ac:spMk id="24" creationId="{29A731F8-6298-4F9F-B7B3-D5A4F4D38DB0}"/>
          </ac:spMkLst>
        </pc:spChg>
        <pc:spChg chg="add del">
          <ac:chgData name="Vladimír Hyánek" userId="7e12b7b8-a30f-463f-8c51-f90c044662cd" providerId="ADAL" clId="{FAF1F326-3636-4CDF-BBA7-0B140B4F0565}" dt="2022-02-03T12:46:02.407" v="705" actId="26606"/>
          <ac:spMkLst>
            <pc:docMk/>
            <pc:sldMk cId="771574509" sldId="265"/>
            <ac:spMk id="26" creationId="{1C091803-41C2-48E0-9228-5148460C7479}"/>
          </ac:spMkLst>
        </pc:spChg>
        <pc:spChg chg="add del">
          <ac:chgData name="Vladimír Hyánek" userId="7e12b7b8-a30f-463f-8c51-f90c044662cd" providerId="ADAL" clId="{FAF1F326-3636-4CDF-BBA7-0B140B4F0565}" dt="2022-02-03T12:46:10.898" v="710" actId="26606"/>
          <ac:spMkLst>
            <pc:docMk/>
            <pc:sldMk cId="771574509" sldId="265"/>
            <ac:spMk id="28" creationId="{11CA6726-6071-461E-8A94-86FD36CBFBDB}"/>
          </ac:spMkLst>
        </pc:spChg>
        <pc:spChg chg="add del">
          <ac:chgData name="Vladimír Hyánek" userId="7e12b7b8-a30f-463f-8c51-f90c044662cd" providerId="ADAL" clId="{FAF1F326-3636-4CDF-BBA7-0B140B4F0565}" dt="2022-02-03T12:46:10.898" v="710" actId="26606"/>
          <ac:spMkLst>
            <pc:docMk/>
            <pc:sldMk cId="771574509" sldId="265"/>
            <ac:spMk id="29" creationId="{9073D962-D3D2-4A72-8593-65C213CBFFC3}"/>
          </ac:spMkLst>
        </pc:spChg>
        <pc:spChg chg="add del">
          <ac:chgData name="Vladimír Hyánek" userId="7e12b7b8-a30f-463f-8c51-f90c044662cd" providerId="ADAL" clId="{FAF1F326-3636-4CDF-BBA7-0B140B4F0565}" dt="2022-02-03T12:46:10.898" v="710" actId="26606"/>
          <ac:spMkLst>
            <pc:docMk/>
            <pc:sldMk cId="771574509" sldId="265"/>
            <ac:spMk id="30" creationId="{2387511B-F6E1-4929-AC90-94FB8B6B0F41}"/>
          </ac:spMkLst>
        </pc:spChg>
        <pc:spChg chg="add del">
          <ac:chgData name="Vladimír Hyánek" userId="7e12b7b8-a30f-463f-8c51-f90c044662cd" providerId="ADAL" clId="{FAF1F326-3636-4CDF-BBA7-0B140B4F0565}" dt="2022-02-03T12:46:10.898" v="710" actId="26606"/>
          <ac:spMkLst>
            <pc:docMk/>
            <pc:sldMk cId="771574509" sldId="265"/>
            <ac:spMk id="31" creationId="{AA58F78C-27AB-465F-AA33-15E08AF267F9}"/>
          </ac:spMkLst>
        </pc:spChg>
        <pc:picChg chg="add mod ord">
          <ac:chgData name="Vladimír Hyánek" userId="7e12b7b8-a30f-463f-8c51-f90c044662cd" providerId="ADAL" clId="{FAF1F326-3636-4CDF-BBA7-0B140B4F0565}" dt="2022-02-03T12:50:44.173" v="764" actId="14100"/>
          <ac:picMkLst>
            <pc:docMk/>
            <pc:sldMk cId="771574509" sldId="265"/>
            <ac:picMk id="4" creationId="{548666DA-6A01-4C93-B33D-3209596C5126}"/>
          </ac:picMkLst>
        </pc:picChg>
        <pc:picChg chg="add mod">
          <ac:chgData name="Vladimír Hyánek" userId="7e12b7b8-a30f-463f-8c51-f90c044662cd" providerId="ADAL" clId="{FAF1F326-3636-4CDF-BBA7-0B140B4F0565}" dt="2022-02-03T12:49:09.046" v="730" actId="1076"/>
          <ac:picMkLst>
            <pc:docMk/>
            <pc:sldMk cId="771574509" sldId="265"/>
            <ac:picMk id="5" creationId="{E1DBD1E9-49FD-4C03-973B-62D35AFE2336}"/>
          </ac:picMkLst>
        </pc:picChg>
        <pc:picChg chg="add mod ord">
          <ac:chgData name="Vladimír Hyánek" userId="7e12b7b8-a30f-463f-8c51-f90c044662cd" providerId="ADAL" clId="{FAF1F326-3636-4CDF-BBA7-0B140B4F0565}" dt="2022-02-03T12:50:51.006" v="765" actId="1076"/>
          <ac:picMkLst>
            <pc:docMk/>
            <pc:sldMk cId="771574509" sldId="265"/>
            <ac:picMk id="6" creationId="{B92FF9A7-7813-4059-898D-A703642D7C8A}"/>
          </ac:picMkLst>
        </pc:picChg>
        <pc:picChg chg="add mod">
          <ac:chgData name="Vladimír Hyánek" userId="7e12b7b8-a30f-463f-8c51-f90c044662cd" providerId="ADAL" clId="{FAF1F326-3636-4CDF-BBA7-0B140B4F0565}" dt="2022-02-03T12:49:26.998" v="732" actId="1076"/>
          <ac:picMkLst>
            <pc:docMk/>
            <pc:sldMk cId="771574509" sldId="265"/>
            <ac:picMk id="7" creationId="{8ED54829-3C3C-4F19-BFCA-47B4359B688F}"/>
          </ac:picMkLst>
        </pc:picChg>
      </pc:sldChg>
      <pc:sldChg chg="addSp delSp modSp new mod">
        <pc:chgData name="Vladimír Hyánek" userId="7e12b7b8-a30f-463f-8c51-f90c044662cd" providerId="ADAL" clId="{FAF1F326-3636-4CDF-BBA7-0B140B4F0565}" dt="2022-02-03T12:54:35.270" v="816"/>
        <pc:sldMkLst>
          <pc:docMk/>
          <pc:sldMk cId="2440696590" sldId="266"/>
        </pc:sldMkLst>
        <pc:spChg chg="mod">
          <ac:chgData name="Vladimír Hyánek" userId="7e12b7b8-a30f-463f-8c51-f90c044662cd" providerId="ADAL" clId="{FAF1F326-3636-4CDF-BBA7-0B140B4F0565}" dt="2022-02-03T12:54:32.707" v="815" actId="20577"/>
          <ac:spMkLst>
            <pc:docMk/>
            <pc:sldMk cId="2440696590" sldId="266"/>
            <ac:spMk id="2" creationId="{8FEF9472-1678-490B-9600-4CF4E737B915}"/>
          </ac:spMkLst>
        </pc:spChg>
        <pc:spChg chg="del">
          <ac:chgData name="Vladimír Hyánek" userId="7e12b7b8-a30f-463f-8c51-f90c044662cd" providerId="ADAL" clId="{FAF1F326-3636-4CDF-BBA7-0B140B4F0565}" dt="2022-02-03T12:54:35.270" v="816"/>
          <ac:spMkLst>
            <pc:docMk/>
            <pc:sldMk cId="2440696590" sldId="266"/>
            <ac:spMk id="3" creationId="{D77C9F8D-5EF4-4D06-A7C0-B1034650A4BA}"/>
          </ac:spMkLst>
        </pc:spChg>
        <pc:picChg chg="add mod">
          <ac:chgData name="Vladimír Hyánek" userId="7e12b7b8-a30f-463f-8c51-f90c044662cd" providerId="ADAL" clId="{FAF1F326-3636-4CDF-BBA7-0B140B4F0565}" dt="2022-02-03T12:54:35.270" v="816"/>
          <ac:picMkLst>
            <pc:docMk/>
            <pc:sldMk cId="2440696590" sldId="266"/>
            <ac:picMk id="4" creationId="{546E3E74-5BAF-4043-A856-6B0127959162}"/>
          </ac:picMkLst>
        </pc:picChg>
      </pc:sldChg>
      <pc:sldChg chg="addSp delSp modSp new mod addCm">
        <pc:chgData name="Vladimír Hyánek" userId="7e12b7b8-a30f-463f-8c51-f90c044662cd" providerId="ADAL" clId="{FAF1F326-3636-4CDF-BBA7-0B140B4F0565}" dt="2022-02-03T13:08:57.874" v="967" actId="14100"/>
        <pc:sldMkLst>
          <pc:docMk/>
          <pc:sldMk cId="1471805408" sldId="267"/>
        </pc:sldMkLst>
        <pc:spChg chg="mod">
          <ac:chgData name="Vladimír Hyánek" userId="7e12b7b8-a30f-463f-8c51-f90c044662cd" providerId="ADAL" clId="{FAF1F326-3636-4CDF-BBA7-0B140B4F0565}" dt="2022-02-03T12:55:34.515" v="844" actId="20577"/>
          <ac:spMkLst>
            <pc:docMk/>
            <pc:sldMk cId="1471805408" sldId="267"/>
            <ac:spMk id="2" creationId="{91F6F8BE-0519-4D1D-A76C-F1C5FAF03B2E}"/>
          </ac:spMkLst>
        </pc:spChg>
        <pc:spChg chg="del mod">
          <ac:chgData name="Vladimír Hyánek" userId="7e12b7b8-a30f-463f-8c51-f90c044662cd" providerId="ADAL" clId="{FAF1F326-3636-4CDF-BBA7-0B140B4F0565}" dt="2022-02-03T12:57:11.894" v="864" actId="26606"/>
          <ac:spMkLst>
            <pc:docMk/>
            <pc:sldMk cId="1471805408" sldId="267"/>
            <ac:spMk id="3" creationId="{1825A495-1C74-4C1C-8F25-6D67EA1D0A1E}"/>
          </ac:spMkLst>
        </pc:spChg>
        <pc:spChg chg="add mod">
          <ac:chgData name="Vladimír Hyánek" userId="7e12b7b8-a30f-463f-8c51-f90c044662cd" providerId="ADAL" clId="{FAF1F326-3636-4CDF-BBA7-0B140B4F0565}" dt="2022-02-03T13:08:57.874" v="967" actId="14100"/>
          <ac:spMkLst>
            <pc:docMk/>
            <pc:sldMk cId="1471805408" sldId="267"/>
            <ac:spMk id="4" creationId="{FD32937A-1F86-4CE6-B754-2DDAE15BAD3A}"/>
          </ac:spMkLst>
        </pc:spChg>
        <pc:graphicFrameChg chg="add">
          <ac:chgData name="Vladimír Hyánek" userId="7e12b7b8-a30f-463f-8c51-f90c044662cd" providerId="ADAL" clId="{FAF1F326-3636-4CDF-BBA7-0B140B4F0565}" dt="2022-02-03T12:57:11.894" v="864" actId="26606"/>
          <ac:graphicFrameMkLst>
            <pc:docMk/>
            <pc:sldMk cId="1471805408" sldId="267"/>
            <ac:graphicFrameMk id="5" creationId="{F6CE5D7F-D3FA-4E8D-B952-2DEA9AE47BF9}"/>
          </ac:graphicFrameMkLst>
        </pc:graphicFrameChg>
      </pc:sldChg>
      <pc:sldChg chg="modSp new del mod">
        <pc:chgData name="Vladimír Hyánek" userId="7e12b7b8-a30f-463f-8c51-f90c044662cd" providerId="ADAL" clId="{FAF1F326-3636-4CDF-BBA7-0B140B4F0565}" dt="2022-02-03T13:10:22.413" v="987" actId="47"/>
        <pc:sldMkLst>
          <pc:docMk/>
          <pc:sldMk cId="2364318844" sldId="268"/>
        </pc:sldMkLst>
        <pc:spChg chg="mod">
          <ac:chgData name="Vladimír Hyánek" userId="7e12b7b8-a30f-463f-8c51-f90c044662cd" providerId="ADAL" clId="{FAF1F326-3636-4CDF-BBA7-0B140B4F0565}" dt="2022-02-03T13:10:12.736" v="986" actId="20577"/>
          <ac:spMkLst>
            <pc:docMk/>
            <pc:sldMk cId="2364318844" sldId="268"/>
            <ac:spMk id="2" creationId="{78D02B5B-C6B0-4B6C-94CD-F201FBDDA87D}"/>
          </ac:spMkLst>
        </pc:spChg>
      </pc:sldChg>
      <pc:sldChg chg="addSp delSp modSp new mod">
        <pc:chgData name="Vladimír Hyánek" userId="7e12b7b8-a30f-463f-8c51-f90c044662cd" providerId="ADAL" clId="{FAF1F326-3636-4CDF-BBA7-0B140B4F0565}" dt="2022-02-03T13:14:31.318" v="1066" actId="207"/>
        <pc:sldMkLst>
          <pc:docMk/>
          <pc:sldMk cId="3259516799" sldId="268"/>
        </pc:sldMkLst>
        <pc:spChg chg="mod">
          <ac:chgData name="Vladimír Hyánek" userId="7e12b7b8-a30f-463f-8c51-f90c044662cd" providerId="ADAL" clId="{FAF1F326-3636-4CDF-BBA7-0B140B4F0565}" dt="2022-02-03T13:12:45.448" v="1028" actId="20577"/>
          <ac:spMkLst>
            <pc:docMk/>
            <pc:sldMk cId="3259516799" sldId="268"/>
            <ac:spMk id="2" creationId="{99DDBD06-9042-43EE-969B-6692E95836EC}"/>
          </ac:spMkLst>
        </pc:spChg>
        <pc:spChg chg="del mod">
          <ac:chgData name="Vladimír Hyánek" userId="7e12b7b8-a30f-463f-8c51-f90c044662cd" providerId="ADAL" clId="{FAF1F326-3636-4CDF-BBA7-0B140B4F0565}" dt="2022-02-03T13:11:56.943" v="995"/>
          <ac:spMkLst>
            <pc:docMk/>
            <pc:sldMk cId="3259516799" sldId="268"/>
            <ac:spMk id="3" creationId="{2AD2F650-1F87-43DF-A270-E9E4A3A40861}"/>
          </ac:spMkLst>
        </pc:spChg>
        <pc:spChg chg="del">
          <ac:chgData name="Vladimír Hyánek" userId="7e12b7b8-a30f-463f-8c51-f90c044662cd" providerId="ADAL" clId="{FAF1F326-3636-4CDF-BBA7-0B140B4F0565}" dt="2022-02-03T13:12:31.485" v="996"/>
          <ac:spMkLst>
            <pc:docMk/>
            <pc:sldMk cId="3259516799" sldId="268"/>
            <ac:spMk id="4" creationId="{9E2F0CD2-D70F-4E92-BBD9-F0216F0D82CF}"/>
          </ac:spMkLst>
        </pc:spChg>
        <pc:spChg chg="add del mod">
          <ac:chgData name="Vladimír Hyánek" userId="7e12b7b8-a30f-463f-8c51-f90c044662cd" providerId="ADAL" clId="{FAF1F326-3636-4CDF-BBA7-0B140B4F0565}" dt="2022-02-03T13:10:55.066" v="993"/>
          <ac:spMkLst>
            <pc:docMk/>
            <pc:sldMk cId="3259516799" sldId="268"/>
            <ac:spMk id="5" creationId="{D85D7E8E-89A6-4671-A15F-E560E5EE7E0A}"/>
          </ac:spMkLst>
        </pc:spChg>
        <pc:spChg chg="add mod">
          <ac:chgData name="Vladimír Hyánek" userId="7e12b7b8-a30f-463f-8c51-f90c044662cd" providerId="ADAL" clId="{FAF1F326-3636-4CDF-BBA7-0B140B4F0565}" dt="2022-02-03T13:14:31.318" v="1066" actId="207"/>
          <ac:spMkLst>
            <pc:docMk/>
            <pc:sldMk cId="3259516799" sldId="268"/>
            <ac:spMk id="8" creationId="{33E77247-258E-43DD-9363-488571D2B567}"/>
          </ac:spMkLst>
        </pc:spChg>
        <pc:picChg chg="add mod">
          <ac:chgData name="Vladimír Hyánek" userId="7e12b7b8-a30f-463f-8c51-f90c044662cd" providerId="ADAL" clId="{FAF1F326-3636-4CDF-BBA7-0B140B4F0565}" dt="2022-02-03T13:11:56.943" v="995"/>
          <ac:picMkLst>
            <pc:docMk/>
            <pc:sldMk cId="3259516799" sldId="268"/>
            <ac:picMk id="6" creationId="{C975AD4C-8DBB-4678-B1D6-625928B901E7}"/>
          </ac:picMkLst>
        </pc:picChg>
        <pc:picChg chg="add mod">
          <ac:chgData name="Vladimír Hyánek" userId="7e12b7b8-a30f-463f-8c51-f90c044662cd" providerId="ADAL" clId="{FAF1F326-3636-4CDF-BBA7-0B140B4F0565}" dt="2022-02-03T13:12:31.485" v="996"/>
          <ac:picMkLst>
            <pc:docMk/>
            <pc:sldMk cId="3259516799" sldId="268"/>
            <ac:picMk id="7" creationId="{D67CA181-74FD-4F8D-9492-69F07AB69150}"/>
          </ac:picMkLst>
        </pc:picChg>
        <pc:picChg chg="add del">
          <ac:chgData name="Vladimír Hyánek" userId="7e12b7b8-a30f-463f-8c51-f90c044662cd" providerId="ADAL" clId="{FAF1F326-3636-4CDF-BBA7-0B140B4F0565}" dt="2022-02-03T13:13:12.659" v="1032"/>
          <ac:picMkLst>
            <pc:docMk/>
            <pc:sldMk cId="3259516799" sldId="268"/>
            <ac:picMk id="9" creationId="{5DDA0267-ACD4-4A23-9749-0C8D4965B68C}"/>
          </ac:picMkLst>
        </pc:picChg>
      </pc:sldChg>
      <pc:sldChg chg="addSp delSp modSp new mod setBg">
        <pc:chgData name="Vladimír Hyánek" userId="7e12b7b8-a30f-463f-8c51-f90c044662cd" providerId="ADAL" clId="{FAF1F326-3636-4CDF-BBA7-0B140B4F0565}" dt="2022-02-03T13:26:52.750" v="1099" actId="26606"/>
        <pc:sldMkLst>
          <pc:docMk/>
          <pc:sldMk cId="2248355347" sldId="269"/>
        </pc:sldMkLst>
        <pc:spChg chg="mod">
          <ac:chgData name="Vladimír Hyánek" userId="7e12b7b8-a30f-463f-8c51-f90c044662cd" providerId="ADAL" clId="{FAF1F326-3636-4CDF-BBA7-0B140B4F0565}" dt="2022-02-03T13:26:52.750" v="1099" actId="26606"/>
          <ac:spMkLst>
            <pc:docMk/>
            <pc:sldMk cId="2248355347" sldId="269"/>
            <ac:spMk id="2" creationId="{1255E1F5-A79C-4E99-B51D-0DD66EB19FED}"/>
          </ac:spMkLst>
        </pc:spChg>
        <pc:spChg chg="del">
          <ac:chgData name="Vladimír Hyánek" userId="7e12b7b8-a30f-463f-8c51-f90c044662cd" providerId="ADAL" clId="{FAF1F326-3636-4CDF-BBA7-0B140B4F0565}" dt="2022-02-03T13:24:44.389" v="1086"/>
          <ac:spMkLst>
            <pc:docMk/>
            <pc:sldMk cId="2248355347" sldId="269"/>
            <ac:spMk id="3" creationId="{646B72CC-841C-42B0-A0D0-A3A1EF049AB6}"/>
          </ac:spMkLst>
        </pc:spChg>
        <pc:spChg chg="del">
          <ac:chgData name="Vladimír Hyánek" userId="7e12b7b8-a30f-463f-8c51-f90c044662cd" providerId="ADAL" clId="{FAF1F326-3636-4CDF-BBA7-0B140B4F0565}" dt="2022-02-03T13:25:53.806" v="1091"/>
          <ac:spMkLst>
            <pc:docMk/>
            <pc:sldMk cId="2248355347" sldId="269"/>
            <ac:spMk id="4" creationId="{544B3CA3-7FD2-4340-BCFA-5306C61CF385}"/>
          </ac:spMkLst>
        </pc:spChg>
        <pc:spChg chg="add del">
          <ac:chgData name="Vladimír Hyánek" userId="7e12b7b8-a30f-463f-8c51-f90c044662cd" providerId="ADAL" clId="{FAF1F326-3636-4CDF-BBA7-0B140B4F0565}" dt="2022-02-03T13:26:52.750" v="1099" actId="26606"/>
          <ac:spMkLst>
            <pc:docMk/>
            <pc:sldMk cId="2248355347" sldId="269"/>
            <ac:spMk id="13" creationId="{14E3B5B9-EAD6-4EBC-A4EB-FAF1FD57D32A}"/>
          </ac:spMkLst>
        </pc:spChg>
        <pc:spChg chg="add del">
          <ac:chgData name="Vladimír Hyánek" userId="7e12b7b8-a30f-463f-8c51-f90c044662cd" providerId="ADAL" clId="{FAF1F326-3636-4CDF-BBA7-0B140B4F0565}" dt="2022-02-03T13:26:52.750" v="1099" actId="26606"/>
          <ac:spMkLst>
            <pc:docMk/>
            <pc:sldMk cId="2248355347" sldId="269"/>
            <ac:spMk id="15" creationId="{3276E0C7-D588-440B-8F4A-876392DB718F}"/>
          </ac:spMkLst>
        </pc:spChg>
        <pc:spChg chg="add del">
          <ac:chgData name="Vladimír Hyánek" userId="7e12b7b8-a30f-463f-8c51-f90c044662cd" providerId="ADAL" clId="{FAF1F326-3636-4CDF-BBA7-0B140B4F0565}" dt="2022-02-03T13:26:52.750" v="1099" actId="26606"/>
          <ac:spMkLst>
            <pc:docMk/>
            <pc:sldMk cId="2248355347" sldId="269"/>
            <ac:spMk id="17" creationId="{77D859EF-0C2A-487B-A0C6-A8276E48DDB9}"/>
          </ac:spMkLst>
        </pc:spChg>
        <pc:spChg chg="add del">
          <ac:chgData name="Vladimír Hyánek" userId="7e12b7b8-a30f-463f-8c51-f90c044662cd" providerId="ADAL" clId="{FAF1F326-3636-4CDF-BBA7-0B140B4F0565}" dt="2022-02-03T13:26:52.750" v="1099" actId="26606"/>
          <ac:spMkLst>
            <pc:docMk/>
            <pc:sldMk cId="2248355347" sldId="269"/>
            <ac:spMk id="19" creationId="{928DAEEC-DF4E-4F27-9670-DC11E882C748}"/>
          </ac:spMkLst>
        </pc:spChg>
        <pc:spChg chg="add del">
          <ac:chgData name="Vladimír Hyánek" userId="7e12b7b8-a30f-463f-8c51-f90c044662cd" providerId="ADAL" clId="{FAF1F326-3636-4CDF-BBA7-0B140B4F0565}" dt="2022-02-03T13:26:52.750" v="1099" actId="26606"/>
          <ac:spMkLst>
            <pc:docMk/>
            <pc:sldMk cId="2248355347" sldId="269"/>
            <ac:spMk id="21" creationId="{EDB19A81-C621-40A1-87E0-015F982C4807}"/>
          </ac:spMkLst>
        </pc:spChg>
        <pc:picChg chg="add mod ord">
          <ac:chgData name="Vladimír Hyánek" userId="7e12b7b8-a30f-463f-8c51-f90c044662cd" providerId="ADAL" clId="{FAF1F326-3636-4CDF-BBA7-0B140B4F0565}" dt="2022-02-03T13:26:52.750" v="1099" actId="26606"/>
          <ac:picMkLst>
            <pc:docMk/>
            <pc:sldMk cId="2248355347" sldId="269"/>
            <ac:picMk id="5" creationId="{7B3F7039-5988-4F42-AC2C-DD41D899639F}"/>
          </ac:picMkLst>
        </pc:picChg>
        <pc:picChg chg="add mod">
          <ac:chgData name="Vladimír Hyánek" userId="7e12b7b8-a30f-463f-8c51-f90c044662cd" providerId="ADAL" clId="{FAF1F326-3636-4CDF-BBA7-0B140B4F0565}" dt="2022-02-03T13:26:52.750" v="1099" actId="26606"/>
          <ac:picMkLst>
            <pc:docMk/>
            <pc:sldMk cId="2248355347" sldId="269"/>
            <ac:picMk id="6" creationId="{AD83648C-DA5D-4F6F-A55F-4D527F8032A7}"/>
          </ac:picMkLst>
        </pc:picChg>
        <pc:picChg chg="add mod">
          <ac:chgData name="Vladimír Hyánek" userId="7e12b7b8-a30f-463f-8c51-f90c044662cd" providerId="ADAL" clId="{FAF1F326-3636-4CDF-BBA7-0B140B4F0565}" dt="2022-02-03T13:26:52.750" v="1099" actId="26606"/>
          <ac:picMkLst>
            <pc:docMk/>
            <pc:sldMk cId="2248355347" sldId="269"/>
            <ac:picMk id="7" creationId="{D1E91DA8-D9B0-410C-A5C5-877FA2427390}"/>
          </ac:picMkLst>
        </pc:picChg>
        <pc:picChg chg="add mod">
          <ac:chgData name="Vladimír Hyánek" userId="7e12b7b8-a30f-463f-8c51-f90c044662cd" providerId="ADAL" clId="{FAF1F326-3636-4CDF-BBA7-0B140B4F0565}" dt="2022-02-03T13:26:52.750" v="1099" actId="26606"/>
          <ac:picMkLst>
            <pc:docMk/>
            <pc:sldMk cId="2248355347" sldId="269"/>
            <ac:picMk id="8" creationId="{900B83F4-DB46-4036-883B-D3D41B2CE0D7}"/>
          </ac:picMkLst>
        </pc:picChg>
      </pc:sldChg>
      <pc:sldChg chg="modSp new mod">
        <pc:chgData name="Vladimír Hyánek" userId="7e12b7b8-a30f-463f-8c51-f90c044662cd" providerId="ADAL" clId="{FAF1F326-3636-4CDF-BBA7-0B140B4F0565}" dt="2022-02-03T13:27:32.749" v="1105"/>
        <pc:sldMkLst>
          <pc:docMk/>
          <pc:sldMk cId="914642295" sldId="270"/>
        </pc:sldMkLst>
        <pc:spChg chg="mod">
          <ac:chgData name="Vladimír Hyánek" userId="7e12b7b8-a30f-463f-8c51-f90c044662cd" providerId="ADAL" clId="{FAF1F326-3636-4CDF-BBA7-0B140B4F0565}" dt="2022-02-03T13:27:32.749" v="1105"/>
          <ac:spMkLst>
            <pc:docMk/>
            <pc:sldMk cId="914642295" sldId="270"/>
            <ac:spMk id="3" creationId="{4132376B-BBD7-4F57-A586-78C2D4E9187A}"/>
          </ac:spMkLst>
        </pc:spChg>
        <pc:spChg chg="mod">
          <ac:chgData name="Vladimír Hyánek" userId="7e12b7b8-a30f-463f-8c51-f90c044662cd" providerId="ADAL" clId="{FAF1F326-3636-4CDF-BBA7-0B140B4F0565}" dt="2022-02-03T13:27:32.749" v="1105"/>
          <ac:spMkLst>
            <pc:docMk/>
            <pc:sldMk cId="914642295" sldId="270"/>
            <ac:spMk id="4" creationId="{2290D14D-34F1-4755-B624-0D1B946C7B14}"/>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2-03T14:03:30.093" idx="1">
    <p:pos x="10" y="10"/>
    <p:text/>
    <p:extLst>
      <p:ext uri="{C676402C-5697-4E1C-873F-D02D1690AC5C}">
        <p15:threadingInfo xmlns:p15="http://schemas.microsoft.com/office/powerpoint/2012/main" timeZoneBias="-60"/>
      </p:ext>
    </p:extLst>
  </p:cm>
</p:cmLst>
</file>

<file path=ppt/diagrams/_rels/data1.xml.rels><?xml version="1.0" encoding="UTF-8" standalone="yes"?>
<Relationships xmlns="http://schemas.openxmlformats.org/package/2006/relationships"><Relationship Id="rId1" Type="http://schemas.openxmlformats.org/officeDocument/2006/relationships/hyperlink" Target="https://chicagounbound.uchicago.edu/cgi/viewcontent.cgi?referer=&amp;httpsredir=1&amp;article=13165&amp;context=journal_article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chicagounbound.uchicago.edu/cgi/viewcontent.cgi?referer=&amp;httpsredir=1&amp;article=13165&amp;context=journal_article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47139-11DF-48DD-A11A-F998B8EC98A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24728A9-99C6-4E8A-B986-875AB8F253B2}">
      <dgm:prSet/>
      <dgm:spPr/>
      <dgm:t>
        <a:bodyPr/>
        <a:lstStyle/>
        <a:p>
          <a:r>
            <a:rPr lang="en-US"/>
            <a:t>Soukromý (tržní) sektor</a:t>
          </a:r>
          <a:r>
            <a:rPr lang="cs-CZ"/>
            <a:t>: </a:t>
          </a:r>
          <a:r>
            <a:rPr lang="en-US"/>
            <a:t>It is not from the benevolence of the butcher, the brewer, or the baker that we expect our dinner, but from their regard to their own self-interest. We address ourselves, not to their humanity but to their self-love, and never talk to them of our own necessities but of their own advantages’</a:t>
          </a:r>
          <a:r>
            <a:rPr lang="cs-CZ"/>
            <a:t> </a:t>
          </a:r>
          <a:r>
            <a:rPr lang="en-US"/>
            <a:t>Adam Smith (1776, p122)</a:t>
          </a:r>
        </a:p>
      </dgm:t>
    </dgm:pt>
    <dgm:pt modelId="{13544FC4-FD50-42B7-80B2-7ED654B1750D}" type="parTrans" cxnId="{EE5DC2B3-4B34-4792-BB65-52E18C615E85}">
      <dgm:prSet/>
      <dgm:spPr/>
      <dgm:t>
        <a:bodyPr/>
        <a:lstStyle/>
        <a:p>
          <a:endParaRPr lang="en-US"/>
        </a:p>
      </dgm:t>
    </dgm:pt>
    <dgm:pt modelId="{956C0E49-6511-461C-AA1C-937BA51F46AD}" type="sibTrans" cxnId="{EE5DC2B3-4B34-4792-BB65-52E18C615E85}">
      <dgm:prSet/>
      <dgm:spPr/>
      <dgm:t>
        <a:bodyPr/>
        <a:lstStyle/>
        <a:p>
          <a:endParaRPr lang="en-US"/>
        </a:p>
      </dgm:t>
    </dgm:pt>
    <dgm:pt modelId="{4BB8C394-A462-4D76-9A94-76AEA55DF9BC}">
      <dgm:prSet/>
      <dgm:spPr/>
      <dgm:t>
        <a:bodyPr/>
        <a:lstStyle/>
        <a:p>
          <a:r>
            <a:rPr lang="en-US"/>
            <a:t>Veřejný sektor</a:t>
          </a:r>
          <a:r>
            <a:rPr lang="cs-CZ"/>
            <a:t>: </a:t>
          </a:r>
          <a:r>
            <a:rPr lang="en-US"/>
            <a:t>‘…those public institutions and those public works, which though they may be in the highest degree advantageous to a great society, are, however, of such a nature that the profit could never repay the expense to any individual, or small number of individuals; and which it, therefore, cannot be expected that any individual, or small number of individuals, should erect or maintain.’ Adam Smith (1776, p122)</a:t>
          </a:r>
        </a:p>
      </dgm:t>
    </dgm:pt>
    <dgm:pt modelId="{95BCCDE5-6876-4C0A-B14B-EDDDA1C89ECC}" type="parTrans" cxnId="{F37AEAEC-0EFB-4D41-863E-BA00C0305556}">
      <dgm:prSet/>
      <dgm:spPr/>
      <dgm:t>
        <a:bodyPr/>
        <a:lstStyle/>
        <a:p>
          <a:endParaRPr lang="en-US"/>
        </a:p>
      </dgm:t>
    </dgm:pt>
    <dgm:pt modelId="{1F51FA01-7A04-4613-A09A-E8CE4EB1F34D}" type="sibTrans" cxnId="{F37AEAEC-0EFB-4D41-863E-BA00C0305556}">
      <dgm:prSet/>
      <dgm:spPr/>
      <dgm:t>
        <a:bodyPr/>
        <a:lstStyle/>
        <a:p>
          <a:endParaRPr lang="en-US"/>
        </a:p>
      </dgm:t>
    </dgm:pt>
    <dgm:pt modelId="{EF4553B8-005F-43C5-AB5A-D59920669058}">
      <dgm:prSet/>
      <dgm:spPr/>
      <dgm:t>
        <a:bodyPr/>
        <a:lstStyle/>
        <a:p>
          <a:r>
            <a:rPr lang="en-US" dirty="0" err="1"/>
            <a:t>Soukromý</a:t>
          </a:r>
          <a:r>
            <a:rPr lang="en-US" dirty="0"/>
            <a:t> </a:t>
          </a:r>
          <a:r>
            <a:rPr lang="en-US" dirty="0" err="1"/>
            <a:t>neziskový</a:t>
          </a:r>
          <a:r>
            <a:rPr lang="en-US" dirty="0"/>
            <a:t> </a:t>
          </a:r>
          <a:r>
            <a:rPr lang="en-US" dirty="0" err="1"/>
            <a:t>sektor</a:t>
          </a:r>
          <a:r>
            <a:rPr lang="cs-CZ" dirty="0"/>
            <a:t>: </a:t>
          </a:r>
          <a:r>
            <a:rPr lang="en-US" dirty="0"/>
            <a:t>‘The essence of voluntary action is that it is not directed or controlled by the State and that in the main it is financed by private, in contradistinction to public, funds. It embodies the sense of responsibility of private persons towards the welfare of their fellows; it is the meeting by private enterprise of a public need.’(</a:t>
          </a:r>
          <a:r>
            <a:rPr lang="en-US" dirty="0">
              <a:hlinkClick xmlns:r="http://schemas.openxmlformats.org/officeDocument/2006/relationships" r:id="rId1"/>
            </a:rPr>
            <a:t>Nathan Report, 1952</a:t>
          </a:r>
          <a:r>
            <a:rPr lang="en-US" dirty="0"/>
            <a:t>)</a:t>
          </a:r>
        </a:p>
      </dgm:t>
    </dgm:pt>
    <dgm:pt modelId="{F378FEF6-F59E-4C39-A8D3-782E16BE0CA8}" type="parTrans" cxnId="{3A360C6C-CDBF-4B34-A22B-2F6D895C4214}">
      <dgm:prSet/>
      <dgm:spPr/>
      <dgm:t>
        <a:bodyPr/>
        <a:lstStyle/>
        <a:p>
          <a:endParaRPr lang="en-US"/>
        </a:p>
      </dgm:t>
    </dgm:pt>
    <dgm:pt modelId="{B883651E-8DFF-4CC0-9AEE-D0A24BA0FCAE}" type="sibTrans" cxnId="{3A360C6C-CDBF-4B34-A22B-2F6D895C4214}">
      <dgm:prSet/>
      <dgm:spPr/>
      <dgm:t>
        <a:bodyPr/>
        <a:lstStyle/>
        <a:p>
          <a:endParaRPr lang="en-US"/>
        </a:p>
      </dgm:t>
    </dgm:pt>
    <dgm:pt modelId="{5471B09B-7262-45AC-B16F-47EA6CD13BFB}" type="pres">
      <dgm:prSet presAssocID="{12047139-11DF-48DD-A11A-F998B8EC98A5}" presName="vert0" presStyleCnt="0">
        <dgm:presLayoutVars>
          <dgm:dir/>
          <dgm:animOne val="branch"/>
          <dgm:animLvl val="lvl"/>
        </dgm:presLayoutVars>
      </dgm:prSet>
      <dgm:spPr/>
    </dgm:pt>
    <dgm:pt modelId="{4D5CB111-A8E8-4B67-8F3F-17EC9CA60E73}" type="pres">
      <dgm:prSet presAssocID="{B24728A9-99C6-4E8A-B986-875AB8F253B2}" presName="thickLine" presStyleLbl="alignNode1" presStyleIdx="0" presStyleCnt="3"/>
      <dgm:spPr/>
    </dgm:pt>
    <dgm:pt modelId="{9842ABFC-229A-4F91-94AB-2B4B4C66D8B8}" type="pres">
      <dgm:prSet presAssocID="{B24728A9-99C6-4E8A-B986-875AB8F253B2}" presName="horz1" presStyleCnt="0"/>
      <dgm:spPr/>
    </dgm:pt>
    <dgm:pt modelId="{555A0D8E-FFCE-495C-B96C-7D78AF728B7D}" type="pres">
      <dgm:prSet presAssocID="{B24728A9-99C6-4E8A-B986-875AB8F253B2}" presName="tx1" presStyleLbl="revTx" presStyleIdx="0" presStyleCnt="3"/>
      <dgm:spPr/>
    </dgm:pt>
    <dgm:pt modelId="{E0D1F162-9C90-4BD1-8827-E4C53B0CCD7D}" type="pres">
      <dgm:prSet presAssocID="{B24728A9-99C6-4E8A-B986-875AB8F253B2}" presName="vert1" presStyleCnt="0"/>
      <dgm:spPr/>
    </dgm:pt>
    <dgm:pt modelId="{37DB95BA-32FD-4924-83F9-E443246342BA}" type="pres">
      <dgm:prSet presAssocID="{4BB8C394-A462-4D76-9A94-76AEA55DF9BC}" presName="thickLine" presStyleLbl="alignNode1" presStyleIdx="1" presStyleCnt="3"/>
      <dgm:spPr/>
    </dgm:pt>
    <dgm:pt modelId="{40609E5F-BFFD-412A-A44F-BA7A4CE97532}" type="pres">
      <dgm:prSet presAssocID="{4BB8C394-A462-4D76-9A94-76AEA55DF9BC}" presName="horz1" presStyleCnt="0"/>
      <dgm:spPr/>
    </dgm:pt>
    <dgm:pt modelId="{2EB539B1-3935-4A89-9EBA-F358844D2283}" type="pres">
      <dgm:prSet presAssocID="{4BB8C394-A462-4D76-9A94-76AEA55DF9BC}" presName="tx1" presStyleLbl="revTx" presStyleIdx="1" presStyleCnt="3"/>
      <dgm:spPr/>
    </dgm:pt>
    <dgm:pt modelId="{5C799C59-71A9-4BAC-8A2F-CF417E6B6F09}" type="pres">
      <dgm:prSet presAssocID="{4BB8C394-A462-4D76-9A94-76AEA55DF9BC}" presName="vert1" presStyleCnt="0"/>
      <dgm:spPr/>
    </dgm:pt>
    <dgm:pt modelId="{EA993255-8D7D-40BA-883D-E2DD7B7BE8C6}" type="pres">
      <dgm:prSet presAssocID="{EF4553B8-005F-43C5-AB5A-D59920669058}" presName="thickLine" presStyleLbl="alignNode1" presStyleIdx="2" presStyleCnt="3"/>
      <dgm:spPr/>
    </dgm:pt>
    <dgm:pt modelId="{4F2D9765-1E92-4AEE-924C-7BD37EB3903E}" type="pres">
      <dgm:prSet presAssocID="{EF4553B8-005F-43C5-AB5A-D59920669058}" presName="horz1" presStyleCnt="0"/>
      <dgm:spPr/>
    </dgm:pt>
    <dgm:pt modelId="{5C67801D-74A8-49F6-9E9C-0C6D43A641D6}" type="pres">
      <dgm:prSet presAssocID="{EF4553B8-005F-43C5-AB5A-D59920669058}" presName="tx1" presStyleLbl="revTx" presStyleIdx="2" presStyleCnt="3"/>
      <dgm:spPr/>
    </dgm:pt>
    <dgm:pt modelId="{150A3FB9-B486-442C-921D-4E80B96664F5}" type="pres">
      <dgm:prSet presAssocID="{EF4553B8-005F-43C5-AB5A-D59920669058}" presName="vert1" presStyleCnt="0"/>
      <dgm:spPr/>
    </dgm:pt>
  </dgm:ptLst>
  <dgm:cxnLst>
    <dgm:cxn modelId="{D1769002-99AD-49A3-BDDF-48642E6CA274}" type="presOf" srcId="{4BB8C394-A462-4D76-9A94-76AEA55DF9BC}" destId="{2EB539B1-3935-4A89-9EBA-F358844D2283}" srcOrd="0" destOrd="0" presId="urn:microsoft.com/office/officeart/2008/layout/LinedList"/>
    <dgm:cxn modelId="{7B45DA43-340D-49E5-877C-8116301FFA0B}" type="presOf" srcId="{12047139-11DF-48DD-A11A-F998B8EC98A5}" destId="{5471B09B-7262-45AC-B16F-47EA6CD13BFB}" srcOrd="0" destOrd="0" presId="urn:microsoft.com/office/officeart/2008/layout/LinedList"/>
    <dgm:cxn modelId="{3A360C6C-CDBF-4B34-A22B-2F6D895C4214}" srcId="{12047139-11DF-48DD-A11A-F998B8EC98A5}" destId="{EF4553B8-005F-43C5-AB5A-D59920669058}" srcOrd="2" destOrd="0" parTransId="{F378FEF6-F59E-4C39-A8D3-782E16BE0CA8}" sibTransId="{B883651E-8DFF-4CC0-9AEE-D0A24BA0FCAE}"/>
    <dgm:cxn modelId="{EE5DC2B3-4B34-4792-BB65-52E18C615E85}" srcId="{12047139-11DF-48DD-A11A-F998B8EC98A5}" destId="{B24728A9-99C6-4E8A-B986-875AB8F253B2}" srcOrd="0" destOrd="0" parTransId="{13544FC4-FD50-42B7-80B2-7ED654B1750D}" sibTransId="{956C0E49-6511-461C-AA1C-937BA51F46AD}"/>
    <dgm:cxn modelId="{0E448ADF-6F40-44EA-B251-96A0297CE014}" type="presOf" srcId="{EF4553B8-005F-43C5-AB5A-D59920669058}" destId="{5C67801D-74A8-49F6-9E9C-0C6D43A641D6}" srcOrd="0" destOrd="0" presId="urn:microsoft.com/office/officeart/2008/layout/LinedList"/>
    <dgm:cxn modelId="{F37AEAEC-0EFB-4D41-863E-BA00C0305556}" srcId="{12047139-11DF-48DD-A11A-F998B8EC98A5}" destId="{4BB8C394-A462-4D76-9A94-76AEA55DF9BC}" srcOrd="1" destOrd="0" parTransId="{95BCCDE5-6876-4C0A-B14B-EDDDA1C89ECC}" sibTransId="{1F51FA01-7A04-4613-A09A-E8CE4EB1F34D}"/>
    <dgm:cxn modelId="{DEAE89F3-2A84-4BD3-8F6B-C30454C2EF63}" type="presOf" srcId="{B24728A9-99C6-4E8A-B986-875AB8F253B2}" destId="{555A0D8E-FFCE-495C-B96C-7D78AF728B7D}" srcOrd="0" destOrd="0" presId="urn:microsoft.com/office/officeart/2008/layout/LinedList"/>
    <dgm:cxn modelId="{97E8DFB5-96FE-4BAA-8BC0-A037B369426B}" type="presParOf" srcId="{5471B09B-7262-45AC-B16F-47EA6CD13BFB}" destId="{4D5CB111-A8E8-4B67-8F3F-17EC9CA60E73}" srcOrd="0" destOrd="0" presId="urn:microsoft.com/office/officeart/2008/layout/LinedList"/>
    <dgm:cxn modelId="{CBFA0A63-F979-45F2-A841-D4E475201FA5}" type="presParOf" srcId="{5471B09B-7262-45AC-B16F-47EA6CD13BFB}" destId="{9842ABFC-229A-4F91-94AB-2B4B4C66D8B8}" srcOrd="1" destOrd="0" presId="urn:microsoft.com/office/officeart/2008/layout/LinedList"/>
    <dgm:cxn modelId="{6490740D-DB50-42CE-BC09-B5FE00E2D1BF}" type="presParOf" srcId="{9842ABFC-229A-4F91-94AB-2B4B4C66D8B8}" destId="{555A0D8E-FFCE-495C-B96C-7D78AF728B7D}" srcOrd="0" destOrd="0" presId="urn:microsoft.com/office/officeart/2008/layout/LinedList"/>
    <dgm:cxn modelId="{0572D67E-C654-43E4-B77E-7C63FB61C2D0}" type="presParOf" srcId="{9842ABFC-229A-4F91-94AB-2B4B4C66D8B8}" destId="{E0D1F162-9C90-4BD1-8827-E4C53B0CCD7D}" srcOrd="1" destOrd="0" presId="urn:microsoft.com/office/officeart/2008/layout/LinedList"/>
    <dgm:cxn modelId="{7B17FA01-F92F-46B9-BD1C-3F2BCF004801}" type="presParOf" srcId="{5471B09B-7262-45AC-B16F-47EA6CD13BFB}" destId="{37DB95BA-32FD-4924-83F9-E443246342BA}" srcOrd="2" destOrd="0" presId="urn:microsoft.com/office/officeart/2008/layout/LinedList"/>
    <dgm:cxn modelId="{7F2D5776-CB86-43DB-80F4-82941B8DBC1B}" type="presParOf" srcId="{5471B09B-7262-45AC-B16F-47EA6CD13BFB}" destId="{40609E5F-BFFD-412A-A44F-BA7A4CE97532}" srcOrd="3" destOrd="0" presId="urn:microsoft.com/office/officeart/2008/layout/LinedList"/>
    <dgm:cxn modelId="{6696CAC1-8580-4AFE-B516-5F294FF8AF4A}" type="presParOf" srcId="{40609E5F-BFFD-412A-A44F-BA7A4CE97532}" destId="{2EB539B1-3935-4A89-9EBA-F358844D2283}" srcOrd="0" destOrd="0" presId="urn:microsoft.com/office/officeart/2008/layout/LinedList"/>
    <dgm:cxn modelId="{E4B3F0FA-30C1-4783-B3C7-5CDD96860C8E}" type="presParOf" srcId="{40609E5F-BFFD-412A-A44F-BA7A4CE97532}" destId="{5C799C59-71A9-4BAC-8A2F-CF417E6B6F09}" srcOrd="1" destOrd="0" presId="urn:microsoft.com/office/officeart/2008/layout/LinedList"/>
    <dgm:cxn modelId="{86F174F3-4849-4329-8E06-84E448171124}" type="presParOf" srcId="{5471B09B-7262-45AC-B16F-47EA6CD13BFB}" destId="{EA993255-8D7D-40BA-883D-E2DD7B7BE8C6}" srcOrd="4" destOrd="0" presId="urn:microsoft.com/office/officeart/2008/layout/LinedList"/>
    <dgm:cxn modelId="{ED4AC539-9554-429D-87AA-DBC458DC909B}" type="presParOf" srcId="{5471B09B-7262-45AC-B16F-47EA6CD13BFB}" destId="{4F2D9765-1E92-4AEE-924C-7BD37EB3903E}" srcOrd="5" destOrd="0" presId="urn:microsoft.com/office/officeart/2008/layout/LinedList"/>
    <dgm:cxn modelId="{D7141B27-013C-4142-8C77-430FA2EDA695}" type="presParOf" srcId="{4F2D9765-1E92-4AEE-924C-7BD37EB3903E}" destId="{5C67801D-74A8-49F6-9E9C-0C6D43A641D6}" srcOrd="0" destOrd="0" presId="urn:microsoft.com/office/officeart/2008/layout/LinedList"/>
    <dgm:cxn modelId="{322DE725-4B2E-4953-A16D-8FD3A83C85B3}" type="presParOf" srcId="{4F2D9765-1E92-4AEE-924C-7BD37EB3903E}" destId="{150A3FB9-B486-442C-921D-4E80B96664F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CB111-A8E8-4B67-8F3F-17EC9CA60E73}">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5A0D8E-FFCE-495C-B96C-7D78AF728B7D}">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Soukromý (tržní) sektor</a:t>
          </a:r>
          <a:r>
            <a:rPr lang="cs-CZ" sz="1800" kern="1200"/>
            <a:t>: </a:t>
          </a:r>
          <a:r>
            <a:rPr lang="en-US" sz="1800" kern="1200"/>
            <a:t>It is not from the benevolence of the butcher, the brewer, or the baker that we expect our dinner, but from their regard to their own self-interest. We address ourselves, not to their humanity but to their self-love, and never talk to them of our own necessities but of their own advantages’</a:t>
          </a:r>
          <a:r>
            <a:rPr lang="cs-CZ" sz="1800" kern="1200"/>
            <a:t> </a:t>
          </a:r>
          <a:r>
            <a:rPr lang="en-US" sz="1800" kern="1200"/>
            <a:t>Adam Smith (1776, p122)</a:t>
          </a:r>
        </a:p>
      </dsp:txBody>
      <dsp:txXfrm>
        <a:off x="0" y="2124"/>
        <a:ext cx="10515600" cy="1449029"/>
      </dsp:txXfrm>
    </dsp:sp>
    <dsp:sp modelId="{37DB95BA-32FD-4924-83F9-E443246342BA}">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B539B1-3935-4A89-9EBA-F358844D2283}">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Veřejný sektor</a:t>
          </a:r>
          <a:r>
            <a:rPr lang="cs-CZ" sz="1800" kern="1200"/>
            <a:t>: </a:t>
          </a:r>
          <a:r>
            <a:rPr lang="en-US" sz="1800" kern="1200"/>
            <a:t>‘…those public institutions and those public works, which though they may be in the highest degree advantageous to a great society, are, however, of such a nature that the profit could never repay the expense to any individual, or small number of individuals; and which it, therefore, cannot be expected that any individual, or small number of individuals, should erect or maintain.’ Adam Smith (1776, p122)</a:t>
          </a:r>
        </a:p>
      </dsp:txBody>
      <dsp:txXfrm>
        <a:off x="0" y="1451154"/>
        <a:ext cx="10515600" cy="1449029"/>
      </dsp:txXfrm>
    </dsp:sp>
    <dsp:sp modelId="{EA993255-8D7D-40BA-883D-E2DD7B7BE8C6}">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67801D-74A8-49F6-9E9C-0C6D43A641D6}">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err="1"/>
            <a:t>Soukromý</a:t>
          </a:r>
          <a:r>
            <a:rPr lang="en-US" sz="1800" kern="1200" dirty="0"/>
            <a:t> </a:t>
          </a:r>
          <a:r>
            <a:rPr lang="en-US" sz="1800" kern="1200" dirty="0" err="1"/>
            <a:t>neziskový</a:t>
          </a:r>
          <a:r>
            <a:rPr lang="en-US" sz="1800" kern="1200" dirty="0"/>
            <a:t> </a:t>
          </a:r>
          <a:r>
            <a:rPr lang="en-US" sz="1800" kern="1200" dirty="0" err="1"/>
            <a:t>sektor</a:t>
          </a:r>
          <a:r>
            <a:rPr lang="cs-CZ" sz="1800" kern="1200" dirty="0"/>
            <a:t>: </a:t>
          </a:r>
          <a:r>
            <a:rPr lang="en-US" sz="1800" kern="1200" dirty="0"/>
            <a:t>‘The essence of voluntary action is that it is not directed or controlled by the State and that in the main it is financed by private, in contradistinction to public, funds. It embodies the sense of responsibility of private persons towards the welfare of their fellows; it is the meeting by private enterprise of a public need.’(</a:t>
          </a:r>
          <a:r>
            <a:rPr lang="en-US" sz="1800" kern="1200" dirty="0">
              <a:hlinkClick xmlns:r="http://schemas.openxmlformats.org/officeDocument/2006/relationships" r:id="rId1"/>
            </a:rPr>
            <a:t>Nathan Report, 1952</a:t>
          </a:r>
          <a:r>
            <a:rPr lang="en-US" sz="1800" kern="1200" dirty="0"/>
            <a:t>)</a:t>
          </a:r>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742495-9A89-4537-8383-30F5E2CE2045}"/>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99207E48-6A68-4131-B048-8AE594EB17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044EA3B8-73B4-4320-A87C-5E197CEBD943}"/>
              </a:ext>
            </a:extLst>
          </p:cNvPr>
          <p:cNvSpPr>
            <a:spLocks noGrp="1"/>
          </p:cNvSpPr>
          <p:nvPr>
            <p:ph type="dt" sz="half" idx="10"/>
          </p:nvPr>
        </p:nvSpPr>
        <p:spPr/>
        <p:txBody>
          <a:bodyPr/>
          <a:lstStyle/>
          <a:p>
            <a:fld id="{FED0F3A8-5BCE-4054-81C8-45FF033BAE74}" type="datetimeFigureOut">
              <a:rPr lang="cs-CZ" smtClean="0"/>
              <a:t>13.09.2022</a:t>
            </a:fld>
            <a:endParaRPr lang="cs-CZ"/>
          </a:p>
        </p:txBody>
      </p:sp>
      <p:sp>
        <p:nvSpPr>
          <p:cNvPr id="5" name="Zástupný symbol pro zápatí 4">
            <a:extLst>
              <a:ext uri="{FF2B5EF4-FFF2-40B4-BE49-F238E27FC236}">
                <a16:creationId xmlns:a16="http://schemas.microsoft.com/office/drawing/2014/main" id="{27990431-7E25-4137-B9B6-09A47A345E0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14657DF-45F7-46B1-8EF6-F353004B8FDF}"/>
              </a:ext>
            </a:extLst>
          </p:cNvPr>
          <p:cNvSpPr>
            <a:spLocks noGrp="1"/>
          </p:cNvSpPr>
          <p:nvPr>
            <p:ph type="sldNum" sz="quarter" idx="12"/>
          </p:nvPr>
        </p:nvSpPr>
        <p:spPr/>
        <p:txBody>
          <a:bodyPr/>
          <a:lstStyle/>
          <a:p>
            <a:fld id="{F9155041-70A7-407E-840C-83104AAB7AC5}" type="slidenum">
              <a:rPr lang="cs-CZ" smtClean="0"/>
              <a:t>‹#›</a:t>
            </a:fld>
            <a:endParaRPr lang="cs-CZ"/>
          </a:p>
        </p:txBody>
      </p:sp>
    </p:spTree>
    <p:extLst>
      <p:ext uri="{BB962C8B-B14F-4D97-AF65-F5344CB8AC3E}">
        <p14:creationId xmlns:p14="http://schemas.microsoft.com/office/powerpoint/2010/main" val="327286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AC916D-5F55-4A42-BD3F-F9CD655E7A9C}"/>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2F327ACC-5C2D-40F8-A363-CA175C98A8E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AFF3CCC-9487-4170-B4B4-F489CAADA597}"/>
              </a:ext>
            </a:extLst>
          </p:cNvPr>
          <p:cNvSpPr>
            <a:spLocks noGrp="1"/>
          </p:cNvSpPr>
          <p:nvPr>
            <p:ph type="dt" sz="half" idx="10"/>
          </p:nvPr>
        </p:nvSpPr>
        <p:spPr/>
        <p:txBody>
          <a:bodyPr/>
          <a:lstStyle/>
          <a:p>
            <a:fld id="{FED0F3A8-5BCE-4054-81C8-45FF033BAE74}" type="datetimeFigureOut">
              <a:rPr lang="cs-CZ" smtClean="0"/>
              <a:t>13.09.2022</a:t>
            </a:fld>
            <a:endParaRPr lang="cs-CZ"/>
          </a:p>
        </p:txBody>
      </p:sp>
      <p:sp>
        <p:nvSpPr>
          <p:cNvPr id="5" name="Zástupný symbol pro zápatí 4">
            <a:extLst>
              <a:ext uri="{FF2B5EF4-FFF2-40B4-BE49-F238E27FC236}">
                <a16:creationId xmlns:a16="http://schemas.microsoft.com/office/drawing/2014/main" id="{52F725F1-480A-4393-9313-5D93951D643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C58ABC5-E901-47CD-9DF2-9D8D8FD4A291}"/>
              </a:ext>
            </a:extLst>
          </p:cNvPr>
          <p:cNvSpPr>
            <a:spLocks noGrp="1"/>
          </p:cNvSpPr>
          <p:nvPr>
            <p:ph type="sldNum" sz="quarter" idx="12"/>
          </p:nvPr>
        </p:nvSpPr>
        <p:spPr/>
        <p:txBody>
          <a:bodyPr/>
          <a:lstStyle/>
          <a:p>
            <a:fld id="{F9155041-70A7-407E-840C-83104AAB7AC5}" type="slidenum">
              <a:rPr lang="cs-CZ" smtClean="0"/>
              <a:t>‹#›</a:t>
            </a:fld>
            <a:endParaRPr lang="cs-CZ"/>
          </a:p>
        </p:txBody>
      </p:sp>
    </p:spTree>
    <p:extLst>
      <p:ext uri="{BB962C8B-B14F-4D97-AF65-F5344CB8AC3E}">
        <p14:creationId xmlns:p14="http://schemas.microsoft.com/office/powerpoint/2010/main" val="264826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BF9CB02-5702-49D0-89FA-D209B2123F8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C03787AB-61E5-4C75-9618-3668273DD175}"/>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839BCA0-D59C-4A92-ABBD-D777087C71C0}"/>
              </a:ext>
            </a:extLst>
          </p:cNvPr>
          <p:cNvSpPr>
            <a:spLocks noGrp="1"/>
          </p:cNvSpPr>
          <p:nvPr>
            <p:ph type="dt" sz="half" idx="10"/>
          </p:nvPr>
        </p:nvSpPr>
        <p:spPr/>
        <p:txBody>
          <a:bodyPr/>
          <a:lstStyle/>
          <a:p>
            <a:fld id="{FED0F3A8-5BCE-4054-81C8-45FF033BAE74}" type="datetimeFigureOut">
              <a:rPr lang="cs-CZ" smtClean="0"/>
              <a:t>13.09.2022</a:t>
            </a:fld>
            <a:endParaRPr lang="cs-CZ"/>
          </a:p>
        </p:txBody>
      </p:sp>
      <p:sp>
        <p:nvSpPr>
          <p:cNvPr id="5" name="Zástupný symbol pro zápatí 4">
            <a:extLst>
              <a:ext uri="{FF2B5EF4-FFF2-40B4-BE49-F238E27FC236}">
                <a16:creationId xmlns:a16="http://schemas.microsoft.com/office/drawing/2014/main" id="{CF571EE5-48B6-47DB-BE01-CF8E2F66D7B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64DA5B1-3518-446A-964F-BB1D41D95388}"/>
              </a:ext>
            </a:extLst>
          </p:cNvPr>
          <p:cNvSpPr>
            <a:spLocks noGrp="1"/>
          </p:cNvSpPr>
          <p:nvPr>
            <p:ph type="sldNum" sz="quarter" idx="12"/>
          </p:nvPr>
        </p:nvSpPr>
        <p:spPr/>
        <p:txBody>
          <a:bodyPr/>
          <a:lstStyle/>
          <a:p>
            <a:fld id="{F9155041-70A7-407E-840C-83104AAB7AC5}" type="slidenum">
              <a:rPr lang="cs-CZ" smtClean="0"/>
              <a:t>‹#›</a:t>
            </a:fld>
            <a:endParaRPr lang="cs-CZ"/>
          </a:p>
        </p:txBody>
      </p:sp>
    </p:spTree>
    <p:extLst>
      <p:ext uri="{BB962C8B-B14F-4D97-AF65-F5344CB8AC3E}">
        <p14:creationId xmlns:p14="http://schemas.microsoft.com/office/powerpoint/2010/main" val="286476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905F84-674A-4AB9-B84C-D4B49DF775C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16FCDC7-88DF-4479-831C-CB3985882DE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E0023C8-24D1-470C-BF72-780BFBCA2726}"/>
              </a:ext>
            </a:extLst>
          </p:cNvPr>
          <p:cNvSpPr>
            <a:spLocks noGrp="1"/>
          </p:cNvSpPr>
          <p:nvPr>
            <p:ph type="dt" sz="half" idx="10"/>
          </p:nvPr>
        </p:nvSpPr>
        <p:spPr/>
        <p:txBody>
          <a:bodyPr/>
          <a:lstStyle/>
          <a:p>
            <a:fld id="{FED0F3A8-5BCE-4054-81C8-45FF033BAE74}" type="datetimeFigureOut">
              <a:rPr lang="cs-CZ" smtClean="0"/>
              <a:t>13.09.2022</a:t>
            </a:fld>
            <a:endParaRPr lang="cs-CZ"/>
          </a:p>
        </p:txBody>
      </p:sp>
      <p:sp>
        <p:nvSpPr>
          <p:cNvPr id="5" name="Zástupný symbol pro zápatí 4">
            <a:extLst>
              <a:ext uri="{FF2B5EF4-FFF2-40B4-BE49-F238E27FC236}">
                <a16:creationId xmlns:a16="http://schemas.microsoft.com/office/drawing/2014/main" id="{9CFF4BCE-874A-40AD-A91B-9B5F84C9C01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0511B6C-C83B-4FA9-AD41-01B05E00ED0F}"/>
              </a:ext>
            </a:extLst>
          </p:cNvPr>
          <p:cNvSpPr>
            <a:spLocks noGrp="1"/>
          </p:cNvSpPr>
          <p:nvPr>
            <p:ph type="sldNum" sz="quarter" idx="12"/>
          </p:nvPr>
        </p:nvSpPr>
        <p:spPr/>
        <p:txBody>
          <a:bodyPr/>
          <a:lstStyle/>
          <a:p>
            <a:fld id="{F9155041-70A7-407E-840C-83104AAB7AC5}" type="slidenum">
              <a:rPr lang="cs-CZ" smtClean="0"/>
              <a:t>‹#›</a:t>
            </a:fld>
            <a:endParaRPr lang="cs-CZ"/>
          </a:p>
        </p:txBody>
      </p:sp>
    </p:spTree>
    <p:extLst>
      <p:ext uri="{BB962C8B-B14F-4D97-AF65-F5344CB8AC3E}">
        <p14:creationId xmlns:p14="http://schemas.microsoft.com/office/powerpoint/2010/main" val="3123859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45FAF8-3E7A-4A71-B295-0E41CD8FE2F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0481FB86-2ADE-483A-9090-F7D484B41A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33D66E1F-A033-4C78-952F-83ADA74B993C}"/>
              </a:ext>
            </a:extLst>
          </p:cNvPr>
          <p:cNvSpPr>
            <a:spLocks noGrp="1"/>
          </p:cNvSpPr>
          <p:nvPr>
            <p:ph type="dt" sz="half" idx="10"/>
          </p:nvPr>
        </p:nvSpPr>
        <p:spPr/>
        <p:txBody>
          <a:bodyPr/>
          <a:lstStyle/>
          <a:p>
            <a:fld id="{FED0F3A8-5BCE-4054-81C8-45FF033BAE74}" type="datetimeFigureOut">
              <a:rPr lang="cs-CZ" smtClean="0"/>
              <a:t>13.09.2022</a:t>
            </a:fld>
            <a:endParaRPr lang="cs-CZ"/>
          </a:p>
        </p:txBody>
      </p:sp>
      <p:sp>
        <p:nvSpPr>
          <p:cNvPr id="5" name="Zástupný symbol pro zápatí 4">
            <a:extLst>
              <a:ext uri="{FF2B5EF4-FFF2-40B4-BE49-F238E27FC236}">
                <a16:creationId xmlns:a16="http://schemas.microsoft.com/office/drawing/2014/main" id="{D0F22686-C88C-486C-A61E-56DC96B932E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102328E-A7C9-4D2D-A31D-74C9D58128A7}"/>
              </a:ext>
            </a:extLst>
          </p:cNvPr>
          <p:cNvSpPr>
            <a:spLocks noGrp="1"/>
          </p:cNvSpPr>
          <p:nvPr>
            <p:ph type="sldNum" sz="quarter" idx="12"/>
          </p:nvPr>
        </p:nvSpPr>
        <p:spPr/>
        <p:txBody>
          <a:bodyPr/>
          <a:lstStyle/>
          <a:p>
            <a:fld id="{F9155041-70A7-407E-840C-83104AAB7AC5}" type="slidenum">
              <a:rPr lang="cs-CZ" smtClean="0"/>
              <a:t>‹#›</a:t>
            </a:fld>
            <a:endParaRPr lang="cs-CZ"/>
          </a:p>
        </p:txBody>
      </p:sp>
    </p:spTree>
    <p:extLst>
      <p:ext uri="{BB962C8B-B14F-4D97-AF65-F5344CB8AC3E}">
        <p14:creationId xmlns:p14="http://schemas.microsoft.com/office/powerpoint/2010/main" val="2540038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2CB5E2-3FDA-4620-94F6-B9294EE6047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3AFFC34-65E3-482B-BF09-2923FCB84D8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062595EA-F7F7-461B-B91C-8B1C251380BA}"/>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5FD122E9-A9AF-4CC1-ACDC-2E39CB0E269C}"/>
              </a:ext>
            </a:extLst>
          </p:cNvPr>
          <p:cNvSpPr>
            <a:spLocks noGrp="1"/>
          </p:cNvSpPr>
          <p:nvPr>
            <p:ph type="dt" sz="half" idx="10"/>
          </p:nvPr>
        </p:nvSpPr>
        <p:spPr/>
        <p:txBody>
          <a:bodyPr/>
          <a:lstStyle/>
          <a:p>
            <a:fld id="{FED0F3A8-5BCE-4054-81C8-45FF033BAE74}" type="datetimeFigureOut">
              <a:rPr lang="cs-CZ" smtClean="0"/>
              <a:t>13.09.2022</a:t>
            </a:fld>
            <a:endParaRPr lang="cs-CZ"/>
          </a:p>
        </p:txBody>
      </p:sp>
      <p:sp>
        <p:nvSpPr>
          <p:cNvPr id="6" name="Zástupný symbol pro zápatí 5">
            <a:extLst>
              <a:ext uri="{FF2B5EF4-FFF2-40B4-BE49-F238E27FC236}">
                <a16:creationId xmlns:a16="http://schemas.microsoft.com/office/drawing/2014/main" id="{47B98824-B703-4C67-BD50-1E07D4BEF95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6D12B85-5BB3-4352-A7D1-10A85AB83AA6}"/>
              </a:ext>
            </a:extLst>
          </p:cNvPr>
          <p:cNvSpPr>
            <a:spLocks noGrp="1"/>
          </p:cNvSpPr>
          <p:nvPr>
            <p:ph type="sldNum" sz="quarter" idx="12"/>
          </p:nvPr>
        </p:nvSpPr>
        <p:spPr/>
        <p:txBody>
          <a:bodyPr/>
          <a:lstStyle/>
          <a:p>
            <a:fld id="{F9155041-70A7-407E-840C-83104AAB7AC5}" type="slidenum">
              <a:rPr lang="cs-CZ" smtClean="0"/>
              <a:t>‹#›</a:t>
            </a:fld>
            <a:endParaRPr lang="cs-CZ"/>
          </a:p>
        </p:txBody>
      </p:sp>
    </p:spTree>
    <p:extLst>
      <p:ext uri="{BB962C8B-B14F-4D97-AF65-F5344CB8AC3E}">
        <p14:creationId xmlns:p14="http://schemas.microsoft.com/office/powerpoint/2010/main" val="1130739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113F2A-7E24-4D77-B288-14B6638964EA}"/>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63133930-706F-4A89-8062-E126C8007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A216F95-7004-4DEF-89DF-76B45555002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128E45FD-AEC3-4E7A-B77B-866C8A2AFF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89CC6D50-7A6C-4083-AABD-9B4DEA80F84B}"/>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C388C78-D18F-491B-BDA7-5CAB39160688}"/>
              </a:ext>
            </a:extLst>
          </p:cNvPr>
          <p:cNvSpPr>
            <a:spLocks noGrp="1"/>
          </p:cNvSpPr>
          <p:nvPr>
            <p:ph type="dt" sz="half" idx="10"/>
          </p:nvPr>
        </p:nvSpPr>
        <p:spPr/>
        <p:txBody>
          <a:bodyPr/>
          <a:lstStyle/>
          <a:p>
            <a:fld id="{FED0F3A8-5BCE-4054-81C8-45FF033BAE74}" type="datetimeFigureOut">
              <a:rPr lang="cs-CZ" smtClean="0"/>
              <a:t>13.09.2022</a:t>
            </a:fld>
            <a:endParaRPr lang="cs-CZ"/>
          </a:p>
        </p:txBody>
      </p:sp>
      <p:sp>
        <p:nvSpPr>
          <p:cNvPr id="8" name="Zástupný symbol pro zápatí 7">
            <a:extLst>
              <a:ext uri="{FF2B5EF4-FFF2-40B4-BE49-F238E27FC236}">
                <a16:creationId xmlns:a16="http://schemas.microsoft.com/office/drawing/2014/main" id="{4F429A7F-9058-4253-ADB2-DAB5AB17F11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D2E0599-6839-4C36-AE7D-DB5B24900303}"/>
              </a:ext>
            </a:extLst>
          </p:cNvPr>
          <p:cNvSpPr>
            <a:spLocks noGrp="1"/>
          </p:cNvSpPr>
          <p:nvPr>
            <p:ph type="sldNum" sz="quarter" idx="12"/>
          </p:nvPr>
        </p:nvSpPr>
        <p:spPr/>
        <p:txBody>
          <a:bodyPr/>
          <a:lstStyle/>
          <a:p>
            <a:fld id="{F9155041-70A7-407E-840C-83104AAB7AC5}" type="slidenum">
              <a:rPr lang="cs-CZ" smtClean="0"/>
              <a:t>‹#›</a:t>
            </a:fld>
            <a:endParaRPr lang="cs-CZ"/>
          </a:p>
        </p:txBody>
      </p:sp>
    </p:spTree>
    <p:extLst>
      <p:ext uri="{BB962C8B-B14F-4D97-AF65-F5344CB8AC3E}">
        <p14:creationId xmlns:p14="http://schemas.microsoft.com/office/powerpoint/2010/main" val="1065763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DA68CE-1A09-47D2-AA85-BE85FE47DA3F}"/>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6A66F855-EC78-4F1E-A5C2-402D0D79022B}"/>
              </a:ext>
            </a:extLst>
          </p:cNvPr>
          <p:cNvSpPr>
            <a:spLocks noGrp="1"/>
          </p:cNvSpPr>
          <p:nvPr>
            <p:ph type="dt" sz="half" idx="10"/>
          </p:nvPr>
        </p:nvSpPr>
        <p:spPr/>
        <p:txBody>
          <a:bodyPr/>
          <a:lstStyle/>
          <a:p>
            <a:fld id="{FED0F3A8-5BCE-4054-81C8-45FF033BAE74}" type="datetimeFigureOut">
              <a:rPr lang="cs-CZ" smtClean="0"/>
              <a:t>13.09.2022</a:t>
            </a:fld>
            <a:endParaRPr lang="cs-CZ"/>
          </a:p>
        </p:txBody>
      </p:sp>
      <p:sp>
        <p:nvSpPr>
          <p:cNvPr id="4" name="Zástupný symbol pro zápatí 3">
            <a:extLst>
              <a:ext uri="{FF2B5EF4-FFF2-40B4-BE49-F238E27FC236}">
                <a16:creationId xmlns:a16="http://schemas.microsoft.com/office/drawing/2014/main" id="{5A909522-36E9-4191-8A51-BCE85AEB22E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BE1C5964-C818-4C0C-ADF6-7E0A83858AA1}"/>
              </a:ext>
            </a:extLst>
          </p:cNvPr>
          <p:cNvSpPr>
            <a:spLocks noGrp="1"/>
          </p:cNvSpPr>
          <p:nvPr>
            <p:ph type="sldNum" sz="quarter" idx="12"/>
          </p:nvPr>
        </p:nvSpPr>
        <p:spPr/>
        <p:txBody>
          <a:bodyPr/>
          <a:lstStyle/>
          <a:p>
            <a:fld id="{F9155041-70A7-407E-840C-83104AAB7AC5}" type="slidenum">
              <a:rPr lang="cs-CZ" smtClean="0"/>
              <a:t>‹#›</a:t>
            </a:fld>
            <a:endParaRPr lang="cs-CZ"/>
          </a:p>
        </p:txBody>
      </p:sp>
    </p:spTree>
    <p:extLst>
      <p:ext uri="{BB962C8B-B14F-4D97-AF65-F5344CB8AC3E}">
        <p14:creationId xmlns:p14="http://schemas.microsoft.com/office/powerpoint/2010/main" val="191953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CF12F660-FCC3-4F24-BA72-3346EFCFE49D}"/>
              </a:ext>
            </a:extLst>
          </p:cNvPr>
          <p:cNvSpPr>
            <a:spLocks noGrp="1"/>
          </p:cNvSpPr>
          <p:nvPr>
            <p:ph type="dt" sz="half" idx="10"/>
          </p:nvPr>
        </p:nvSpPr>
        <p:spPr/>
        <p:txBody>
          <a:bodyPr/>
          <a:lstStyle/>
          <a:p>
            <a:fld id="{FED0F3A8-5BCE-4054-81C8-45FF033BAE74}" type="datetimeFigureOut">
              <a:rPr lang="cs-CZ" smtClean="0"/>
              <a:t>13.09.2022</a:t>
            </a:fld>
            <a:endParaRPr lang="cs-CZ"/>
          </a:p>
        </p:txBody>
      </p:sp>
      <p:sp>
        <p:nvSpPr>
          <p:cNvPr id="3" name="Zástupný symbol pro zápatí 2">
            <a:extLst>
              <a:ext uri="{FF2B5EF4-FFF2-40B4-BE49-F238E27FC236}">
                <a16:creationId xmlns:a16="http://schemas.microsoft.com/office/drawing/2014/main" id="{A8B082D8-8060-4C91-BB01-EB1E16FBD8A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0911272-D6AE-4EA3-B090-3B07051752DF}"/>
              </a:ext>
            </a:extLst>
          </p:cNvPr>
          <p:cNvSpPr>
            <a:spLocks noGrp="1"/>
          </p:cNvSpPr>
          <p:nvPr>
            <p:ph type="sldNum" sz="quarter" idx="12"/>
          </p:nvPr>
        </p:nvSpPr>
        <p:spPr/>
        <p:txBody>
          <a:bodyPr/>
          <a:lstStyle/>
          <a:p>
            <a:fld id="{F9155041-70A7-407E-840C-83104AAB7AC5}" type="slidenum">
              <a:rPr lang="cs-CZ" smtClean="0"/>
              <a:t>‹#›</a:t>
            </a:fld>
            <a:endParaRPr lang="cs-CZ"/>
          </a:p>
        </p:txBody>
      </p:sp>
    </p:spTree>
    <p:extLst>
      <p:ext uri="{BB962C8B-B14F-4D97-AF65-F5344CB8AC3E}">
        <p14:creationId xmlns:p14="http://schemas.microsoft.com/office/powerpoint/2010/main" val="96866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3F1EFE-406A-4F1B-8CD4-9A75C7651DC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5A3244D-A728-4487-9C3E-102C22C663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9BC72D4B-9CB4-4D49-905E-366B2E342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39B78CD-A288-4E42-BFC0-B3ADADB15332}"/>
              </a:ext>
            </a:extLst>
          </p:cNvPr>
          <p:cNvSpPr>
            <a:spLocks noGrp="1"/>
          </p:cNvSpPr>
          <p:nvPr>
            <p:ph type="dt" sz="half" idx="10"/>
          </p:nvPr>
        </p:nvSpPr>
        <p:spPr/>
        <p:txBody>
          <a:bodyPr/>
          <a:lstStyle/>
          <a:p>
            <a:fld id="{FED0F3A8-5BCE-4054-81C8-45FF033BAE74}" type="datetimeFigureOut">
              <a:rPr lang="cs-CZ" smtClean="0"/>
              <a:t>13.09.2022</a:t>
            </a:fld>
            <a:endParaRPr lang="cs-CZ"/>
          </a:p>
        </p:txBody>
      </p:sp>
      <p:sp>
        <p:nvSpPr>
          <p:cNvPr id="6" name="Zástupný symbol pro zápatí 5">
            <a:extLst>
              <a:ext uri="{FF2B5EF4-FFF2-40B4-BE49-F238E27FC236}">
                <a16:creationId xmlns:a16="http://schemas.microsoft.com/office/drawing/2014/main" id="{F9161DD8-FE4A-45D0-B9B0-EB79563678F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181DA20-FCBF-4750-A517-7C77404ABE87}"/>
              </a:ext>
            </a:extLst>
          </p:cNvPr>
          <p:cNvSpPr>
            <a:spLocks noGrp="1"/>
          </p:cNvSpPr>
          <p:nvPr>
            <p:ph type="sldNum" sz="quarter" idx="12"/>
          </p:nvPr>
        </p:nvSpPr>
        <p:spPr/>
        <p:txBody>
          <a:bodyPr/>
          <a:lstStyle/>
          <a:p>
            <a:fld id="{F9155041-70A7-407E-840C-83104AAB7AC5}" type="slidenum">
              <a:rPr lang="cs-CZ" smtClean="0"/>
              <a:t>‹#›</a:t>
            </a:fld>
            <a:endParaRPr lang="cs-CZ"/>
          </a:p>
        </p:txBody>
      </p:sp>
    </p:spTree>
    <p:extLst>
      <p:ext uri="{BB962C8B-B14F-4D97-AF65-F5344CB8AC3E}">
        <p14:creationId xmlns:p14="http://schemas.microsoft.com/office/powerpoint/2010/main" val="275259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F9783A-9A35-460D-82AE-C98D8554EE5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4D2460F-4745-42EC-B904-197021D472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423D1E7F-A438-44D5-8B40-2DCC5A082B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2AD1302-955F-47AC-9291-81AE85A5AEBD}"/>
              </a:ext>
            </a:extLst>
          </p:cNvPr>
          <p:cNvSpPr>
            <a:spLocks noGrp="1"/>
          </p:cNvSpPr>
          <p:nvPr>
            <p:ph type="dt" sz="half" idx="10"/>
          </p:nvPr>
        </p:nvSpPr>
        <p:spPr/>
        <p:txBody>
          <a:bodyPr/>
          <a:lstStyle/>
          <a:p>
            <a:fld id="{FED0F3A8-5BCE-4054-81C8-45FF033BAE74}" type="datetimeFigureOut">
              <a:rPr lang="cs-CZ" smtClean="0"/>
              <a:t>13.09.2022</a:t>
            </a:fld>
            <a:endParaRPr lang="cs-CZ"/>
          </a:p>
        </p:txBody>
      </p:sp>
      <p:sp>
        <p:nvSpPr>
          <p:cNvPr id="6" name="Zástupný symbol pro zápatí 5">
            <a:extLst>
              <a:ext uri="{FF2B5EF4-FFF2-40B4-BE49-F238E27FC236}">
                <a16:creationId xmlns:a16="http://schemas.microsoft.com/office/drawing/2014/main" id="{19C79715-863F-4F4F-BF2F-9EF21512A00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B67F2E3-3D7F-49C1-8743-EA7BCCAB489A}"/>
              </a:ext>
            </a:extLst>
          </p:cNvPr>
          <p:cNvSpPr>
            <a:spLocks noGrp="1"/>
          </p:cNvSpPr>
          <p:nvPr>
            <p:ph type="sldNum" sz="quarter" idx="12"/>
          </p:nvPr>
        </p:nvSpPr>
        <p:spPr/>
        <p:txBody>
          <a:bodyPr/>
          <a:lstStyle/>
          <a:p>
            <a:fld id="{F9155041-70A7-407E-840C-83104AAB7AC5}" type="slidenum">
              <a:rPr lang="cs-CZ" smtClean="0"/>
              <a:t>‹#›</a:t>
            </a:fld>
            <a:endParaRPr lang="cs-CZ"/>
          </a:p>
        </p:txBody>
      </p:sp>
    </p:spTree>
    <p:extLst>
      <p:ext uri="{BB962C8B-B14F-4D97-AF65-F5344CB8AC3E}">
        <p14:creationId xmlns:p14="http://schemas.microsoft.com/office/powerpoint/2010/main" val="3641662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D82ED2D-C6F6-479F-8664-1870296F6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EB174DF0-1288-4784-B732-6141486D96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B2372FD-BC1F-4132-A36C-DC02CB54D5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0F3A8-5BCE-4054-81C8-45FF033BAE74}" type="datetimeFigureOut">
              <a:rPr lang="cs-CZ" smtClean="0"/>
              <a:t>13.09.2022</a:t>
            </a:fld>
            <a:endParaRPr lang="cs-CZ"/>
          </a:p>
        </p:txBody>
      </p:sp>
      <p:sp>
        <p:nvSpPr>
          <p:cNvPr id="5" name="Zástupný symbol pro zápatí 4">
            <a:extLst>
              <a:ext uri="{FF2B5EF4-FFF2-40B4-BE49-F238E27FC236}">
                <a16:creationId xmlns:a16="http://schemas.microsoft.com/office/drawing/2014/main" id="{1DA2E642-8209-44B7-A346-539782ECF6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3E43026-6C25-4A95-8A2B-60FAB45707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55041-70A7-407E-840C-83104AAB7AC5}" type="slidenum">
              <a:rPr lang="cs-CZ" smtClean="0"/>
              <a:t>‹#›</a:t>
            </a:fld>
            <a:endParaRPr lang="cs-CZ"/>
          </a:p>
        </p:txBody>
      </p:sp>
    </p:spTree>
    <p:extLst>
      <p:ext uri="{BB962C8B-B14F-4D97-AF65-F5344CB8AC3E}">
        <p14:creationId xmlns:p14="http://schemas.microsoft.com/office/powerpoint/2010/main" val="3036073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searchgate.net/publication/261403623_Global_Civil_Society_Dimensions_of_the_Nonprofit_Sector"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zakonyprolidi.cz/cs/2012-89/zneni-20210701"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hyperlink" Target="http://money.howstuffworks.com/10-largest-foundations-in-the-world.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ontrol" Target="../activeX/activeX3.xml"/><Relationship Id="rId7" Type="http://schemas.openxmlformats.org/officeDocument/2006/relationships/image" Target="../media/image1.wmf"/><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hyperlink" Target="mailto:jakubpejcal@mail.muni.cz" TargetMode="External"/><Relationship Id="rId5" Type="http://schemas.openxmlformats.org/officeDocument/2006/relationships/hyperlink" Target="mailto:1953@muni.cz" TargetMode="Externa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hyperlink" Target="https://cs-cz.facebook.com/CVNS" TargetMode="External"/><Relationship Id="rId4" Type="http://schemas.openxmlformats.org/officeDocument/2006/relationships/hyperlink" Target="http://cvns.econ.muni.cz/"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vns.econ.muni.cz/"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fikane.cz" TargetMode="External"/><Relationship Id="rId4" Type="http://schemas.openxmlformats.org/officeDocument/2006/relationships/hyperlink" Target="mapaneziskovek.cz"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akovijsme.cz/co-jsou-neziskovky/"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hyperlink" Target="https://www.google.com/search?q=nonprofit&amp;client=opera&amp;hs=Mfz&amp;sxsrf=APq-WBt4_tohdNv-BRCji-vcSOgZ48PeGg:1643891015460&amp;source=lnms&amp;tbm=isch&amp;sa=X&amp;ved=2ahUKEwjtiJqgw-P1AhUFHOwKHeozCAcQ_AUoAXoECAEQAw&amp;biw=1880&amp;bih=939&amp;dpr=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2236466-8752-4007-89D7-3DC1AC89635B}"/>
              </a:ext>
            </a:extLst>
          </p:cNvPr>
          <p:cNvSpPr>
            <a:spLocks noGrp="1"/>
          </p:cNvSpPr>
          <p:nvPr>
            <p:ph type="ctrTitle"/>
          </p:nvPr>
        </p:nvSpPr>
        <p:spPr>
          <a:xfrm>
            <a:off x="838199" y="1093788"/>
            <a:ext cx="10506455" cy="2967208"/>
          </a:xfrm>
        </p:spPr>
        <p:txBody>
          <a:bodyPr>
            <a:normAutofit/>
          </a:bodyPr>
          <a:lstStyle/>
          <a:p>
            <a:pPr algn="l"/>
            <a:r>
              <a:rPr lang="cs-CZ" sz="5600" dirty="0"/>
              <a:t>Ekonomika a řízení </a:t>
            </a:r>
            <a:br>
              <a:rPr lang="cs-CZ" sz="5600" dirty="0"/>
            </a:br>
            <a:r>
              <a:rPr lang="cs-CZ" sz="5600" dirty="0"/>
              <a:t>nestátních neziskových organizací </a:t>
            </a:r>
            <a:br>
              <a:rPr lang="cs-CZ" sz="5600" dirty="0"/>
            </a:br>
            <a:r>
              <a:rPr lang="cs-CZ" sz="5600" dirty="0"/>
              <a:t>(podzim 2022)</a:t>
            </a:r>
          </a:p>
        </p:txBody>
      </p:sp>
      <p:sp>
        <p:nvSpPr>
          <p:cNvPr id="3" name="Podnadpis 2">
            <a:extLst>
              <a:ext uri="{FF2B5EF4-FFF2-40B4-BE49-F238E27FC236}">
                <a16:creationId xmlns:a16="http://schemas.microsoft.com/office/drawing/2014/main" id="{CC8091B1-E15D-448E-82A7-1407F2EBB57C}"/>
              </a:ext>
            </a:extLst>
          </p:cNvPr>
          <p:cNvSpPr>
            <a:spLocks noGrp="1"/>
          </p:cNvSpPr>
          <p:nvPr>
            <p:ph type="subTitle" idx="1"/>
          </p:nvPr>
        </p:nvSpPr>
        <p:spPr>
          <a:xfrm>
            <a:off x="7400924" y="4619624"/>
            <a:ext cx="3946779" cy="1038225"/>
          </a:xfrm>
        </p:spPr>
        <p:txBody>
          <a:bodyPr>
            <a:normAutofit/>
          </a:bodyPr>
          <a:lstStyle/>
          <a:p>
            <a:pPr algn="r"/>
            <a:endParaRPr lang="cs-CZ" sz="1900"/>
          </a:p>
          <a:p>
            <a:pPr algn="r"/>
            <a:r>
              <a:rPr lang="cs-CZ" sz="1900"/>
              <a:t>Úvodní informace, předběžná struktura předmětu, požadavky</a:t>
            </a:r>
          </a:p>
        </p:txBody>
      </p:sp>
      <p:sp>
        <p:nvSpPr>
          <p:cNvPr id="23"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73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117EE8-C3F5-4346-AFEB-669F7DB9C419}"/>
              </a:ext>
            </a:extLst>
          </p:cNvPr>
          <p:cNvSpPr>
            <a:spLocks noGrp="1"/>
          </p:cNvSpPr>
          <p:nvPr>
            <p:ph type="title"/>
          </p:nvPr>
        </p:nvSpPr>
        <p:spPr/>
        <p:txBody>
          <a:bodyPr/>
          <a:lstStyle/>
          <a:p>
            <a:r>
              <a:rPr lang="cs-CZ" dirty="0"/>
              <a:t>Definice?</a:t>
            </a:r>
          </a:p>
        </p:txBody>
      </p:sp>
      <p:pic>
        <p:nvPicPr>
          <p:cNvPr id="4" name="Zástupný obsah 3">
            <a:extLst>
              <a:ext uri="{FF2B5EF4-FFF2-40B4-BE49-F238E27FC236}">
                <a16:creationId xmlns:a16="http://schemas.microsoft.com/office/drawing/2014/main" id="{E81CC15B-A63D-4693-A7D3-58AF5572D086}"/>
              </a:ext>
            </a:extLst>
          </p:cNvPr>
          <p:cNvPicPr>
            <a:picLocks noGrp="1" noChangeAspect="1"/>
          </p:cNvPicPr>
          <p:nvPr>
            <p:ph idx="1"/>
          </p:nvPr>
        </p:nvPicPr>
        <p:blipFill>
          <a:blip r:embed="rId2"/>
          <a:stretch>
            <a:fillRect/>
          </a:stretch>
        </p:blipFill>
        <p:spPr>
          <a:xfrm>
            <a:off x="838200" y="1825625"/>
            <a:ext cx="5259321" cy="4351338"/>
          </a:xfrm>
          <a:prstGeom prst="rect">
            <a:avLst/>
          </a:prstGeom>
        </p:spPr>
      </p:pic>
      <p:pic>
        <p:nvPicPr>
          <p:cNvPr id="5" name="Obrázek 4">
            <a:hlinkClick r:id="rId3"/>
            <a:extLst>
              <a:ext uri="{FF2B5EF4-FFF2-40B4-BE49-F238E27FC236}">
                <a16:creationId xmlns:a16="http://schemas.microsoft.com/office/drawing/2014/main" id="{0FC644E2-D647-4AEC-A441-8C6A33980368}"/>
              </a:ext>
            </a:extLst>
          </p:cNvPr>
          <p:cNvPicPr>
            <a:picLocks noChangeAspect="1"/>
          </p:cNvPicPr>
          <p:nvPr/>
        </p:nvPicPr>
        <p:blipFill>
          <a:blip r:embed="rId4"/>
          <a:stretch>
            <a:fillRect/>
          </a:stretch>
        </p:blipFill>
        <p:spPr>
          <a:xfrm>
            <a:off x="6847468" y="1825625"/>
            <a:ext cx="2739348" cy="3903014"/>
          </a:xfrm>
          <a:prstGeom prst="rect">
            <a:avLst/>
          </a:prstGeom>
        </p:spPr>
      </p:pic>
      <p:sp>
        <p:nvSpPr>
          <p:cNvPr id="3" name="TextovéPole 2">
            <a:extLst>
              <a:ext uri="{FF2B5EF4-FFF2-40B4-BE49-F238E27FC236}">
                <a16:creationId xmlns:a16="http://schemas.microsoft.com/office/drawing/2014/main" id="{F748EDFE-D01B-40CE-B13A-A740E2B18288}"/>
              </a:ext>
            </a:extLst>
          </p:cNvPr>
          <p:cNvSpPr txBox="1"/>
          <p:nvPr/>
        </p:nvSpPr>
        <p:spPr>
          <a:xfrm>
            <a:off x="7297445" y="996061"/>
            <a:ext cx="1233996" cy="369332"/>
          </a:xfrm>
          <a:prstGeom prst="rect">
            <a:avLst/>
          </a:prstGeom>
          <a:noFill/>
        </p:spPr>
        <p:txBody>
          <a:bodyPr wrap="square" rtlCol="0">
            <a:spAutoFit/>
          </a:bodyPr>
          <a:lstStyle/>
          <a:p>
            <a:r>
              <a:rPr lang="cs-CZ" i="1" dirty="0" err="1"/>
              <a:t>Click</a:t>
            </a:r>
            <a:r>
              <a:rPr lang="cs-CZ" i="1" dirty="0"/>
              <a:t>!</a:t>
            </a:r>
          </a:p>
        </p:txBody>
      </p:sp>
      <p:cxnSp>
        <p:nvCxnSpPr>
          <p:cNvPr id="7" name="Spojnice: zakřivená 6">
            <a:extLst>
              <a:ext uri="{FF2B5EF4-FFF2-40B4-BE49-F238E27FC236}">
                <a16:creationId xmlns:a16="http://schemas.microsoft.com/office/drawing/2014/main" id="{4BAE24EA-7C19-47E5-A71A-C6899740BD0D}"/>
              </a:ext>
            </a:extLst>
          </p:cNvPr>
          <p:cNvCxnSpPr/>
          <p:nvPr/>
        </p:nvCxnSpPr>
        <p:spPr>
          <a:xfrm rot="16200000" flipH="1">
            <a:off x="7565362" y="1330063"/>
            <a:ext cx="573874" cy="417250"/>
          </a:xfrm>
          <a:prstGeom prst="curvedConnector3">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361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EF9472-1678-490B-9600-4CF4E737B915}"/>
              </a:ext>
            </a:extLst>
          </p:cNvPr>
          <p:cNvSpPr>
            <a:spLocks noGrp="1"/>
          </p:cNvSpPr>
          <p:nvPr>
            <p:ph type="title"/>
          </p:nvPr>
        </p:nvSpPr>
        <p:spPr/>
        <p:txBody>
          <a:bodyPr/>
          <a:lstStyle/>
          <a:p>
            <a:r>
              <a:rPr lang="cs-CZ" dirty="0"/>
              <a:t>Definice?</a:t>
            </a:r>
          </a:p>
        </p:txBody>
      </p:sp>
      <p:pic>
        <p:nvPicPr>
          <p:cNvPr id="4" name="Zástupný obsah 3">
            <a:extLst>
              <a:ext uri="{FF2B5EF4-FFF2-40B4-BE49-F238E27FC236}">
                <a16:creationId xmlns:a16="http://schemas.microsoft.com/office/drawing/2014/main" id="{546E3E74-5BAF-4043-A856-6B0127959162}"/>
              </a:ext>
            </a:extLst>
          </p:cNvPr>
          <p:cNvPicPr>
            <a:picLocks noGrp="1" noChangeAspect="1"/>
          </p:cNvPicPr>
          <p:nvPr>
            <p:ph idx="1"/>
          </p:nvPr>
        </p:nvPicPr>
        <p:blipFill>
          <a:blip r:embed="rId2"/>
          <a:stretch>
            <a:fillRect/>
          </a:stretch>
        </p:blipFill>
        <p:spPr>
          <a:xfrm>
            <a:off x="3828272" y="1825625"/>
            <a:ext cx="4535456" cy="4351338"/>
          </a:xfrm>
          <a:prstGeom prst="rect">
            <a:avLst/>
          </a:prstGeom>
        </p:spPr>
      </p:pic>
    </p:spTree>
    <p:extLst>
      <p:ext uri="{BB962C8B-B14F-4D97-AF65-F5344CB8AC3E}">
        <p14:creationId xmlns:p14="http://schemas.microsoft.com/office/powerpoint/2010/main" val="2440696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C6EAA7-C049-48BD-8536-3A73E7293D21}"/>
              </a:ext>
            </a:extLst>
          </p:cNvPr>
          <p:cNvSpPr>
            <a:spLocks noGrp="1"/>
          </p:cNvSpPr>
          <p:nvPr>
            <p:ph type="title"/>
          </p:nvPr>
        </p:nvSpPr>
        <p:spPr/>
        <p:txBody>
          <a:bodyPr/>
          <a:lstStyle/>
          <a:p>
            <a:r>
              <a:rPr lang="cs-CZ" dirty="0">
                <a:hlinkClick r:id="rId2"/>
              </a:rPr>
              <a:t>Legislativní ukotvení</a:t>
            </a:r>
            <a:endParaRPr lang="cs-CZ" dirty="0"/>
          </a:p>
        </p:txBody>
      </p:sp>
      <p:sp>
        <p:nvSpPr>
          <p:cNvPr id="3" name="Zástupný obsah 2">
            <a:extLst>
              <a:ext uri="{FF2B5EF4-FFF2-40B4-BE49-F238E27FC236}">
                <a16:creationId xmlns:a16="http://schemas.microsoft.com/office/drawing/2014/main" id="{EC3454F3-3C6A-4CD9-A69C-DEB9FE5CA793}"/>
              </a:ext>
            </a:extLst>
          </p:cNvPr>
          <p:cNvSpPr>
            <a:spLocks noGrp="1"/>
          </p:cNvSpPr>
          <p:nvPr>
            <p:ph idx="1"/>
          </p:nvPr>
        </p:nvSpPr>
        <p:spPr/>
        <p:txBody>
          <a:bodyPr/>
          <a:lstStyle/>
          <a:p>
            <a:pPr marL="0" indent="0">
              <a:buNone/>
            </a:pPr>
            <a:br>
              <a:rPr lang="cs-CZ" dirty="0"/>
            </a:br>
            <a:endParaRPr lang="cs-CZ" dirty="0"/>
          </a:p>
        </p:txBody>
      </p:sp>
      <p:pic>
        <p:nvPicPr>
          <p:cNvPr id="4" name="Obrázek 3">
            <a:extLst>
              <a:ext uri="{FF2B5EF4-FFF2-40B4-BE49-F238E27FC236}">
                <a16:creationId xmlns:a16="http://schemas.microsoft.com/office/drawing/2014/main" id="{548666DA-6A01-4C93-B33D-3209596C5126}"/>
              </a:ext>
            </a:extLst>
          </p:cNvPr>
          <p:cNvPicPr>
            <a:picLocks noChangeAspect="1"/>
          </p:cNvPicPr>
          <p:nvPr/>
        </p:nvPicPr>
        <p:blipFill>
          <a:blip r:embed="rId3"/>
          <a:stretch>
            <a:fillRect/>
          </a:stretch>
        </p:blipFill>
        <p:spPr>
          <a:xfrm>
            <a:off x="675040" y="2148715"/>
            <a:ext cx="5502888" cy="2575820"/>
          </a:xfrm>
          <a:prstGeom prst="rect">
            <a:avLst/>
          </a:prstGeom>
        </p:spPr>
      </p:pic>
      <p:pic>
        <p:nvPicPr>
          <p:cNvPr id="5" name="Obrázek 4">
            <a:extLst>
              <a:ext uri="{FF2B5EF4-FFF2-40B4-BE49-F238E27FC236}">
                <a16:creationId xmlns:a16="http://schemas.microsoft.com/office/drawing/2014/main" id="{E1DBD1E9-49FD-4C03-973B-62D35AFE2336}"/>
              </a:ext>
            </a:extLst>
          </p:cNvPr>
          <p:cNvPicPr>
            <a:picLocks noChangeAspect="1"/>
          </p:cNvPicPr>
          <p:nvPr/>
        </p:nvPicPr>
        <p:blipFill>
          <a:blip r:embed="rId4"/>
          <a:stretch>
            <a:fillRect/>
          </a:stretch>
        </p:blipFill>
        <p:spPr>
          <a:xfrm>
            <a:off x="6262735" y="3693228"/>
            <a:ext cx="5729287" cy="2234422"/>
          </a:xfrm>
          <a:prstGeom prst="rect">
            <a:avLst/>
          </a:prstGeom>
        </p:spPr>
      </p:pic>
      <p:pic>
        <p:nvPicPr>
          <p:cNvPr id="6" name="Obrázek 5">
            <a:extLst>
              <a:ext uri="{FF2B5EF4-FFF2-40B4-BE49-F238E27FC236}">
                <a16:creationId xmlns:a16="http://schemas.microsoft.com/office/drawing/2014/main" id="{B92FF9A7-7813-4059-898D-A703642D7C8A}"/>
              </a:ext>
            </a:extLst>
          </p:cNvPr>
          <p:cNvPicPr>
            <a:picLocks noChangeAspect="1"/>
          </p:cNvPicPr>
          <p:nvPr/>
        </p:nvPicPr>
        <p:blipFill>
          <a:blip r:embed="rId5"/>
          <a:stretch>
            <a:fillRect/>
          </a:stretch>
        </p:blipFill>
        <p:spPr>
          <a:xfrm>
            <a:off x="5136496" y="1918041"/>
            <a:ext cx="6666366" cy="841386"/>
          </a:xfrm>
          <a:prstGeom prst="rect">
            <a:avLst/>
          </a:prstGeom>
        </p:spPr>
      </p:pic>
      <p:pic>
        <p:nvPicPr>
          <p:cNvPr id="7" name="Obrázek 6">
            <a:extLst>
              <a:ext uri="{FF2B5EF4-FFF2-40B4-BE49-F238E27FC236}">
                <a16:creationId xmlns:a16="http://schemas.microsoft.com/office/drawing/2014/main" id="{8ED54829-3C3C-4F19-BFCA-47B4359B688F}"/>
              </a:ext>
            </a:extLst>
          </p:cNvPr>
          <p:cNvPicPr>
            <a:picLocks noChangeAspect="1"/>
          </p:cNvPicPr>
          <p:nvPr/>
        </p:nvPicPr>
        <p:blipFill>
          <a:blip r:embed="rId6"/>
          <a:stretch>
            <a:fillRect/>
          </a:stretch>
        </p:blipFill>
        <p:spPr>
          <a:xfrm>
            <a:off x="1058450" y="4859472"/>
            <a:ext cx="5310817" cy="1618290"/>
          </a:xfrm>
          <a:prstGeom prst="rect">
            <a:avLst/>
          </a:prstGeom>
        </p:spPr>
      </p:pic>
      <p:sp>
        <p:nvSpPr>
          <p:cNvPr id="8" name="TextovéPole 7">
            <a:extLst>
              <a:ext uri="{FF2B5EF4-FFF2-40B4-BE49-F238E27FC236}">
                <a16:creationId xmlns:a16="http://schemas.microsoft.com/office/drawing/2014/main" id="{2D88EC0B-106C-4A30-92FE-9EF713541270}"/>
              </a:ext>
            </a:extLst>
          </p:cNvPr>
          <p:cNvSpPr txBox="1"/>
          <p:nvPr/>
        </p:nvSpPr>
        <p:spPr>
          <a:xfrm>
            <a:off x="6262735" y="767358"/>
            <a:ext cx="5729286" cy="369332"/>
          </a:xfrm>
          <a:prstGeom prst="rect">
            <a:avLst/>
          </a:prstGeom>
          <a:noFill/>
        </p:spPr>
        <p:txBody>
          <a:bodyPr wrap="square" rtlCol="0">
            <a:spAutoFit/>
          </a:bodyPr>
          <a:lstStyle/>
          <a:p>
            <a:r>
              <a:rPr lang="cs-CZ" dirty="0"/>
              <a:t>Nejen „</a:t>
            </a:r>
            <a:r>
              <a:rPr lang="cs-CZ" dirty="0">
                <a:hlinkClick r:id="rId2"/>
              </a:rPr>
              <a:t>nový občanský zákoník</a:t>
            </a:r>
            <a:r>
              <a:rPr lang="cs-CZ" dirty="0"/>
              <a:t>“, ale např. i daňové zákony…</a:t>
            </a:r>
          </a:p>
        </p:txBody>
      </p:sp>
    </p:spTree>
    <p:extLst>
      <p:ext uri="{BB962C8B-B14F-4D97-AF65-F5344CB8AC3E}">
        <p14:creationId xmlns:p14="http://schemas.microsoft.com/office/powerpoint/2010/main" val="771574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F6F8BE-0519-4D1D-A76C-F1C5FAF03B2E}"/>
              </a:ext>
            </a:extLst>
          </p:cNvPr>
          <p:cNvSpPr>
            <a:spLocks noGrp="1"/>
          </p:cNvSpPr>
          <p:nvPr>
            <p:ph type="title"/>
          </p:nvPr>
        </p:nvSpPr>
        <p:spPr/>
        <p:txBody>
          <a:bodyPr/>
          <a:lstStyle/>
          <a:p>
            <a:r>
              <a:rPr lang="cs-CZ" dirty="0"/>
              <a:t>Ekonomie a neziskový sektor</a:t>
            </a:r>
          </a:p>
        </p:txBody>
      </p:sp>
      <p:graphicFrame>
        <p:nvGraphicFramePr>
          <p:cNvPr id="5" name="Zástupný obsah 2">
            <a:extLst>
              <a:ext uri="{FF2B5EF4-FFF2-40B4-BE49-F238E27FC236}">
                <a16:creationId xmlns:a16="http://schemas.microsoft.com/office/drawing/2014/main" id="{F6CE5D7F-D3FA-4E8D-B952-2DEA9AE47BF9}"/>
              </a:ext>
            </a:extLst>
          </p:cNvPr>
          <p:cNvGraphicFramePr>
            <a:graphicFrameLocks noGrp="1"/>
          </p:cNvGraphicFramePr>
          <p:nvPr>
            <p:ph idx="1"/>
            <p:extLst>
              <p:ext uri="{D42A27DB-BD31-4B8C-83A1-F6EECF244321}">
                <p14:modId xmlns:p14="http://schemas.microsoft.com/office/powerpoint/2010/main" val="34186905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Řečová bublina: obdélníkový bublinový popisek se zakulacenými rohy 3">
            <a:extLst>
              <a:ext uri="{FF2B5EF4-FFF2-40B4-BE49-F238E27FC236}">
                <a16:creationId xmlns:a16="http://schemas.microsoft.com/office/drawing/2014/main" id="{FD32937A-1F86-4CE6-B754-2DDAE15BAD3A}"/>
              </a:ext>
            </a:extLst>
          </p:cNvPr>
          <p:cNvSpPr/>
          <p:nvPr/>
        </p:nvSpPr>
        <p:spPr>
          <a:xfrm>
            <a:off x="5379867" y="5826295"/>
            <a:ext cx="3045041" cy="1038687"/>
          </a:xfrm>
          <a:prstGeom prst="wedgeRoundRectCallout">
            <a:avLst>
              <a:gd name="adj1" fmla="val -49254"/>
              <a:gd name="adj2" fmla="val -75107"/>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sz="1600" dirty="0"/>
              <a:t>Ekonomové začali systematicky zkoumat neziskovky až na konci 60. let 20. století!</a:t>
            </a:r>
          </a:p>
        </p:txBody>
      </p:sp>
    </p:spTree>
    <p:extLst>
      <p:ext uri="{BB962C8B-B14F-4D97-AF65-F5344CB8AC3E}">
        <p14:creationId xmlns:p14="http://schemas.microsoft.com/office/powerpoint/2010/main" val="1471805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DDBD06-9042-43EE-969B-6692E95836EC}"/>
              </a:ext>
            </a:extLst>
          </p:cNvPr>
          <p:cNvSpPr>
            <a:spLocks noGrp="1"/>
          </p:cNvSpPr>
          <p:nvPr>
            <p:ph type="title"/>
          </p:nvPr>
        </p:nvSpPr>
        <p:spPr/>
        <p:txBody>
          <a:bodyPr/>
          <a:lstStyle/>
          <a:p>
            <a:r>
              <a:rPr lang="cs-CZ" dirty="0"/>
              <a:t>Heterogenita neziskového sektoru</a:t>
            </a:r>
          </a:p>
        </p:txBody>
      </p:sp>
      <p:pic>
        <p:nvPicPr>
          <p:cNvPr id="6" name="Zástupný obsah 5">
            <a:extLst>
              <a:ext uri="{FF2B5EF4-FFF2-40B4-BE49-F238E27FC236}">
                <a16:creationId xmlns:a16="http://schemas.microsoft.com/office/drawing/2014/main" id="{C975AD4C-8DBB-4678-B1D6-625928B901E7}"/>
              </a:ext>
            </a:extLst>
          </p:cNvPr>
          <p:cNvPicPr>
            <a:picLocks noGrp="1" noChangeAspect="1"/>
          </p:cNvPicPr>
          <p:nvPr>
            <p:ph sz="half" idx="1"/>
          </p:nvPr>
        </p:nvPicPr>
        <p:blipFill>
          <a:blip r:embed="rId2"/>
          <a:stretch>
            <a:fillRect/>
          </a:stretch>
        </p:blipFill>
        <p:spPr>
          <a:xfrm>
            <a:off x="838200" y="2450223"/>
            <a:ext cx="5181600" cy="3102142"/>
          </a:xfrm>
          <a:prstGeom prst="rect">
            <a:avLst/>
          </a:prstGeom>
        </p:spPr>
      </p:pic>
      <p:pic>
        <p:nvPicPr>
          <p:cNvPr id="7" name="Zástupný obsah 6">
            <a:extLst>
              <a:ext uri="{FF2B5EF4-FFF2-40B4-BE49-F238E27FC236}">
                <a16:creationId xmlns:a16="http://schemas.microsoft.com/office/drawing/2014/main" id="{D67CA181-74FD-4F8D-9492-69F07AB69150}"/>
              </a:ext>
            </a:extLst>
          </p:cNvPr>
          <p:cNvPicPr>
            <a:picLocks noGrp="1" noChangeAspect="1"/>
          </p:cNvPicPr>
          <p:nvPr>
            <p:ph sz="half" idx="2"/>
          </p:nvPr>
        </p:nvPicPr>
        <p:blipFill>
          <a:blip r:embed="rId3"/>
          <a:stretch>
            <a:fillRect/>
          </a:stretch>
        </p:blipFill>
        <p:spPr>
          <a:xfrm>
            <a:off x="6172200" y="2339839"/>
            <a:ext cx="5181600" cy="3322909"/>
          </a:xfrm>
          <a:prstGeom prst="rect">
            <a:avLst/>
          </a:prstGeom>
        </p:spPr>
      </p:pic>
      <p:sp>
        <p:nvSpPr>
          <p:cNvPr id="8" name="Řečová bublina: obdélníkový bublinový popisek se zakulacenými rohy 7">
            <a:extLst>
              <a:ext uri="{FF2B5EF4-FFF2-40B4-BE49-F238E27FC236}">
                <a16:creationId xmlns:a16="http://schemas.microsoft.com/office/drawing/2014/main" id="{33E77247-258E-43DD-9363-488571D2B567}"/>
              </a:ext>
            </a:extLst>
          </p:cNvPr>
          <p:cNvSpPr/>
          <p:nvPr/>
        </p:nvSpPr>
        <p:spPr>
          <a:xfrm>
            <a:off x="1716833" y="1690688"/>
            <a:ext cx="1278294" cy="903222"/>
          </a:xfrm>
          <a:prstGeom prst="wedgeRound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sz="1400" dirty="0">
                <a:solidFill>
                  <a:schemeClr val="bg1"/>
                </a:solidFill>
                <a:hlinkClick r:id="rId4">
                  <a:extLst>
                    <a:ext uri="{A12FA001-AC4F-418D-AE19-62706E023703}">
                      <ahyp:hlinkClr xmlns:ahyp="http://schemas.microsoft.com/office/drawing/2018/hyperlinkcolor" val="tx"/>
                    </a:ext>
                  </a:extLst>
                </a:hlinkClick>
              </a:rPr>
              <a:t>Silnější než národní státy…</a:t>
            </a:r>
            <a:endParaRPr lang="cs-CZ" sz="1400" dirty="0">
              <a:solidFill>
                <a:schemeClr val="bg1"/>
              </a:solidFill>
            </a:endParaRPr>
          </a:p>
        </p:txBody>
      </p:sp>
    </p:spTree>
    <p:extLst>
      <p:ext uri="{BB962C8B-B14F-4D97-AF65-F5344CB8AC3E}">
        <p14:creationId xmlns:p14="http://schemas.microsoft.com/office/powerpoint/2010/main" val="3259516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55E1F5-A79C-4E99-B51D-0DD66EB19FED}"/>
              </a:ext>
            </a:extLst>
          </p:cNvPr>
          <p:cNvSpPr>
            <a:spLocks noGrp="1"/>
          </p:cNvSpPr>
          <p:nvPr>
            <p:ph type="title"/>
          </p:nvPr>
        </p:nvSpPr>
        <p:spPr/>
        <p:txBody>
          <a:bodyPr/>
          <a:lstStyle/>
          <a:p>
            <a:r>
              <a:rPr lang="cs-CZ"/>
              <a:t>Různé úhly pohledu</a:t>
            </a:r>
            <a:endParaRPr lang="cs-CZ" dirty="0"/>
          </a:p>
        </p:txBody>
      </p:sp>
      <p:pic>
        <p:nvPicPr>
          <p:cNvPr id="5" name="Zástupný obsah 4">
            <a:extLst>
              <a:ext uri="{FF2B5EF4-FFF2-40B4-BE49-F238E27FC236}">
                <a16:creationId xmlns:a16="http://schemas.microsoft.com/office/drawing/2014/main" id="{7B3F7039-5988-4F42-AC2C-DD41D899639F}"/>
              </a:ext>
            </a:extLst>
          </p:cNvPr>
          <p:cNvPicPr>
            <a:picLocks noGrp="1" noChangeAspect="1"/>
          </p:cNvPicPr>
          <p:nvPr>
            <p:ph sz="half" idx="1"/>
          </p:nvPr>
        </p:nvPicPr>
        <p:blipFill>
          <a:blip r:embed="rId2"/>
          <a:stretch>
            <a:fillRect/>
          </a:stretch>
        </p:blipFill>
        <p:spPr>
          <a:xfrm>
            <a:off x="838200" y="1825625"/>
            <a:ext cx="5181600" cy="1586957"/>
          </a:xfrm>
          <a:prstGeom prst="rect">
            <a:avLst/>
          </a:prstGeom>
        </p:spPr>
      </p:pic>
      <p:pic>
        <p:nvPicPr>
          <p:cNvPr id="7" name="Zástupný obsah 6">
            <a:extLst>
              <a:ext uri="{FF2B5EF4-FFF2-40B4-BE49-F238E27FC236}">
                <a16:creationId xmlns:a16="http://schemas.microsoft.com/office/drawing/2014/main" id="{D1E91DA8-D9B0-410C-A5C5-877FA2427390}"/>
              </a:ext>
            </a:extLst>
          </p:cNvPr>
          <p:cNvPicPr>
            <a:picLocks noGrp="1" noChangeAspect="1"/>
          </p:cNvPicPr>
          <p:nvPr>
            <p:ph sz="half" idx="2"/>
          </p:nvPr>
        </p:nvPicPr>
        <p:blipFill>
          <a:blip r:embed="rId3"/>
          <a:stretch>
            <a:fillRect/>
          </a:stretch>
        </p:blipFill>
        <p:spPr>
          <a:xfrm>
            <a:off x="6152322" y="1825625"/>
            <a:ext cx="5181600" cy="1713157"/>
          </a:xfrm>
          <a:prstGeom prst="rect">
            <a:avLst/>
          </a:prstGeom>
        </p:spPr>
      </p:pic>
      <p:pic>
        <p:nvPicPr>
          <p:cNvPr id="6" name="Obrázek 5">
            <a:extLst>
              <a:ext uri="{FF2B5EF4-FFF2-40B4-BE49-F238E27FC236}">
                <a16:creationId xmlns:a16="http://schemas.microsoft.com/office/drawing/2014/main" id="{AD83648C-DA5D-4F6F-A55F-4D527F8032A7}"/>
              </a:ext>
            </a:extLst>
          </p:cNvPr>
          <p:cNvPicPr>
            <a:picLocks noChangeAspect="1"/>
          </p:cNvPicPr>
          <p:nvPr/>
        </p:nvPicPr>
        <p:blipFill>
          <a:blip r:embed="rId4"/>
          <a:stretch>
            <a:fillRect/>
          </a:stretch>
        </p:blipFill>
        <p:spPr>
          <a:xfrm>
            <a:off x="838200" y="4081790"/>
            <a:ext cx="5164174" cy="1542178"/>
          </a:xfrm>
          <a:prstGeom prst="rect">
            <a:avLst/>
          </a:prstGeom>
        </p:spPr>
      </p:pic>
      <p:pic>
        <p:nvPicPr>
          <p:cNvPr id="8" name="Obrázek 7">
            <a:extLst>
              <a:ext uri="{FF2B5EF4-FFF2-40B4-BE49-F238E27FC236}">
                <a16:creationId xmlns:a16="http://schemas.microsoft.com/office/drawing/2014/main" id="{900B83F4-DB46-4036-883B-D3D41B2CE0D7}"/>
              </a:ext>
            </a:extLst>
          </p:cNvPr>
          <p:cNvPicPr>
            <a:picLocks noChangeAspect="1"/>
          </p:cNvPicPr>
          <p:nvPr/>
        </p:nvPicPr>
        <p:blipFill>
          <a:blip r:embed="rId5"/>
          <a:stretch>
            <a:fillRect/>
          </a:stretch>
        </p:blipFill>
        <p:spPr>
          <a:xfrm>
            <a:off x="6189628" y="4081790"/>
            <a:ext cx="4699391" cy="1267180"/>
          </a:xfrm>
          <a:prstGeom prst="rect">
            <a:avLst/>
          </a:prstGeom>
        </p:spPr>
      </p:pic>
    </p:spTree>
    <p:extLst>
      <p:ext uri="{BB962C8B-B14F-4D97-AF65-F5344CB8AC3E}">
        <p14:creationId xmlns:p14="http://schemas.microsoft.com/office/powerpoint/2010/main" val="2248355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83121F-485C-4FED-BF05-11D0B582A01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132376B-BBD7-4F57-A586-78C2D4E9187A}"/>
              </a:ext>
            </a:extLst>
          </p:cNvPr>
          <p:cNvSpPr>
            <a:spLocks noGrp="1"/>
          </p:cNvSpPr>
          <p:nvPr>
            <p:ph sz="half" idx="1"/>
          </p:nvPr>
        </p:nvSpPr>
        <p:spPr/>
        <p:txBody>
          <a:bodyPr/>
          <a:lstStyle/>
          <a:p>
            <a:endParaRPr lang="cs-CZ" dirty="0"/>
          </a:p>
        </p:txBody>
      </p:sp>
      <p:sp>
        <p:nvSpPr>
          <p:cNvPr id="4" name="Zástupný obsah 3">
            <a:extLst>
              <a:ext uri="{FF2B5EF4-FFF2-40B4-BE49-F238E27FC236}">
                <a16:creationId xmlns:a16="http://schemas.microsoft.com/office/drawing/2014/main" id="{2290D14D-34F1-4755-B624-0D1B946C7B14}"/>
              </a:ext>
            </a:extLst>
          </p:cNvPr>
          <p:cNvSpPr>
            <a:spLocks noGrp="1"/>
          </p:cNvSpPr>
          <p:nvPr>
            <p:ph sz="half" idx="2"/>
          </p:nvPr>
        </p:nvSpPr>
        <p:spPr/>
        <p:txBody>
          <a:bodyPr/>
          <a:lstStyle/>
          <a:p>
            <a:endParaRPr lang="cs-CZ"/>
          </a:p>
        </p:txBody>
      </p:sp>
    </p:spTree>
    <p:extLst>
      <p:ext uri="{BB962C8B-B14F-4D97-AF65-F5344CB8AC3E}">
        <p14:creationId xmlns:p14="http://schemas.microsoft.com/office/powerpoint/2010/main" val="914642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770DA2-B51C-4695-B6E0-FB7696910647}"/>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9D4B8C5-18AE-4071-897A-5835D662C763}"/>
              </a:ext>
            </a:extLst>
          </p:cNvPr>
          <p:cNvSpPr>
            <a:spLocks noGrp="1"/>
          </p:cNvSpPr>
          <p:nvPr>
            <p:ph sz="half" idx="1"/>
          </p:nvPr>
        </p:nvSpPr>
        <p:spPr/>
        <p:txBody>
          <a:bodyPr/>
          <a:lstStyle/>
          <a:p>
            <a:r>
              <a:rPr lang="cs-CZ" dirty="0"/>
              <a:t>Vladimír Hyánek (415) </a:t>
            </a:r>
            <a:r>
              <a:rPr lang="cs-CZ" dirty="0">
                <a:hlinkClick r:id="rId5"/>
              </a:rPr>
              <a:t>1953@muni.cz</a:t>
            </a:r>
            <a:r>
              <a:rPr lang="cs-CZ" dirty="0"/>
              <a:t> </a:t>
            </a:r>
          </a:p>
          <a:p>
            <a:r>
              <a:rPr lang="cs-CZ" dirty="0"/>
              <a:t>Jakub Pejcal (416)</a:t>
            </a:r>
            <a:br>
              <a:rPr lang="cs-CZ" dirty="0"/>
            </a:br>
            <a:r>
              <a:rPr lang="cs-CZ" dirty="0">
                <a:hlinkClick r:id="rId6"/>
              </a:rPr>
              <a:t>jakubpejcal@mail.muni.cz</a:t>
            </a:r>
            <a:r>
              <a:rPr lang="cs-CZ" dirty="0"/>
              <a:t> </a:t>
            </a:r>
          </a:p>
          <a:p>
            <a:r>
              <a:rPr lang="cs-CZ" dirty="0"/>
              <a:t>externisté</a:t>
            </a:r>
          </a:p>
        </p:txBody>
      </p:sp>
      <p:sp>
        <p:nvSpPr>
          <p:cNvPr id="4" name="Zástupný obsah 3">
            <a:extLst>
              <a:ext uri="{FF2B5EF4-FFF2-40B4-BE49-F238E27FC236}">
                <a16:creationId xmlns:a16="http://schemas.microsoft.com/office/drawing/2014/main" id="{338991DE-285E-4773-929E-4A54A250F9F7}"/>
              </a:ext>
            </a:extLst>
          </p:cNvPr>
          <p:cNvSpPr>
            <a:spLocks noGrp="1"/>
          </p:cNvSpPr>
          <p:nvPr>
            <p:ph sz="half" idx="2"/>
          </p:nvPr>
        </p:nvSpPr>
        <p:spPr>
          <a:xfrm>
            <a:off x="5681708" y="1825625"/>
            <a:ext cx="5672092" cy="4351338"/>
          </a:xfrm>
        </p:spPr>
        <p:txBody>
          <a:bodyPr/>
          <a:lstStyle/>
          <a:p>
            <a:r>
              <a:rPr lang="cs-CZ" dirty="0"/>
              <a:t>Přednáška: út 8:00-9:50</a:t>
            </a:r>
            <a:br>
              <a:rPr lang="cs-CZ" dirty="0"/>
            </a:br>
            <a:r>
              <a:rPr lang="cs-CZ" dirty="0"/>
              <a:t>U32</a:t>
            </a:r>
          </a:p>
        </p:txBody>
      </p:sp>
    </p:spTree>
    <p:controls>
      <mc:AlternateContent xmlns:mc="http://schemas.openxmlformats.org/markup-compatibility/2006">
        <mc:Choice xmlns:v="urn:schemas-microsoft-com:vml" Requires="v">
          <p:control name="HTMLCheckbox1" r:id="rId1" imgW="209520" imgH="266760"/>
        </mc:Choice>
        <mc:Fallback>
          <p:control name="HTMLCheckbox1" r:id="rId1" imgW="209520" imgH="266760">
            <p:pic>
              <p:nvPicPr>
                <p:cNvPr id="6" name="HTMLCheckbox1">
                  <a:extLst>
                    <a:ext uri="{FF2B5EF4-FFF2-40B4-BE49-F238E27FC236}">
                      <a16:creationId xmlns:a16="http://schemas.microsoft.com/office/drawing/2014/main" id="{B69B28B0-2AB3-4C8A-ABD5-473637A95198}"/>
                    </a:ext>
                  </a:extLst>
                </p:cNvPr>
                <p:cNvPicPr preferRelativeResize="0">
                  <a:picLocks noChangeArrowheads="1" noChangeShapeType="1"/>
                </p:cNvPicPr>
                <p:nvPr/>
              </p:nvPicPr>
              <p:blipFill>
                <a:blip r:embed="rId7"/>
                <a:srcRect/>
                <a:stretch>
                  <a:fillRect/>
                </a:stretch>
              </p:blipFill>
              <p:spPr bwMode="auto">
                <a:xfrm>
                  <a:off x="1776804" y="4432748"/>
                  <a:ext cx="1371600" cy="1338729"/>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2" r:id="rId2" imgW="209520" imgH="266760"/>
        </mc:Choice>
        <mc:Fallback>
          <p:control name="HTMLCheckbox2" r:id="rId2" imgW="209520" imgH="266760">
            <p:pic>
              <p:nvPicPr>
                <p:cNvPr id="7" name="HTMLCheckbox2">
                  <a:extLst>
                    <a:ext uri="{FF2B5EF4-FFF2-40B4-BE49-F238E27FC236}">
                      <a16:creationId xmlns:a16="http://schemas.microsoft.com/office/drawing/2014/main" id="{633DEDF3-9278-4BE5-955E-DBDFAA1F8EB0}"/>
                    </a:ext>
                  </a:extLst>
                </p:cNvPr>
                <p:cNvPicPr preferRelativeResize="0">
                  <a:picLocks noChangeArrowheads="1" noChangeShapeType="1"/>
                </p:cNvPicPr>
                <p:nvPr/>
              </p:nvPicPr>
              <p:blipFill>
                <a:blip r:embed="rId7"/>
                <a:srcRect/>
                <a:stretch>
                  <a:fillRect/>
                </a:stretch>
              </p:blipFill>
              <p:spPr bwMode="auto">
                <a:xfrm>
                  <a:off x="1776804" y="4432748"/>
                  <a:ext cx="1371600" cy="1338729"/>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3" r:id="rId3" imgW="209520" imgH="266760"/>
        </mc:Choice>
        <mc:Fallback>
          <p:control name="HTMLCheckbox3" r:id="rId3" imgW="209520" imgH="266760">
            <p:pic>
              <p:nvPicPr>
                <p:cNvPr id="8" name="HTMLCheckbox3">
                  <a:extLst>
                    <a:ext uri="{FF2B5EF4-FFF2-40B4-BE49-F238E27FC236}">
                      <a16:creationId xmlns:a16="http://schemas.microsoft.com/office/drawing/2014/main" id="{EDA71827-2CC3-465D-9D22-F2B89DAE841C}"/>
                    </a:ext>
                  </a:extLst>
                </p:cNvPr>
                <p:cNvPicPr preferRelativeResize="0">
                  <a:picLocks noChangeArrowheads="1" noChangeShapeType="1"/>
                </p:cNvPicPr>
                <p:nvPr/>
              </p:nvPicPr>
              <p:blipFill>
                <a:blip r:embed="rId7"/>
                <a:srcRect/>
                <a:stretch>
                  <a:fillRect/>
                </a:stretch>
              </p:blipFill>
              <p:spPr bwMode="auto">
                <a:xfrm>
                  <a:off x="1776803" y="4432748"/>
                  <a:ext cx="3904905" cy="242525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34560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a:extLst>
              <a:ext uri="{FF2B5EF4-FFF2-40B4-BE49-F238E27FC236}">
                <a16:creationId xmlns:a16="http://schemas.microsoft.com/office/drawing/2014/main" id="{C35C75FB-9533-44A7-B4E0-5AFBEA272DB6}"/>
              </a:ext>
            </a:extLst>
          </p:cNvPr>
          <p:cNvPicPr>
            <a:picLocks noGrp="1" noChangeAspect="1"/>
          </p:cNvPicPr>
          <p:nvPr>
            <p:ph sz="half" idx="1"/>
          </p:nvPr>
        </p:nvPicPr>
        <p:blipFill rotWithShape="1">
          <a:blip r:embed="rId2"/>
          <a:srcRect b="1496"/>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Obrázek 5">
            <a:extLst>
              <a:ext uri="{FF2B5EF4-FFF2-40B4-BE49-F238E27FC236}">
                <a16:creationId xmlns:a16="http://schemas.microsoft.com/office/drawing/2014/main" id="{4D7E2338-C728-410A-84DE-6FC77796612C}"/>
              </a:ext>
            </a:extLst>
          </p:cNvPr>
          <p:cNvPicPr>
            <a:picLocks noChangeAspect="1"/>
          </p:cNvPicPr>
          <p:nvPr/>
        </p:nvPicPr>
        <p:blipFill>
          <a:blip r:embed="rId3"/>
          <a:stretch>
            <a:fillRect/>
          </a:stretch>
        </p:blipFill>
        <p:spPr>
          <a:xfrm>
            <a:off x="9174096" y="382706"/>
            <a:ext cx="2181226" cy="1966913"/>
          </a:xfrm>
          <a:prstGeom prst="rect">
            <a:avLst/>
          </a:prstGeom>
        </p:spPr>
      </p:pic>
      <p:sp>
        <p:nvSpPr>
          <p:cNvPr id="2" name="Nadpis 1">
            <a:extLst>
              <a:ext uri="{FF2B5EF4-FFF2-40B4-BE49-F238E27FC236}">
                <a16:creationId xmlns:a16="http://schemas.microsoft.com/office/drawing/2014/main" id="{22295E30-0819-4CD8-A7F6-BDAA12D9F6DB}"/>
              </a:ext>
            </a:extLst>
          </p:cNvPr>
          <p:cNvSpPr>
            <a:spLocks noGrp="1"/>
          </p:cNvSpPr>
          <p:nvPr>
            <p:ph type="title"/>
          </p:nvPr>
        </p:nvSpPr>
        <p:spPr>
          <a:xfrm>
            <a:off x="7531610" y="365125"/>
            <a:ext cx="3822189" cy="1899912"/>
          </a:xfrm>
        </p:spPr>
        <p:txBody>
          <a:bodyPr vert="horz" lIns="91440" tIns="45720" rIns="91440" bIns="45720" rtlCol="0" anchor="ctr">
            <a:normAutofit/>
          </a:bodyPr>
          <a:lstStyle/>
          <a:p>
            <a:endParaRPr lang="en-US" sz="4000" dirty="0"/>
          </a:p>
        </p:txBody>
      </p:sp>
      <p:sp>
        <p:nvSpPr>
          <p:cNvPr id="4" name="Zástupný obsah 3">
            <a:extLst>
              <a:ext uri="{FF2B5EF4-FFF2-40B4-BE49-F238E27FC236}">
                <a16:creationId xmlns:a16="http://schemas.microsoft.com/office/drawing/2014/main" id="{B59FBF61-EF30-4611-A6FA-87C06E4AF9A8}"/>
              </a:ext>
            </a:extLst>
          </p:cNvPr>
          <p:cNvSpPr>
            <a:spLocks noGrp="1"/>
          </p:cNvSpPr>
          <p:nvPr>
            <p:ph sz="half" idx="2"/>
          </p:nvPr>
        </p:nvSpPr>
        <p:spPr>
          <a:xfrm>
            <a:off x="7668087" y="3921807"/>
            <a:ext cx="4300999" cy="1127865"/>
          </a:xfrm>
        </p:spPr>
        <p:txBody>
          <a:bodyPr vert="horz" lIns="91440" tIns="45720" rIns="91440" bIns="45720" rtlCol="0">
            <a:normAutofit/>
          </a:bodyPr>
          <a:lstStyle/>
          <a:p>
            <a:r>
              <a:rPr lang="en-US" sz="2000" dirty="0">
                <a:hlinkClick r:id="rId4"/>
              </a:rPr>
              <a:t>http://cvns.econ.muni.cz/</a:t>
            </a:r>
            <a:endParaRPr lang="cs-CZ" sz="2000" dirty="0"/>
          </a:p>
          <a:p>
            <a:r>
              <a:rPr lang="en-US" sz="2000" dirty="0">
                <a:hlinkClick r:id="rId5"/>
              </a:rPr>
              <a:t>https://cs-cz.facebook.com/CVNS</a:t>
            </a:r>
            <a:endParaRPr lang="cs-CZ" sz="2000" dirty="0"/>
          </a:p>
          <a:p>
            <a:endParaRPr lang="en-US" sz="2000" dirty="0"/>
          </a:p>
        </p:txBody>
      </p:sp>
    </p:spTree>
    <p:extLst>
      <p:ext uri="{BB962C8B-B14F-4D97-AF65-F5344CB8AC3E}">
        <p14:creationId xmlns:p14="http://schemas.microsoft.com/office/powerpoint/2010/main" val="2071002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50">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descr="Složité matematické vzorce na černé tabuli">
            <a:extLst>
              <a:ext uri="{FF2B5EF4-FFF2-40B4-BE49-F238E27FC236}">
                <a16:creationId xmlns:a16="http://schemas.microsoft.com/office/drawing/2014/main" id="{027C0575-4EE0-46D0-9E7D-B137BFA493F5}"/>
              </a:ext>
            </a:extLst>
          </p:cNvPr>
          <p:cNvPicPr>
            <a:picLocks noChangeAspect="1"/>
          </p:cNvPicPr>
          <p:nvPr/>
        </p:nvPicPr>
        <p:blipFill rotWithShape="1">
          <a:blip r:embed="rId2"/>
          <a:srcRect l="16116" t="9091"/>
          <a:stretch/>
        </p:blipFill>
        <p:spPr>
          <a:xfrm>
            <a:off x="20" y="10"/>
            <a:ext cx="8668492" cy="6857990"/>
          </a:xfrm>
          <a:prstGeom prst="rect">
            <a:avLst/>
          </a:prstGeom>
        </p:spPr>
      </p:pic>
      <p:sp>
        <p:nvSpPr>
          <p:cNvPr id="63" name="Rectangle 52">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396F03B8-3150-45F5-9DBC-9056E8FF3061}"/>
              </a:ext>
            </a:extLst>
          </p:cNvPr>
          <p:cNvSpPr>
            <a:spLocks noGrp="1"/>
          </p:cNvSpPr>
          <p:nvPr>
            <p:ph type="title"/>
          </p:nvPr>
        </p:nvSpPr>
        <p:spPr>
          <a:xfrm>
            <a:off x="8370470" y="1161288"/>
            <a:ext cx="3438144" cy="1124712"/>
          </a:xfrm>
        </p:spPr>
        <p:txBody>
          <a:bodyPr anchor="b">
            <a:normAutofit/>
          </a:bodyPr>
          <a:lstStyle/>
          <a:p>
            <a:r>
              <a:rPr lang="cs-CZ" sz="2800"/>
              <a:t>Požadavky ke zkoušce</a:t>
            </a:r>
          </a:p>
        </p:txBody>
      </p:sp>
      <p:sp>
        <p:nvSpPr>
          <p:cNvPr id="64" name="Rectangle 5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5" name="Rectangle 5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Zástupný obsah 2">
            <a:extLst>
              <a:ext uri="{FF2B5EF4-FFF2-40B4-BE49-F238E27FC236}">
                <a16:creationId xmlns:a16="http://schemas.microsoft.com/office/drawing/2014/main" id="{B91941D3-DD8A-483F-8C34-5C7412527AB1}"/>
              </a:ext>
            </a:extLst>
          </p:cNvPr>
          <p:cNvSpPr>
            <a:spLocks noGrp="1"/>
          </p:cNvSpPr>
          <p:nvPr>
            <p:ph idx="1"/>
          </p:nvPr>
        </p:nvSpPr>
        <p:spPr>
          <a:xfrm>
            <a:off x="7448365" y="2610104"/>
            <a:ext cx="4743615" cy="4492498"/>
          </a:xfrm>
        </p:spPr>
        <p:txBody>
          <a:bodyPr anchor="t">
            <a:noAutofit/>
          </a:bodyPr>
          <a:lstStyle/>
          <a:p>
            <a:pPr algn="l" rtl="0" fontAlgn="base">
              <a:buFont typeface="+mj-lt"/>
              <a:buAutoNum type="arabicPeriod"/>
            </a:pPr>
            <a:r>
              <a:rPr lang="cs-CZ" sz="1800" b="0" i="0" dirty="0">
                <a:solidFill>
                  <a:srgbClr val="000000"/>
                </a:solidFill>
                <a:effectLst/>
                <a:latin typeface="Calibri" panose="020F0502020204030204" pitchFamily="34" charset="0"/>
              </a:rPr>
              <a:t>zpracování a prezentace žádostí o dotací/grant – ano / ne </a:t>
            </a:r>
          </a:p>
          <a:p>
            <a:pPr algn="l" rtl="0" fontAlgn="base">
              <a:buFont typeface="+mj-lt"/>
              <a:buAutoNum type="arabicPeriod" startAt="2"/>
            </a:pPr>
            <a:r>
              <a:rPr lang="cs-CZ" sz="1800" b="0" i="0" dirty="0">
                <a:solidFill>
                  <a:srgbClr val="000000"/>
                </a:solidFill>
                <a:effectLst/>
                <a:latin typeface="Calibri" panose="020F0502020204030204" pitchFamily="34" charset="0"/>
              </a:rPr>
              <a:t>úspěšný průchod testem (uzavřené i otevřené otázky) – max 20 bodů </a:t>
            </a:r>
          </a:p>
          <a:p>
            <a:pPr algn="l" rtl="0" fontAlgn="base">
              <a:buFont typeface="+mj-lt"/>
              <a:buAutoNum type="arabicPeriod" startAt="3"/>
            </a:pPr>
            <a:r>
              <a:rPr lang="cs-CZ" sz="1800" b="0" i="0" dirty="0">
                <a:solidFill>
                  <a:srgbClr val="000000"/>
                </a:solidFill>
                <a:effectLst/>
                <a:latin typeface="Calibri" panose="020F0502020204030204" pitchFamily="34" charset="0"/>
              </a:rPr>
              <a:t>zpracování eseje na zvolené téma – max 20 bodů </a:t>
            </a:r>
          </a:p>
          <a:p>
            <a:pPr marL="0" indent="0" algn="l" rtl="0" fontAlgn="base">
              <a:buNone/>
            </a:pPr>
            <a:r>
              <a:rPr lang="pt-BR" sz="1800" b="0" i="0" dirty="0">
                <a:solidFill>
                  <a:srgbClr val="000000"/>
                </a:solidFill>
                <a:effectLst/>
                <a:latin typeface="Calibri" panose="020F0502020204030204" pitchFamily="34" charset="0"/>
              </a:rPr>
              <a:t>Hodnocení: </a:t>
            </a:r>
            <a:endParaRPr lang="pt-BR" sz="1200" b="0" i="0" dirty="0">
              <a:solidFill>
                <a:srgbClr val="000000"/>
              </a:solidFill>
              <a:effectLst/>
              <a:latin typeface="Segoe UI" panose="020B0502040204020203" pitchFamily="34" charset="0"/>
            </a:endParaRPr>
          </a:p>
          <a:p>
            <a:pPr algn="l" rtl="0" fontAlgn="base"/>
            <a:r>
              <a:rPr lang="pt-BR" sz="1200" b="0" i="0" dirty="0">
                <a:solidFill>
                  <a:srgbClr val="000000"/>
                </a:solidFill>
                <a:effectLst/>
                <a:latin typeface="Calibri" panose="020F0502020204030204" pitchFamily="34" charset="0"/>
              </a:rPr>
              <a:t>A 38-40 </a:t>
            </a:r>
            <a:endParaRPr lang="pt-BR" sz="1200" b="0" i="0" dirty="0">
              <a:solidFill>
                <a:srgbClr val="000000"/>
              </a:solidFill>
              <a:effectLst/>
              <a:latin typeface="Segoe UI" panose="020B0502040204020203" pitchFamily="34" charset="0"/>
            </a:endParaRPr>
          </a:p>
          <a:p>
            <a:pPr algn="l" rtl="0" fontAlgn="base"/>
            <a:r>
              <a:rPr lang="pt-BR" sz="1200" b="0" i="0" dirty="0">
                <a:solidFill>
                  <a:srgbClr val="000000"/>
                </a:solidFill>
                <a:effectLst/>
                <a:latin typeface="Calibri" panose="020F0502020204030204" pitchFamily="34" charset="0"/>
              </a:rPr>
              <a:t>B 35-37 </a:t>
            </a:r>
            <a:endParaRPr lang="pt-BR" sz="1200" b="0" i="0" dirty="0">
              <a:solidFill>
                <a:srgbClr val="000000"/>
              </a:solidFill>
              <a:effectLst/>
              <a:latin typeface="Segoe UI" panose="020B0502040204020203" pitchFamily="34" charset="0"/>
            </a:endParaRPr>
          </a:p>
          <a:p>
            <a:pPr algn="l" rtl="0" fontAlgn="base"/>
            <a:r>
              <a:rPr lang="pt-BR" sz="1200" b="0" i="0" dirty="0">
                <a:solidFill>
                  <a:srgbClr val="000000"/>
                </a:solidFill>
                <a:effectLst/>
                <a:latin typeface="Calibri" panose="020F0502020204030204" pitchFamily="34" charset="0"/>
              </a:rPr>
              <a:t>C 31-34 </a:t>
            </a:r>
            <a:endParaRPr lang="pt-BR" sz="1200" b="0" i="0" dirty="0">
              <a:solidFill>
                <a:srgbClr val="000000"/>
              </a:solidFill>
              <a:effectLst/>
              <a:latin typeface="Segoe UI" panose="020B0502040204020203" pitchFamily="34" charset="0"/>
            </a:endParaRPr>
          </a:p>
          <a:p>
            <a:pPr algn="l" rtl="0" fontAlgn="base"/>
            <a:r>
              <a:rPr lang="pt-BR" sz="1200" b="0" i="0" dirty="0">
                <a:solidFill>
                  <a:srgbClr val="000000"/>
                </a:solidFill>
                <a:effectLst/>
                <a:latin typeface="Calibri" panose="020F0502020204030204" pitchFamily="34" charset="0"/>
              </a:rPr>
              <a:t>D 28-30 </a:t>
            </a:r>
            <a:endParaRPr lang="pt-BR" sz="1200" b="0" i="0" dirty="0">
              <a:solidFill>
                <a:srgbClr val="000000"/>
              </a:solidFill>
              <a:effectLst/>
              <a:latin typeface="Segoe UI" panose="020B0502040204020203" pitchFamily="34" charset="0"/>
            </a:endParaRPr>
          </a:p>
          <a:p>
            <a:pPr algn="l" rtl="0" fontAlgn="base"/>
            <a:r>
              <a:rPr lang="pt-BR" sz="1200" b="0" i="0" dirty="0">
                <a:solidFill>
                  <a:srgbClr val="000000"/>
                </a:solidFill>
                <a:effectLst/>
                <a:latin typeface="Calibri" panose="020F0502020204030204" pitchFamily="34" charset="0"/>
              </a:rPr>
              <a:t>E 24-27 </a:t>
            </a:r>
            <a:endParaRPr lang="pt-BR" sz="1200" b="0" i="0" dirty="0">
              <a:solidFill>
                <a:srgbClr val="000000"/>
              </a:solidFill>
              <a:effectLst/>
              <a:latin typeface="Segoe UI" panose="020B0502040204020203" pitchFamily="34" charset="0"/>
            </a:endParaRPr>
          </a:p>
          <a:p>
            <a:pPr algn="l" rtl="0" fontAlgn="base"/>
            <a:r>
              <a:rPr lang="pt-BR" sz="1200" b="0" i="0" dirty="0">
                <a:solidFill>
                  <a:srgbClr val="000000"/>
                </a:solidFill>
                <a:effectLst/>
                <a:latin typeface="Calibri" panose="020F0502020204030204" pitchFamily="34" charset="0"/>
              </a:rPr>
              <a:t>F &lt;24</a:t>
            </a:r>
            <a:r>
              <a:rPr lang="pt-BR" sz="1800" b="0" i="0" dirty="0">
                <a:solidFill>
                  <a:srgbClr val="000000"/>
                </a:solidFill>
                <a:effectLst/>
                <a:latin typeface="Calibri" panose="020F0502020204030204" pitchFamily="34" charset="0"/>
              </a:rPr>
              <a:t> </a:t>
            </a:r>
            <a:endParaRPr lang="pt-BR" sz="1200" b="0" i="0" dirty="0">
              <a:solidFill>
                <a:srgbClr val="000000"/>
              </a:solidFill>
              <a:effectLst/>
              <a:latin typeface="Segoe UI" panose="020B0502040204020203" pitchFamily="34" charset="0"/>
            </a:endParaRPr>
          </a:p>
          <a:p>
            <a:endParaRPr lang="cs-CZ" sz="1800" dirty="0"/>
          </a:p>
        </p:txBody>
      </p:sp>
    </p:spTree>
    <p:extLst>
      <p:ext uri="{BB962C8B-B14F-4D97-AF65-F5344CB8AC3E}">
        <p14:creationId xmlns:p14="http://schemas.microsoft.com/office/powerpoint/2010/main" val="1558460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6D0F7A-8C7D-967D-0E04-03B46305E12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D36B4566-A4C3-0337-E926-B9AA14C59B9B}"/>
              </a:ext>
            </a:extLst>
          </p:cNvPr>
          <p:cNvSpPr>
            <a:spLocks noGrp="1"/>
          </p:cNvSpPr>
          <p:nvPr>
            <p:ph idx="1"/>
          </p:nvPr>
        </p:nvSpPr>
        <p:spPr/>
        <p:txBody>
          <a:bodyPr/>
          <a:lstStyle/>
          <a:p>
            <a:pPr marL="0" indent="0" algn="l" rtl="0" fontAlgn="base">
              <a:buNone/>
            </a:pPr>
            <a:r>
              <a:rPr lang="cs-CZ" b="0" i="0" dirty="0">
                <a:solidFill>
                  <a:srgbClr val="000000"/>
                </a:solidFill>
                <a:effectLst/>
                <a:latin typeface="Calibri" panose="020F0502020204030204" pitchFamily="34" charset="0"/>
              </a:rPr>
              <a:t>Eseje - max 4stránkové texty na zvolené téma: </a:t>
            </a:r>
          </a:p>
          <a:p>
            <a:pPr marL="0" indent="0" algn="l" rtl="0" fontAlgn="base">
              <a:buNone/>
            </a:pPr>
            <a:endParaRPr lang="cs-CZ" b="0" i="0" dirty="0">
              <a:solidFill>
                <a:srgbClr val="000000"/>
              </a:solidFill>
              <a:effectLst/>
              <a:latin typeface="Calibri" panose="020F0502020204030204" pitchFamily="34" charset="0"/>
            </a:endParaRPr>
          </a:p>
          <a:p>
            <a:pPr algn="l" rtl="0" fontAlgn="base">
              <a:buFont typeface="+mj-lt"/>
              <a:buAutoNum type="arabicPeriod"/>
            </a:pPr>
            <a:r>
              <a:rPr lang="cs-CZ" b="0" i="0" dirty="0">
                <a:solidFill>
                  <a:srgbClr val="000000"/>
                </a:solidFill>
                <a:effectLst/>
                <a:latin typeface="Calibri" panose="020F0502020204030204" pitchFamily="34" charset="0"/>
              </a:rPr>
              <a:t> Jakou NNO bych nikdy nepodpořil a proč? </a:t>
            </a:r>
          </a:p>
          <a:p>
            <a:pPr fontAlgn="base">
              <a:buFont typeface="+mj-lt"/>
              <a:buAutoNum type="arabicPeriod"/>
            </a:pPr>
            <a:r>
              <a:rPr lang="cs-CZ" dirty="0">
                <a:solidFill>
                  <a:srgbClr val="000000"/>
                </a:solidFill>
                <a:latin typeface="Calibri" panose="020F0502020204030204" pitchFamily="34" charset="0"/>
              </a:rPr>
              <a:t> Proč </a:t>
            </a:r>
            <a:r>
              <a:rPr lang="cs-CZ" dirty="0" err="1">
                <a:solidFill>
                  <a:srgbClr val="000000"/>
                </a:solidFill>
                <a:latin typeface="Calibri" panose="020F0502020204030204" pitchFamily="34" charset="0"/>
              </a:rPr>
              <a:t>dobrovolničím</a:t>
            </a:r>
            <a:r>
              <a:rPr lang="cs-CZ" dirty="0">
                <a:solidFill>
                  <a:srgbClr val="000000"/>
                </a:solidFill>
                <a:latin typeface="Calibri" panose="020F0502020204030204" pitchFamily="34" charset="0"/>
              </a:rPr>
              <a:t>/začnu </a:t>
            </a:r>
            <a:r>
              <a:rPr lang="cs-CZ" dirty="0" err="1">
                <a:solidFill>
                  <a:srgbClr val="000000"/>
                </a:solidFill>
                <a:latin typeface="Calibri" panose="020F0502020204030204" pitchFamily="34" charset="0"/>
              </a:rPr>
              <a:t>dobrovolničit</a:t>
            </a:r>
            <a:r>
              <a:rPr lang="cs-CZ" dirty="0">
                <a:solidFill>
                  <a:srgbClr val="000000"/>
                </a:solidFill>
                <a:latin typeface="Calibri" panose="020F0502020204030204" pitchFamily="34" charset="0"/>
              </a:rPr>
              <a:t>? </a:t>
            </a:r>
          </a:p>
          <a:p>
            <a:pPr fontAlgn="base">
              <a:buFont typeface="+mj-lt"/>
              <a:buAutoNum type="arabicPeriod"/>
            </a:pPr>
            <a:r>
              <a:rPr lang="cs-CZ" dirty="0">
                <a:solidFill>
                  <a:srgbClr val="000000"/>
                </a:solidFill>
                <a:latin typeface="Calibri" panose="020F0502020204030204" pitchFamily="34" charset="0"/>
              </a:rPr>
              <a:t> Proč by měly/nemusely být NNO transparentní? </a:t>
            </a:r>
          </a:p>
          <a:p>
            <a:pPr fontAlgn="base">
              <a:buFont typeface="+mj-lt"/>
              <a:buAutoNum type="arabicPeriod"/>
            </a:pPr>
            <a:r>
              <a:rPr lang="cs-CZ" dirty="0">
                <a:solidFill>
                  <a:srgbClr val="000000"/>
                </a:solidFill>
                <a:latin typeface="Calibri" panose="020F0502020204030204" pitchFamily="34" charset="0"/>
              </a:rPr>
              <a:t> Proč ne/jsou NNO pijavice na veřejných rozpočtech?</a:t>
            </a:r>
          </a:p>
          <a:p>
            <a:endParaRPr lang="cs-CZ" dirty="0"/>
          </a:p>
        </p:txBody>
      </p:sp>
    </p:spTree>
    <p:extLst>
      <p:ext uri="{BB962C8B-B14F-4D97-AF65-F5344CB8AC3E}">
        <p14:creationId xmlns:p14="http://schemas.microsoft.com/office/powerpoint/2010/main" val="1335195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descr="Sticky notes on a wall">
            <a:extLst>
              <a:ext uri="{FF2B5EF4-FFF2-40B4-BE49-F238E27FC236}">
                <a16:creationId xmlns:a16="http://schemas.microsoft.com/office/drawing/2014/main" id="{11B34BCF-B9B2-49F7-A242-D69001051EE9}"/>
              </a:ext>
            </a:extLst>
          </p:cNvPr>
          <p:cNvPicPr>
            <a:picLocks noChangeAspect="1"/>
          </p:cNvPicPr>
          <p:nvPr/>
        </p:nvPicPr>
        <p:blipFill rotWithShape="1">
          <a:blip r:embed="rId2"/>
          <a:srcRect l="1280" r="375" b="2"/>
          <a:stretch/>
        </p:blipFill>
        <p:spPr>
          <a:xfrm>
            <a:off x="1" y="10"/>
            <a:ext cx="9669642" cy="6857990"/>
          </a:xfrm>
          <a:prstGeom prst="rect">
            <a:avLst/>
          </a:prstGeom>
        </p:spPr>
      </p:pic>
      <p:sp>
        <p:nvSpPr>
          <p:cNvPr id="53" name="Rectangle 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28767908-81D9-436D-8C30-7CEA73A2B762}"/>
              </a:ext>
            </a:extLst>
          </p:cNvPr>
          <p:cNvSpPr>
            <a:spLocks noGrp="1"/>
          </p:cNvSpPr>
          <p:nvPr>
            <p:ph type="title"/>
          </p:nvPr>
        </p:nvSpPr>
        <p:spPr>
          <a:xfrm>
            <a:off x="7531610" y="365125"/>
            <a:ext cx="3822189" cy="1899912"/>
          </a:xfrm>
        </p:spPr>
        <p:txBody>
          <a:bodyPr>
            <a:normAutofit/>
          </a:bodyPr>
          <a:lstStyle/>
          <a:p>
            <a:r>
              <a:rPr lang="cs-CZ" sz="4000"/>
              <a:t>Doporučené zdroje</a:t>
            </a:r>
          </a:p>
        </p:txBody>
      </p:sp>
      <p:sp>
        <p:nvSpPr>
          <p:cNvPr id="28" name="Zástupný obsah 2">
            <a:extLst>
              <a:ext uri="{FF2B5EF4-FFF2-40B4-BE49-F238E27FC236}">
                <a16:creationId xmlns:a16="http://schemas.microsoft.com/office/drawing/2014/main" id="{8DE35D3E-4940-421D-B84D-2BB004A74230}"/>
              </a:ext>
            </a:extLst>
          </p:cNvPr>
          <p:cNvSpPr>
            <a:spLocks noGrp="1"/>
          </p:cNvSpPr>
          <p:nvPr>
            <p:ph idx="1"/>
          </p:nvPr>
        </p:nvSpPr>
        <p:spPr>
          <a:xfrm>
            <a:off x="8099781" y="2451956"/>
            <a:ext cx="3822189" cy="3742762"/>
          </a:xfrm>
        </p:spPr>
        <p:txBody>
          <a:bodyPr>
            <a:normAutofit/>
          </a:bodyPr>
          <a:lstStyle/>
          <a:p>
            <a:r>
              <a:rPr lang="cs-CZ" sz="2000" dirty="0"/>
              <a:t>studijní materiály na IS (interaktivní osnova)</a:t>
            </a:r>
          </a:p>
          <a:p>
            <a:r>
              <a:rPr lang="cs-CZ" sz="2000" dirty="0"/>
              <a:t>zdroje uvedené v jednotlivých prezentacích</a:t>
            </a:r>
          </a:p>
          <a:p>
            <a:r>
              <a:rPr lang="cs-CZ" sz="2000" dirty="0"/>
              <a:t>texty na </a:t>
            </a:r>
            <a:r>
              <a:rPr lang="cs-CZ" sz="2000" dirty="0">
                <a:hlinkClick r:id="rId3"/>
              </a:rPr>
              <a:t>webu CVNS</a:t>
            </a:r>
            <a:r>
              <a:rPr lang="cs-CZ" sz="2000" dirty="0"/>
              <a:t>  </a:t>
            </a:r>
          </a:p>
          <a:p>
            <a:r>
              <a:rPr lang="cs-CZ" sz="2000" dirty="0"/>
              <a:t>doporučené zdroje na přednáškách &amp; seminářích</a:t>
            </a:r>
          </a:p>
          <a:p>
            <a:r>
              <a:rPr lang="cs-CZ" sz="2000" dirty="0">
                <a:hlinkClick r:id="rId4"/>
              </a:rPr>
              <a:t>mapaneziskovek.cz</a:t>
            </a:r>
            <a:endParaRPr lang="cs-CZ" sz="2000" dirty="0"/>
          </a:p>
          <a:p>
            <a:r>
              <a:rPr lang="cs-CZ" sz="2000" dirty="0">
                <a:hlinkClick r:id="rId5"/>
              </a:rPr>
              <a:t>finanční kalkulačka </a:t>
            </a:r>
            <a:r>
              <a:rPr lang="cs-CZ" sz="2000" dirty="0"/>
              <a:t>  </a:t>
            </a:r>
          </a:p>
        </p:txBody>
      </p:sp>
    </p:spTree>
    <p:extLst>
      <p:ext uri="{BB962C8B-B14F-4D97-AF65-F5344CB8AC3E}">
        <p14:creationId xmlns:p14="http://schemas.microsoft.com/office/powerpoint/2010/main" val="282812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3C7890D-756B-4114-AF5A-EA7EF854CBD0}"/>
              </a:ext>
            </a:extLst>
          </p:cNvPr>
          <p:cNvSpPr>
            <a:spLocks noGrp="1"/>
          </p:cNvSpPr>
          <p:nvPr>
            <p:ph type="title"/>
          </p:nvPr>
        </p:nvSpPr>
        <p:spPr>
          <a:xfrm>
            <a:off x="6513788" y="365125"/>
            <a:ext cx="4840010" cy="1807305"/>
          </a:xfrm>
        </p:spPr>
        <p:txBody>
          <a:bodyPr>
            <a:normAutofit/>
          </a:bodyPr>
          <a:lstStyle/>
          <a:p>
            <a:r>
              <a:rPr lang="cs-CZ"/>
              <a:t>Témata přednášek a seminářů</a:t>
            </a:r>
          </a:p>
        </p:txBody>
      </p:sp>
      <p:pic>
        <p:nvPicPr>
          <p:cNvPr id="22" name="Picture 4" descr="Kalkulačka, pero, kompas, peníze a papír s grafy, které jsou vytištěny">
            <a:extLst>
              <a:ext uri="{FF2B5EF4-FFF2-40B4-BE49-F238E27FC236}">
                <a16:creationId xmlns:a16="http://schemas.microsoft.com/office/drawing/2014/main" id="{E1FF9E4C-B0C7-4E8D-B4F6-6F0A00695DF9}"/>
              </a:ext>
            </a:extLst>
          </p:cNvPr>
          <p:cNvPicPr>
            <a:picLocks noChangeAspect="1"/>
          </p:cNvPicPr>
          <p:nvPr/>
        </p:nvPicPr>
        <p:blipFill rotWithShape="1">
          <a:blip r:embed="rId2"/>
          <a:srcRect l="13863" r="3240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Zástupný obsah 2">
            <a:extLst>
              <a:ext uri="{FF2B5EF4-FFF2-40B4-BE49-F238E27FC236}">
                <a16:creationId xmlns:a16="http://schemas.microsoft.com/office/drawing/2014/main" id="{8FBA36D2-7178-4947-9458-76FF8A20CD47}"/>
              </a:ext>
            </a:extLst>
          </p:cNvPr>
          <p:cNvSpPr>
            <a:spLocks noGrp="1"/>
          </p:cNvSpPr>
          <p:nvPr>
            <p:ph idx="1"/>
          </p:nvPr>
        </p:nvSpPr>
        <p:spPr>
          <a:xfrm>
            <a:off x="6513788" y="2333297"/>
            <a:ext cx="4840010" cy="3843666"/>
          </a:xfrm>
        </p:spPr>
        <p:txBody>
          <a:bodyPr>
            <a:normAutofit/>
          </a:bodyPr>
          <a:lstStyle/>
          <a:p>
            <a:r>
              <a:rPr lang="cs-CZ" sz="2000" dirty="0"/>
              <a:t>1. blok: funkce NNO, historie,  teoretický kontext, komparace</a:t>
            </a:r>
          </a:p>
          <a:p>
            <a:r>
              <a:rPr lang="cs-CZ" sz="2000" dirty="0"/>
              <a:t>2. blok: financování, účetnictví, zdanění, audit, projektové řízení, marketing, řízení, komunikace, dobrovolnictví</a:t>
            </a:r>
          </a:p>
          <a:p>
            <a:r>
              <a:rPr lang="cs-CZ" sz="2000" dirty="0"/>
              <a:t>3. blok: transparentnost, sociální podnikání </a:t>
            </a:r>
          </a:p>
        </p:txBody>
      </p:sp>
    </p:spTree>
    <p:extLst>
      <p:ext uri="{BB962C8B-B14F-4D97-AF65-F5344CB8AC3E}">
        <p14:creationId xmlns:p14="http://schemas.microsoft.com/office/powerpoint/2010/main" val="316097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011CB0-D103-4771-95AA-40A03A4D7C5B}"/>
              </a:ext>
            </a:extLst>
          </p:cNvPr>
          <p:cNvSpPr>
            <a:spLocks noGrp="1"/>
          </p:cNvSpPr>
          <p:nvPr>
            <p:ph type="title"/>
          </p:nvPr>
        </p:nvSpPr>
        <p:spPr/>
        <p:txBody>
          <a:bodyPr/>
          <a:lstStyle/>
          <a:p>
            <a:r>
              <a:rPr lang="cs-CZ"/>
              <a:t>Proč?</a:t>
            </a:r>
            <a:endParaRPr lang="cs-CZ" dirty="0"/>
          </a:p>
        </p:txBody>
      </p:sp>
      <p:pic>
        <p:nvPicPr>
          <p:cNvPr id="4" name="Zástupný obsah 3">
            <a:extLst>
              <a:ext uri="{FF2B5EF4-FFF2-40B4-BE49-F238E27FC236}">
                <a16:creationId xmlns:a16="http://schemas.microsoft.com/office/drawing/2014/main" id="{9110B594-CB07-4B4B-BC3E-3F34AA993A09}"/>
              </a:ext>
            </a:extLst>
          </p:cNvPr>
          <p:cNvPicPr>
            <a:picLocks noGrp="1" noChangeAspect="1"/>
          </p:cNvPicPr>
          <p:nvPr>
            <p:ph idx="1"/>
          </p:nvPr>
        </p:nvPicPr>
        <p:blipFill>
          <a:blip r:embed="rId2"/>
          <a:stretch>
            <a:fillRect/>
          </a:stretch>
        </p:blipFill>
        <p:spPr>
          <a:xfrm>
            <a:off x="678698" y="1612661"/>
            <a:ext cx="6584989" cy="3961545"/>
          </a:xfrm>
          <a:prstGeom prst="rect">
            <a:avLst/>
          </a:prstGeom>
        </p:spPr>
      </p:pic>
      <p:sp>
        <p:nvSpPr>
          <p:cNvPr id="5" name="TextovéPole 4">
            <a:extLst>
              <a:ext uri="{FF2B5EF4-FFF2-40B4-BE49-F238E27FC236}">
                <a16:creationId xmlns:a16="http://schemas.microsoft.com/office/drawing/2014/main" id="{71F20D4D-24F8-4245-9E8B-2FFB8CB5A142}"/>
              </a:ext>
            </a:extLst>
          </p:cNvPr>
          <p:cNvSpPr txBox="1"/>
          <p:nvPr/>
        </p:nvSpPr>
        <p:spPr>
          <a:xfrm>
            <a:off x="5085184" y="5584436"/>
            <a:ext cx="2295331" cy="369332"/>
          </a:xfrm>
          <a:prstGeom prst="rect">
            <a:avLst/>
          </a:prstGeom>
          <a:noFill/>
        </p:spPr>
        <p:txBody>
          <a:bodyPr wrap="square" rtlCol="0">
            <a:spAutoFit/>
          </a:bodyPr>
          <a:lstStyle/>
          <a:p>
            <a:r>
              <a:rPr lang="cs-CZ" i="1" dirty="0"/>
              <a:t>Zdroj:</a:t>
            </a:r>
            <a:r>
              <a:rPr lang="cs-CZ" dirty="0"/>
              <a:t> </a:t>
            </a:r>
            <a:r>
              <a:rPr lang="cs-CZ" dirty="0">
                <a:hlinkClick r:id="rId3"/>
              </a:rPr>
              <a:t>takovijsme.cz</a:t>
            </a:r>
            <a:r>
              <a:rPr lang="cs-CZ" dirty="0"/>
              <a:t> </a:t>
            </a:r>
          </a:p>
        </p:txBody>
      </p:sp>
      <p:pic>
        <p:nvPicPr>
          <p:cNvPr id="6" name="Obrázek 5">
            <a:extLst>
              <a:ext uri="{FF2B5EF4-FFF2-40B4-BE49-F238E27FC236}">
                <a16:creationId xmlns:a16="http://schemas.microsoft.com/office/drawing/2014/main" id="{5A506287-4DD6-4240-952C-00569639C2BF}"/>
              </a:ext>
            </a:extLst>
          </p:cNvPr>
          <p:cNvPicPr>
            <a:picLocks noChangeAspect="1"/>
          </p:cNvPicPr>
          <p:nvPr/>
        </p:nvPicPr>
        <p:blipFill>
          <a:blip r:embed="rId4"/>
          <a:stretch>
            <a:fillRect/>
          </a:stretch>
        </p:blipFill>
        <p:spPr>
          <a:xfrm>
            <a:off x="7646242" y="570706"/>
            <a:ext cx="4438650" cy="5305425"/>
          </a:xfrm>
          <a:prstGeom prst="rect">
            <a:avLst/>
          </a:prstGeom>
        </p:spPr>
      </p:pic>
    </p:spTree>
    <p:extLst>
      <p:ext uri="{BB962C8B-B14F-4D97-AF65-F5344CB8AC3E}">
        <p14:creationId xmlns:p14="http://schemas.microsoft.com/office/powerpoint/2010/main" val="252420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4C44F9-2C12-40B6-8F6B-D0856EB2D70A}"/>
              </a:ext>
            </a:extLst>
          </p:cNvPr>
          <p:cNvSpPr>
            <a:spLocks noGrp="1"/>
          </p:cNvSpPr>
          <p:nvPr>
            <p:ph type="title"/>
          </p:nvPr>
        </p:nvSpPr>
        <p:spPr/>
        <p:txBody>
          <a:bodyPr/>
          <a:lstStyle/>
          <a:p>
            <a:r>
              <a:rPr lang="cs-CZ" dirty="0"/>
              <a:t>Definice?</a:t>
            </a:r>
          </a:p>
        </p:txBody>
      </p:sp>
      <p:sp>
        <p:nvSpPr>
          <p:cNvPr id="3" name="Zástupný obsah 2">
            <a:extLst>
              <a:ext uri="{FF2B5EF4-FFF2-40B4-BE49-F238E27FC236}">
                <a16:creationId xmlns:a16="http://schemas.microsoft.com/office/drawing/2014/main" id="{CB0AF1EE-6457-4A74-813B-AD26396EDE1E}"/>
              </a:ext>
            </a:extLst>
          </p:cNvPr>
          <p:cNvSpPr>
            <a:spLocks noGrp="1"/>
          </p:cNvSpPr>
          <p:nvPr>
            <p:ph idx="1"/>
          </p:nvPr>
        </p:nvSpPr>
        <p:spPr/>
        <p:txBody>
          <a:bodyPr/>
          <a:lstStyle/>
          <a:p>
            <a:r>
              <a:rPr lang="cs-CZ" dirty="0"/>
              <a:t>Google – „</a:t>
            </a:r>
            <a:r>
              <a:rPr lang="cs-CZ" dirty="0">
                <a:hlinkClick r:id="rId2"/>
              </a:rPr>
              <a:t>NONPROFIT</a:t>
            </a:r>
            <a:r>
              <a:rPr lang="cs-CZ" dirty="0"/>
              <a:t>“</a:t>
            </a:r>
          </a:p>
          <a:p>
            <a:r>
              <a:rPr lang="cs-CZ" dirty="0"/>
              <a:t>Organizace založené na jiných motivech, než je ekonomický zisk, a veškeré případné zisky vkládají zpět do poslání organizace. </a:t>
            </a:r>
          </a:p>
          <a:p>
            <a:r>
              <a:rPr lang="cs-CZ" dirty="0"/>
              <a:t>Jsou autonomní vůči státu a existují téměř ve všech oblastech lidské činnosti. Do neziskového sektoru patří například subjekty poskytující veřejné služby, subjekty pracující pro své členy, subjekty financující činnosti ostatních, prosazující skupinové zájmy apod. </a:t>
            </a:r>
          </a:p>
          <a:p>
            <a:r>
              <a:rPr lang="cs-CZ" dirty="0"/>
              <a:t>Různorodost je hlavním rysem </a:t>
            </a:r>
            <a:r>
              <a:rPr lang="cs-CZ" strike="sngStrike" dirty="0"/>
              <a:t>a silnou stránkou </a:t>
            </a:r>
            <a:r>
              <a:rPr lang="cs-CZ" dirty="0"/>
              <a:t>tohoto sektoru, s nímž se obvykle také spojuje řada přínosů pro demokratickou společnost.</a:t>
            </a:r>
          </a:p>
        </p:txBody>
      </p:sp>
    </p:spTree>
    <p:extLst>
      <p:ext uri="{BB962C8B-B14F-4D97-AF65-F5344CB8AC3E}">
        <p14:creationId xmlns:p14="http://schemas.microsoft.com/office/powerpoint/2010/main" val="269995187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620</Words>
  <Application>Microsoft Office PowerPoint</Application>
  <PresentationFormat>Širokoúhlá obrazovka</PresentationFormat>
  <Paragraphs>58</Paragraphs>
  <Slides>16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16</vt:i4>
      </vt:variant>
    </vt:vector>
  </HeadingPairs>
  <TitlesOfParts>
    <vt:vector size="21" baseType="lpstr">
      <vt:lpstr>Arial</vt:lpstr>
      <vt:lpstr>Calibri</vt:lpstr>
      <vt:lpstr>Calibri Light</vt:lpstr>
      <vt:lpstr>Segoe UI</vt:lpstr>
      <vt:lpstr>Motiv Office</vt:lpstr>
      <vt:lpstr>Ekonomika a řízení  nestátních neziskových organizací  (podzim 2022)</vt:lpstr>
      <vt:lpstr>Prezentace aplikace PowerPoint</vt:lpstr>
      <vt:lpstr>Prezentace aplikace PowerPoint</vt:lpstr>
      <vt:lpstr>Požadavky ke zkoušce</vt:lpstr>
      <vt:lpstr>Prezentace aplikace PowerPoint</vt:lpstr>
      <vt:lpstr>Doporučené zdroje</vt:lpstr>
      <vt:lpstr>Témata přednášek a seminářů</vt:lpstr>
      <vt:lpstr>Proč?</vt:lpstr>
      <vt:lpstr>Definice?</vt:lpstr>
      <vt:lpstr>Definice?</vt:lpstr>
      <vt:lpstr>Definice?</vt:lpstr>
      <vt:lpstr>Legislativní ukotvení</vt:lpstr>
      <vt:lpstr>Ekonomie a neziskový sektor</vt:lpstr>
      <vt:lpstr>Heterogenita neziskového sektoru</vt:lpstr>
      <vt:lpstr>Různé úhly pohledu</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Ekonomika a řízení  nestátních neziskových organizací  (jaro 2021)</dc:title>
  <dc:creator>Vladimír Hyánek</dc:creator>
  <cp:lastModifiedBy>Vladimír Hyánek</cp:lastModifiedBy>
  <cp:revision>5</cp:revision>
  <dcterms:created xsi:type="dcterms:W3CDTF">2022-02-03T12:09:47Z</dcterms:created>
  <dcterms:modified xsi:type="dcterms:W3CDTF">2022-09-13T05:48:04Z</dcterms:modified>
</cp:coreProperties>
</file>