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9:52:46.8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1,'4'0,"7"0,4 0,10 4,4 2,2 4,1 0,-2 4,-1 3,-1-2,-1-2,-5 0,-2-2,-4-2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8:29:00.52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8:29:01.5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814 30,'-15'0,"11"1,0 0,0-1,0 0,-1 0,1 0,0-1,0 1,0-1,0 0,0 0,0 0,1-1,-1 1,-5-3,9 3,0 1,0-1,0 1,0-1,1 1,-1 0,0-1,0 1,0-1,0 1,0 0,1-1,-1 1,0 0,0-1,0 1,1 0,-1-1,0 1,1 0,-1 0,0-1,1 1,-1 0,0 0,1-1,-1 1,0 0,1 0,-1 0,1 0,-1 0,0 0,1 0,-1 0,1 0,-1 0,0 0,1 0,-1 0,1 0,0 0,22-4,365-1,-211 8,-171-4,1 1,0 1,-1-1,1 1,0 1,-1-1,1 1,-1 0,0 0,0 1,8 4,-12-6,0 1,-1-1,0 0,1 1,-1-1,0 1,1-1,-1 1,0 0,0-1,0 1,0 0,-1 0,1-1,-1 1,1 0,0 2,-1 0,0-1,0 1,-1-1,1 1,-1-1,1 1,-1-1,0 0,-1 1,1-1,-1 0,-2 5,-4 4,-1 0,1-1,-2 0,0-1,0 0,-1-1,0 0,0 0,-1-1,0-1,-14 7,-25 10,-78 25,78-31,-33 12,-98 20,141-41,-1-2,0-2,0-2,-66-3,105 0,0 0,-1 0,1-1,0 0,-1 1,1-1,0 0,0 0,0-1,0 1,0-1,0 1,0-1,0 0,0 0,1-1,-1 1,1 0,0-1,-3-2,4 2,0 0,0 0,0 0,0 1,0-1,1 0,-1 0,1 0,0 0,0-1,0 1,0 0,1 0,-1 0,1 0,0 1,-1-1,1 0,1 0,-1 0,0 0,3-3,4-6,1 0,0 1,1 0,0 0,0 1,1 0,1 1,0 0,0 1,0 1,1 0,0 0,15-4,0 0,0 1,1 2,0 0,0 2,43-3,-64 9,0-1,0 1,0 0,0 1,0 0,0 0,0 1,-1 0,11 3,-15-3,0 0,0-1,-1 1,1 0,0 1,-1-1,0 0,1 1,-1-1,0 1,0 0,0 0,-1 0,1 0,-1 0,1 0,-1 0,0 0,0 1,-1-1,1 0,-1 0,0 1,1 3,-1 15,-1-1,-1 1,-1-1,-1 0,-1 0,0 0,-2-1,0 0,-1 0,-2 0,1-1,-2-1,-1 0,0 0,-1-1,-18 17,-2 1,-3-1,0-2,-2-1,-2-3,0-1,-48 24,58-36,0-2,-1 0,0-2,-1-2,0-1,0-1,-1-2,0-1,0-1,0-2,0-2,-46-5,77 5,-1 1,1-1,-1 1,1-1,-1 0,1 0,0 0,-1 0,1-1,0 1,0-1,0 1,0-1,0 0,0 1,0-1,0 0,-2-4,2 1,-1 1,1-1,0 0,1 0,-1 0,1 0,0 0,0-1,0-4,0-2,1 1,1-1,0 0,0 1,1-1,1 0,0 1,4-12,-1 13,-1 0,2 0,-1 0,1 1,1 0,0 0,0 1,0 0,1 0,0 1,1 1,0-1,17-7,11-5,2 3,53-16,-64 24,1 1,-1 2,60-5,-58 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8:29:02.13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378 1,'502'0,"-1349"0,815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8:29:05.3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1024 1 24575,'638'0'0,"-633"0"0,1 0 0,-1 0 0,1 1 0,-1-1 0,0 1 0,1 0 0,-1 1 0,0-1 0,0 1 0,0 0 0,5 3 0,-9-4 0,0-1 0,0 1 0,-1 0 0,1 0 0,0 0 0,0-1 0,-1 1 0,1 0 0,0 0 0,-1 0 0,1 0 0,-1 0 0,1 0 0,-1 0 0,0 0 0,1 0 0,-1 1 0,0-1 0,0 0 0,0 0 0,0 2 0,0 0 0,-1 0 0,1 0 0,-1 0 0,0-1 0,0 1 0,-1 0 0,1 0 0,-1-1 0,1 1 0,-1-1 0,-3 5 0,-6 4 0,1 0 0,-1-1 0,0 0 0,-1-1 0,-26 15 0,-73 33 0,81-42 0,-68 25 0,-1-4 0,-144 33 0,182-53 0,-64 17 0,-3-5 0,0-6 0,-1-6 0,-150 1 0,235-17 0,20 1 0,0-1 0,0-1 0,1-1 0,-25-5 0,47 7 0,1 0 0,-1 0 0,1 0 0,-1 0 0,1 0 0,0 0 0,-1 0 0,1 0 0,-1-1 0,1 1 0,-1 0 0,1 0 0,0 0 0,-1 0 0,1 0 0,0-1 0,-1 1 0,1 0 0,-1 0 0,1-1 0,0 1 0,-1 0 0,1-1 0,0 1 0,0 0 0,-1-1 0,1 1 0,0 0 0,0-1 0,0 1 0,-1-1 0,1 1 0,0 0 0,0-1 0,0 1 0,0-1 0,0 1 0,0-1 0,16-11 0,32-3 0,302-36 0,-215 36 0,104-4-497,252 13 0,-453 6 126,-14 1-6455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8:29:08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8:29:09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3027 54 24575,'-14'2'0,"0"0"0,0 0 0,1 1 0,-1 1 0,-17 7 0,-1 1 0,-57 12 0,-1-3 0,-1-4 0,-130 7 0,-278-16 0,298-9 0,257-2 0,1-3 0,67-17 0,-24 5 0,542-57-831,4 35 699,140 23 132,-772 17 0,-4 0 0,-1 0 0,0 1 0,0 0 0,0 0 0,1 1 0,11 4 0,-20-6 0,-1 0 0,0 0 0,0 1 0,1-1 0,-1 0 0,0 0 0,1 1 0,-1-1 0,0 0 0,0 1 0,0-1 0,1 0 0,-1 1 0,0-1 0,0 0 0,0 1 0,0-1 0,0 0 0,0 1 0,1-1 0,-1 1 0,0-1 0,0 0 0,0 1 0,0-1 0,0 0 0,0 1 0,-1-1 0,1 1 0,0-1 0,0 0 0,0 1 0,0-1 0,0 0 0,0 1 0,-1-1 0,1 0 0,0 1 0,0-1 0,-1 0 0,1 0 0,0 1 0,0-1 0,-1 0 0,1 0 0,0 1 0,-1-1 0,1 0 0,0 0 0,-1 0 0,1 0 0,0 1 0,-1-1 0,1 0 0,0 0 0,-1 0 0,-25 15 0,-20 5 296,-1-2 0,-94 24 0,-110 8-543,-205 15-1793,-541 9-1,-468-68 1697,858-11-819,457 5 2765,134 0 441,524-1-355,686-14-4610,419 5 2023,-1571 11 1075,-42-1-160,-1 0 0,1 0 1,0 0-1,0 0 0,0 0 0,0 0 1,0 0-1,0 0 0,0 0 0,0 0 1,0 0-1,0 0 0,0 1 0,-1-1 1,1 0-1,0 0 0,0 0 0,0 0 0,0 0 1,0 0-1,0 0 0,0 0 0,0 0 1,0 1-1,0-1 0,0 0 0,0 0 1,0 0-1,0 0 0,0 0 0,0 0 1,0 0-1,0 0 0,0 1 0,0-1 0,0 0 1,0 0-1,0 0 0,0 0 0,0 0 1,1 0-1,-1 0 0,0 0 0,0 0 1,0 0-1,0 1 0,0-1 0,0 0 0,0 0 1,0 0-1,0 0 0,0 0 0,-18 8 638,-27 6 594,-423 53-27,-5-39-2643,293-19 742,-1291 17-143,1451-26 834,8 1 21,-1-2 1,1 1 0,-25-5-1,37 5-21,0-1 0,1 1 0,-1 0-1,0 0 1,0 0 0,0 0-1,0 0 1,0 0 0,1-1 0,-1 1-1,0 0 1,0 0 0,0 0 0,0 0-1,0-1 1,0 1 0,0 0-1,1 0 1,-1 0 0,0-1 0,0 1-1,0 0 1,0 0 0,0 0-1,0-1 1,0 1 0,0 0 0,0 0-1,0 0 1,0-1 0,0 1-1,0 0 1,0 0 0,-1 0 0,1-1-1,0 1 1,0 0 0,0 0-1,0 0 1,0 0 0,0-1 0,0 1-1,-1 0 1,1 0 0,0 0-1,0 0 1,0 0 0,0-1 0,-1 1-1,1 0 1,0 0 0,0 0-1,0 0 1,0 0 0,-1 0 0,1 0-1,0 0 1,0 0 0,0 0-1,-1 0 1,1 0 0,0 0 0,0 0-1,-1 0 1,20-8 280,53-14 490,149-26-1,85 10-1364,-219 29 402,1344-139-1627,-1278 130 1668,656-45-832,-759 66 1167,-44 1 585,-13 2-563,-19 2 104,-401 73 1396,-8-36-2377,-467-4-1375,1-43 1914,841 1 33,58 0 739,5 0-155,13-3 176,29-5 377,1367-172-1373,-1330 172 412,256-18-87,-263 21 0,-64 6-99,-5 0-53,0-1 0,-1 1 0,1-1 0,0 0 0,0 0 1,9-4-1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8:29:16.1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3768 628 24575,'0'-1'0,"0"0"0,1 0 0,-1-1 0,1 1 0,-1 0 0,1 0 0,0 0 0,0 0 0,-1 0 0,1 0 0,0 0 0,0 1 0,0-1 0,0 0 0,0 0 0,0 1 0,0-1 0,0 0 0,0 1 0,0-1 0,0 1 0,0 0 0,1-1 0,-1 1 0,0 0 0,0 0 0,3-1 0,38-4 0,-37 5 0,21-2 0,-3 0 0,0 0 0,1 2 0,-1 1 0,32 4 0,-55-5 0,1 0 0,-1 0 0,0 1 0,0-1 0,0 0 0,0 0 0,0 0 0,0 0 0,0 0 0,0 0 0,1 1 0,-1-1 0,0 0 0,0 0 0,0 0 0,0 0 0,0 1 0,0-1 0,0 0 0,0 0 0,0 0 0,0 0 0,0 1 0,0-1 0,0 0 0,0 0 0,0 0 0,0 0 0,0 1 0,0-1 0,-1 0 0,1 0 0,0 0 0,0 0 0,0 1 0,0-1 0,0 0 0,0 0 0,0 0 0,0 0 0,-1 0 0,1 0 0,0 0 0,0 1 0,0-1 0,0 0 0,0 0 0,-1 0 0,1 0 0,0 0 0,0 0 0,0 0 0,0 0 0,-1 0 0,1 0 0,0 0 0,0 0 0,-13 8 0,-50 14 0,-1-3 0,-106 19 0,151-34 0,-71 10 0,-157 7 0,-93-22 0,178-2 0,154 3 0,-1 0 0,1-1 0,-1-1 0,1 1 0,0-1 0,0-1 0,-11-3 0,18 5 0,0 1 0,0-1 0,0 1 0,0-1 0,-1 0 0,1 0 0,0 1 0,1-1 0,-1 0 0,0 0 0,0 0 0,0 0 0,0 0 0,1 0 0,-1 0 0,0 0 0,1 0 0,-1-1 0,1 1 0,-1 0 0,1 0 0,0-2 0,0 1 0,0 0 0,1-1 0,-1 1 0,1 0 0,0 0 0,0 0 0,0 0 0,0 0 0,0 0 0,0 0 0,1 1 0,-1-1 0,0 0 0,1 1 0,-1-1 0,1 1 0,0-1 0,2 0 0,6-6 0,0 1 0,1 0 0,0 1 0,1 0 0,-1 1 0,1 0 0,23-6 0,98-16 0,-81 18 0,314-52-478,730-28 1,-1023 88 477,253 5 0,-325-4 0,38 5 0,-25 2 0,-14-7 0,0 0 0,1 0 0,-1 1 0,0-1 0,0 0 0,0 1 0,0-1 0,0 0 0,0 1 0,0-1 0,0 0 0,0 1 0,0-1 0,0 0 0,0 1 0,0-1 0,0 0 0,0 1 0,0-1 0,0 0 0,0 1 0,-1-1 0,1 0 0,0 1 0,0-1 0,0 0 0,-1 0 0,1 1 0,0-1 0,0 0 0,-1 0 0,1 1 0,0-1 0,0 0 0,-1 0 0,1 0 0,-1 1 0,-12 7 125,0 0 1,0-1 0,-1 0 0,-1-1 0,1-1 0,-1 0 0,-26 5 0,6 0-178,-202 44-801,-311 30 0,461-73 876,-991 65-2654,5-75 2692,601-4 3351,590-3-3016,171-31 0,-146 16-469,883-84-537,-847 92 610,232 13 0,-408 0 21,-1 0 1,1 0-1,0 0 0,-1 1 0,1-1 0,-1 1 0,1-1 0,-1 1 0,1 0 0,-1 0 0,0 0 1,3 2-1,-4-2-12,-1-1 1,0 1-1,1-1 0,-1 1 1,0-1-1,0 1 1,1-1-1,-1 1 1,0-1-1,0 1 1,0-1-1,0 1 1,0-1-1,0 1 0,0-1 1,0 1-1,0-1 1,0 1-1,0-1 1,0 1-1,0-1 1,0 1-1,-1-1 0,1 1 1,0-1-1,0 1 1,0-1-1,-1 1 1,1-1-1,0 1 1,-1-1-1,1 0 0,0 1 1,-1 0-1,-6 5 13,0 0-1,0-1 0,-1 1 0,1-2 0,-15 8 0,-43 17-21,-1-2 0,-79 19 0,58-18 0,-710 202-462,651-197 346,-2-7 1,0-7-1,-233 2 0,361-21 158,-34-1 273,52 1-292,-1-1 0,1 1 0,0 0 0,0-1 0,-1 1 0,1-1 0,0 0 0,0 0 0,0 0 0,0 0 0,0 0 0,0 0 0,0-1 0,0 1 0,0 0 0,1-1 0,-3-2 0,3 2-16,1 1 0,-1 0-1,1-1 1,-1 1 0,1-1 0,0 1-1,0-1 1,-1 1 0,1 0 0,0-1-1,1 1 1,-1-1 0,0 1 0,0-1-1,1 1 1,-1-1 0,0 1 0,1 0-1,0-1 1,-1 1 0,1 0 0,0 0-1,-1-1 1,2 0 0,26-30-31,-25 28 33,36-32-9,1 2 0,1 1 0,2 3 0,77-42 0,198-73 0,-67 57 0,-198 73 0,0 2 0,97-10 0,-491 98 0,69-4-781,-668 149 496,858-206 275,-1-4 0,-124 0 1,206-10 52,-1 0 1,1 0 0,-1 0-1,1 0 1,-1 0 0,1 0 0,-1 0-1,1-1 1,-1 1 0,1-1 0,-1 1-1,1-1 1,0 1 0,-1-1 0,-1-1-1,2 1-32,1 1 0,0-1-1,0 1 1,0-1 0,0 1-1,0-1 1,0 1 0,0-1-1,0 1 1,0-1 0,1 1-1,-1-1 1,0 1 0,0-1-1,0 1 1,0-1 0,1 1-1,-1-1 1,0 1 0,1-1-1,-1 1 1,0 0 0,1-1-1,-1 1 1,0 0-1,1-1 1,-1 1 0,1 0-1,0-1 1,51-32 55,-36 24-56,89-50-10,209-85 0,-303 140 0,-5 1 0,0 0 0,0 0 0,0 1 0,1 0 0,-1 0 0,0 1 0,1 0 0,0 0 0,-1 0 0,1 1 0,6 1 0,-12-1 0,-1 0 0,0 0 0,0 0 0,1 0 0,-1 0 0,0 0 0,1 0 0,-1 0 0,0 0 0,0 0 0,1 1 0,-1-1 0,0 0 0,1 0 0,-1 0 0,0 1 0,0-1 0,0 0 0,1 0 0,-1 0 0,0 1 0,0-1 0,0 0 0,0 1 0,1-1 0,-1 0 0,0 0 0,0 1 0,0-1 0,0 0 0,0 1 0,0-1 0,0 0 0,0 1 0,0-1 0,0 0 0,0 0 0,0 1 0,0 0 0,-10 13 0,-18 12 0,27-26 0,-123 86 0,-242 127 0,357-208 0,-109 52 0,103-50 0,0-2 0,0 0 0,-1-1 0,0 0 0,-31 2 0,45-5 0,0-1 0,1 0 0,-1 0 0,0 0 0,0 0 0,1-1 0,-1 1 0,0 0 0,1-1 0,-1 1 0,1-1 0,-1 1 0,0-1 0,1 0 0,-1 0 0,1 1 0,0-1 0,-1 0 0,1-1 0,0 1 0,-1 0 0,1 0 0,-1-3 0,0 2 0,1-1 0,0 1 0,1-1 0,-1 1 0,0-1 0,1 0 0,0 1 0,-1-1 0,1 0 0,0 1 0,0-1 0,1 0 0,0-3 0,2-9 0,1 1 0,1-1 0,0 1 0,9-15 0,32-56 0,5 3 0,107-134 0,-135 186 0,5 5 0,-18 24 0,-15 19 0,-7 3 0,-1-1 0,0 0 0,-2-1 0,-30 32 0,-82 66 0,65-62 0,24-20 0,-61 43 0,84-68 0,0-1 0,-1 0 0,0-1 0,0-1 0,0 0 0,-1-1 0,-33 7 0,48-12 0,-1-1 0,1 1 0,-1-1 0,0 0 0,1 0 0,-1 0 0,1 0 0,-1 0 0,1 0 0,-1-1 0,1 1 0,-1-1 0,1 0 0,-1 0 0,1 0 0,0 0 0,-1 0 0,1 0 0,0-1 0,0 1 0,0-1 0,0 1 0,0-1 0,0 0 0,0 0 0,1 0 0,-1 0 0,1 0 0,-1 0 0,1 0 0,0-1 0,0 1 0,0 0 0,0-1 0,0 1 0,0-1 0,0-2 0,-1-11 0,0 0 0,1-1 0,1 1 0,3-32 0,-1 15 0,-2-160 0,4-69 0,-4 257 0,1 0 0,0 0 0,1 0 0,-1 0 0,1 0 0,0 1 0,0-1 0,0 1 0,0 0 0,1-1 0,0 1 0,0 0 0,0 0 0,7-6 0,-8 9 0,-1-1 0,1 1 0,0 0 0,0 0 0,-1-1 0,1 1 0,0 0 0,0 1 0,0-1 0,0 0 0,0 1 0,0-1 0,0 1 0,1-1 0,-1 1 0,0 0 0,0 0 0,0 0 0,0 0 0,0 1 0,0-1 0,0 0 0,1 1 0,-1-1 0,0 1 0,0 0 0,0 0 0,-1 0 0,1 0 0,0 0 0,0 0 0,0 0 0,-1 1 0,1-1 0,-1 1 0,3 2 0,-1 0 0,0-1 0,-1 1 0,0 0 0,0 0 0,0 0 0,0 0 0,-1 0 0,1 0 0,-1 0 0,0 0 0,0 9 0,3 56 0,-3-27 0,1-18 0,9 76 0,-5 1 0,-8 118 0,2-217 0,0 0 0,0 0 0,0 0 0,0 0 0,-1 0 0,1 0 0,-1 0 0,0 0 0,0 0 0,0 0 0,1 0 0,-1-1 0,-3 4 0,4-5 0,-1 1 0,1-1 0,-1 0 0,1 1 0,-1-1 0,1 0 0,-1 1 0,0-1 0,1 0 0,-1 0 0,0 0 0,1 1 0,-1-1 0,0 0 0,1 0 0,-1 0 0,0 0 0,1 0 0,-1 0 0,0 0 0,1-1 0,-1 1 0,1 0 0,-1 0 0,0 0 0,0-1 0,-3-1 0,1 0 0,0-1 0,0 1 0,0-1 0,0 1 0,1-1 0,-1 0 0,1 0 0,-1 0 0,1-1 0,0 1 0,-2-5 0,-8-21 0,0-2 0,2 1 0,1-1 0,2-1 0,0 1 0,-2-48 0,7-199 0,5 148 0,-2 125 0,-1 0 0,1-1 0,0 1 0,0 0 0,0 0 0,1 0 0,0 0 0,0 0 0,0 0 0,0 0 0,1 1 0,0-1 0,0 1 0,0-1 0,1 1 0,-1 0 0,1 1 0,0-1 0,0 1 0,0-1 0,1 1 0,-1 0 0,1 1 0,0-1 0,-1 1 0,1 0 0,10-3 0,11-2 0,1 0 0,0 2 0,0 0 0,31 0 0,-57 5 0,555-9-92,-367 11-600,-21 1 614,291 40 1,-387-30 51,-2 2 0,1 4 0,-2 3 1,-1 2-1,-1 4 0,104 59 0,-151-76 53,-2 1 0,1 2 0,-2 0 0,0 0 0,0 2 0,-2 0 0,19 24-1,-28-31 25,0 0-1,0 1 0,-1-1 0,-1 1 1,0 0-1,0 0 0,-1 1 1,0-1-1,-1 1 0,0-1 0,0 1 1,-2 0-1,1 0 0,-1 0 0,-1-1 1,0 1-1,-3 14 0,1-13-50,-1 0 0,0-1 0,-1 1 0,-1-1 0,1 0 0,-2-1 0,1 1 0,-2-1 0,1-1 0,-1 1 0,-1-1 0,-15 13 0,-6 2 0,-1-1 0,-59 33 0,-8-5-96,-2-5 0,-2-4 0,-2-4 0,-137 31 0,62-31-144,-326 27-1,166-58 241,323-11 81,15-3 119,26-12 320,65-22-443,162-53 1,-108 45-237,1804-548-3070,-1737 545 3175,459-105 168,3 40-797,-631 111 694,-27 3 8,0 0 0,0 1 0,0 1 0,1 1 0,-1 0 0,0 1 0,21 3 0,-35-4-1,-1 0 0,1 0-1,-1 0 1,1 0-1,-1 0 1,1 1 0,0-1-1,-1 0 1,1 0-1,-1 0 1,1 0-1,-1 1 1,1-1 0,0 0-1,-1 1 1,1-1-1,-1 0 1,0 1-1,1-1 1,-1 1 0,1-1-1,-1 0 1,0 1-1,1-1 1,-1 1-1,0-1 1,1 1 0,-1-1-1,0 1 1,0 0-1,1-1 1,-1 1-1,0-1 1,0 1 0,0 0-1,0-1 1,0 1-1,0-1 1,0 1 0,0-1-1,0 1 1,0 0-1,0-1 1,0 1-1,-1-1 1,1 1 0,0 0-1,0-1 1,-1 1-1,1-1 1,0 1-1,-1-1 1,1 1 0,0-1-1,-1 0 1,1 1-1,-1-1 1,1 1-1,-1-1 1,1 0 0,-1 1-1,0-1 1,-34 25 778,-76 26-356,-2-4-1,-168 45 1,224-75-661,-404 118-1288,-794 123 1,1225-254 1511,-50 9 166,-1-4 1,-1-4 0,-91-5 0,171 0-128,0 0 1,0 0-1,0 0 0,0 0 0,0-1 1,0 1-1,0-1 0,1 1 1,-1-1-1,0 0 0,0 1 1,0-1-1,0 0 0,1 0 0,-1 0 1,0-1-1,1 1 0,-2-2 1,2 2 11,1 0 1,0 0 0,-1 0-1,1 0 1,0 0 0,0 0-1,0 0 1,0 0 0,0 0-1,0 0 1,0 0 0,0 0-1,1 0 1,-1 0 0,0 0-1,1 0 1,-1 0 0,0 0-1,1 0 1,-1 0 0,1 0-1,-1 0 1,1 0 0,1 0-1,5-8 148,1 1-1,0 0 0,0 0 1,17-11-1,83-50-198,3 5 0,135-58 0,-224 112-3,147-65-169,2 7 1,3 8-1,236-48 0,-329 92 169,0 3 0,165-3 0,-236 16-5,1 0 1,0 1-1,-1 1 0,0 0 0,16 4 1,-25-5 5,0-1 0,0 1 1,0-1-1,1 1 0,-1-1 1,0 1-1,0 0 0,0-1 1,0 1-1,0 0 0,0 0 1,0 0-1,0 0 0,-1 0 1,1 0-1,0 0 1,0 0-1,-1 0 0,1 1 1,0 1-1,-1-1 5,0 0-1,0-1 1,0 1-1,-1 0 1,1 0 0,-1-1-1,1 1 1,-1 0 0,0 0-1,0-1 1,0 1-1,1-1 1,-1 1 0,-1-1-1,1 1 1,0-1 0,0 0-1,-1 1 1,-2 1-1,-8 7 63,0-1 0,-1 0 0,0-1-1,0 0 1,-1-1 0,0-1-1,0 0 1,-16 4 0,-132 31-156,128-34 129,-140 24-652,-346 19-1,-183-48 618,575-4-127,70-2 105,48-2 210,36-2 479,206-37-418,661-114-672,-633 125 353,383-1 0,-631 35 75,-4 0-16,1 0 0,-1 0 1,0 1-1,17 3 0,-24-3 9,0-1-1,0 0 1,0 1-1,0-1 0,0 1 1,0-1-1,0 1 0,0-1 1,0 1-1,0 0 1,0-1-1,0 1 0,0 0 1,0 0-1,-1 0 1,1 0-1,0 0 0,-1 0 1,1 0-1,-1 0 0,1 0 1,-1 0-1,1 0 1,-1 0-1,0 0 0,1 0 1,-1 0-1,0 1 1,0-1-1,0 0 0,0 0 1,0 0-1,0 0 0,0 1 1,0-1-1,-1 0 1,1 0-1,0 0 0,-1 0 1,1 0-1,-1 2 1,-3 5 70,1 0 1,-2-1-1,1 1 1,-1-1-1,0 0 1,0 0 0,-1 0-1,-9 8 1,-59 45-131,56-47 88,-63 44-285,-144 76 0,-104 26-426,239-117 629,-956 411-1718,697-348 1583,327-96 1146,50-8-36,441-16-93,-175 3-1739,817-39-1964,314-8 1119,-1399 58 1988,-18 0-66,0 0 1,0 1 0,-1 0-1,1 1 1,0 0 0,0 0-1,15 9 919,-31-3-673,-18 3 176,-126 26 401,-241 28 0,-166-19-1830,424-36 1061,-915 20-224,1943-57 1,-269-26-912,511-24-591,-1065 76 1402,-33 0 135,-1 1-1,0 2 1,53 12 661,-98-8-523,-24 4-30,-809 100 88,567-80-939,-616 53-950,0-59 680,866-25 2327,64 1-296,2135-3-2054,-1137 7-490,-1008-3 1464,-5-1 314,0 2 1,36 4 0,-59-5-256,0 0 0,0 0 0,0 0 0,1 0 1,-1 1-1,0-1 0,0 0 0,0 0 0,1 1 1,-1-1-1,0 1 0,0-1 0,0 1 0,0-1 1,0 1-1,0 0 0,0-1 0,0 1 0,0 0 1,0 0-1,-1 0 0,1 0 0,0 0 0,0-1 1,0 3-1,-1-2 23,-1 0 1,0 0 0,1 0-1,-1 0 1,1 1-1,-1-1 1,0 0 0,0 0-1,0-1 1,1 1-1,-1 0 1,0 0 0,0 0-1,0-1 1,-1 1 0,1 0-1,0-1 1,-2 2-1,-66 25 1403,-864 188-842,390-102-587,428-86-84,-216 81 0,324-105 88,0 0 0,0 0-1,1 1 1,-1 0 0,-6 5 0,13-8-22,0-1 0,-1 0 1,1 0-1,0 0 0,-1 1 1,1-1-1,0 0 0,0 0 1,0 1-1,-1-1 0,1 0 1,0 0-1,0 1 0,0-1 1,0 0-1,-1 1 0,1-1 1,0 0-1,0 1 0,0-1 1,0 0-1,0 1 0,0-1 1,0 0-1,0 1 0,0-1 1,0 0-1,0 1 0,0-1 1,0 0-1,0 1 1,1-1-1,-1 0 0,0 1 1,0-1-1,0 0 0,0 0 1,1 1-1,26 6 231,73-5-211,-1-4 0,147-22-1,-69 4-26,267-31-4,140-11 0,-527 59 0,-38 4 0,-33 3 0,-911 153 0,730-133 0,191-25 0,11-1 0,31-8 0,58-8 0,999-122 0,-968 125 0,-406 64 0,37-5 0,153-34 0,0-4 0,-141-8 0,225 2 0,0 0 0,1-1 0,-1 0 0,0 0 0,1 0 0,-1 0 0,1-1 0,-1 0 0,1 0 0,0 0 0,0 0 0,0-1 0,0 1 0,0-1 0,1 0 0,-1 0 0,1-1 0,0 1 0,0-1 0,0 1 0,-4-8 0,4 5 0,1 1 0,0-1 0,0 0 0,1 0 0,-1 0 0,1 0 0,1 0 0,-1 0 0,1 0 0,0 0 0,1-1 0,-1 1 0,1 0 0,0 0 0,1 0 0,3-9 0,-1 5 0,1 0 0,0 0 0,1 0 0,0 1 0,0 0 0,1 0 0,0 1 0,1 0 0,0 0 0,11-8 0,14-10 0,48-28 0,-74 49 0,194-112-550,390-165 0,241-29-1033,-797 298 1619,209-72-307,443-92 0,-673 175 306,-10 0 18,0 1 0,1 0-1,-1 0 1,0 0 0,1 1 0,-1-1-1,1 1 1,-1 0 0,0 1-1,1-1 1,-1 1 0,1 0 0,7 2-1,-12-2-44,1-1 0,-1 0 0,0 1-1,0-1 1,0 1 0,0-1 0,1 0-1,-1 1 1,0-1 0,0 1 0,0-1 0,0 1-1,0-1 1,0 1 0,0-1 0,0 0-1,0 1 1,0-1 0,0 1 0,-1-1-1,1 1 1,0-1 0,0 0 0,0 1 0,0-1-1,-1 1 1,1-1 0,0 0 0,0 1-1,-1-1 1,1 0 0,0 1 0,-1-1-1,1 0 1,0 0 0,-1 1 0,1-1 0,-1 0-1,1 0 1,-1 1 0,-18 13 204,-1 0 0,-1-1 0,0-1 0,-1-1 1,-27 10-1,-9 5-10,-219 99-682,-6-14 0,-4-11 0,-338 70 0,510-146 508,-2-4 0,0-6-1,-1-5 1,-131-7 0,249-2-34,-9 0 190,1 0 0,-1-1 0,1 0-1,-1-1 1,-14-4 0,21 5-143,1 1 0,-1-1-1,0 0 1,1 0 0,-1 0 0,1-1 0,-1 1 0,1 0-1,-1 0 1,1-1 0,0 1 0,-1-1 0,1 1-1,0-1 1,0 0 0,0 1 0,1-1 0,-1 0 0,0 0-1,1 0 1,-1 0 0,1 1 0,-1-1 0,1 0 0,0 0-1,0 0 1,0 0 0,0 0 0,0 0 0,0 0-1,1-2 1,1-3-41,0 0 0,0 0 0,0 0 0,1 0 0,0 1 0,0-1 0,1 1 0,0 0 0,0 0 0,1 0 0,7-7 0,65-57 0,-58 54 0,37-27 0,2 1 0,1 4 0,2 2 0,1 3 0,80-31 0,-57 33 0,2 3 0,0 3 0,144-19 0,-151 34 0,1 4 0,155 8 0,-231-2 0,0 1 0,0-1 0,0 1 0,0 0 0,-1 0 0,1 0 0,0 1 0,0-1 0,-1 1 0,1 1 0,-1-1 0,0 0 0,0 1 0,0 0 0,0 0 0,5 5 0,-6-4 0,0 1 0,0 0 0,-1 0 0,1 0 0,-1 0 0,0 1 0,-1-1 0,1 0 0,-1 1 0,0-1 0,0 1 0,-1 0 0,0-1 0,0 7 0,1 7 0,-1 1 0,-1-1 0,0-1 0,-2 1 0,0 0 0,-1 0 0,-1-1 0,0 0 0,-2 0 0,0 0 0,-1-1 0,0 0 0,-2 0 0,-20 27 0,3-15 0,0-1 0,-2-2 0,-1-1 0,-1-1 0,-1-1 0,-1-2 0,-1-2 0,-49 22 0,11-12 0,-1-2 0,-1-3 0,-95 16 0,82-24 0,0-3 0,-1-4 0,0-4 0,-1-5 0,1-2 0,-111-19 0,150 11 0,0-1 0,0-3 0,-66-29 0,84 29 0,1-1 0,0-2 0,1 0 0,1-3 0,0 0 0,-24-25 0,45 39 0,0-2 0,1 1 0,0-1 0,0 1 0,0-2 0,1 1 0,1-1 0,-1 1 0,2-1 0,-1-1 0,1 1 0,0 0 0,1-1 0,-2-13 0,4 16 0,-1-1 0,2 0 0,-1 0 0,1 0 0,0 0 0,1 0 0,0 0 0,0 1 0,0-1 0,1 1 0,1 0 0,-1-1 0,1 1 0,0 1 0,0-1 0,1 1 0,0-1 0,6-4 0,5-5 0,1 2 0,1 0 0,0 1 0,0 1 0,2 0 0,32-14 0,132-42 0,-158 60 0,55-18 0,0 3 0,2 4 0,0 4 0,132-8 0,-176 24 0,-38-2 0,-1 1 0,0 0 0,0 0 0,0 0 0,1 0 0,-1 0 0,0 0 0,1 0 0,-1 0 0,0 0 0,0 0 0,1 0 0,-1 0 0,0 0 0,0 0 0,1 0 0,-1 0 0,0 0 0,0 0 0,1 0 0,-1 0 0,0 0 0,0 0 0,1 1 0,-1-1 0,0 0 0,0 0 0,0 0 0,1 0 0,-1 1 0,0-1 0,0 0 0,0 0 0,0 0 0,1 1 0,-1-1 0,0 0 0,0 0 0,0 1 0,0-1 0,0 0 0,0 0 0,0 1 0,0-1 0,0 0 0,0 0 0,0 1 0,0-1 0,0 0 0,0 0 0,0 1 0,0-1 0,-15 12 0,-31 9 0,-114 34-390,-194 41 0,-176 2-80,305-68 434,0-10 0,-290-12 0,490-11 72,25 3-26,0-1-1,0 1 0,0 0 0,0 0 1,-1 0-1,1 0 0,0 0 0,0-1 1,0 1-1,0 0 0,0 0 0,0 0 1,0 0-1,0-1 0,0 1 0,0 0 1,0 0-1,0 0 0,0-1 0,0 1 1,0 0-1,0 0 0,0 0 0,0 0 1,0 0-1,0-1 0,1 1 0,-1 0 1,0 0-1,0 0 0,0 0 0,0-1 1,0 1-1,0 0 0,0 0 0,1 0 1,-1 0-1,0 0 0,0 0 0,0 0 1,0 0-1,0 0 0,1-1 0,-1 1 1,0 0-1,0 0 0,0 0 0,0 0 1,1 0-1,-1 0 0,0 0 0,0 0 1,0 0-1,1 0 0,-1 0 0,46-14 658,-46 14-669,1036-198-651,-411 95 653,-100 13 0,3 33 0,-1046 118-461,169-15 41,-513 6 56,-2-52 207,835 0 148,-57-3-20,80 3 45,1-1-1,0 0 1,-1 0-1,1-1 1,0 0-1,0 1 1,0-2-1,0 1 1,0-1-1,1 1 1,-1-1-1,-5-5 1,9 7 30,0 0 1,0 0-1,1 0 0,-1 0 1,0 0-1,0 0 0,1 0 1,-1 0-1,1-1 1,-1 1-1,1 0 0,0 0 1,-1-1-1,1 1 0,0 0 1,0 0-1,0-1 0,0 1 1,0 0-1,0-1 0,0 1 1,0 0-1,1 0 0,-1-1 1,0 1-1,1 0 1,-1 0-1,1 0 0,-1-1 1,1 1-1,0 0 0,-1 0 1,1 0-1,0 0 0,0 0 1,2-1-1,41-35 276,-36 32-329,23-16 7,2 2 0,0 2 0,0 1 0,50-17 0,149-35 0,-198 59 0,1346-262-2599,-1194 245 2497,1 8 0,223 6 0,-410 12 99,50 7 266,-49-7-249,0 0 1,0 0-1,-1 0 1,1 0-1,0 0 1,0 0-1,-1 0 1,1 1-1,0-1 1,-1 0-1,1 1 1,0-1 0,-1 0-1,1 1 1,0-1-1,-1 1 1,1-1-1,-1 1 1,1-1-1,-1 1 1,1-1-1,-1 1 1,1-1-1,-1 1 1,1 0-1,-1-1 1,0 1-1,0 0 1,1 0-1,-1-1 1,0 1-1,0 0 1,0-1-1,1 1 1,-1 0-1,0 0 1,0-1-1,0 1 1,-1 0-1,1 0 1,0-1 0,0 1-1,0 0 1,0 0-1,-1-1 1,1 1-1,0 0 1,-1-1-1,1 1 1,0 0-1,-1-1 1,1 1-1,-1-1 1,1 1-1,-1-1 1,1 1-1,-1-1 1,0 1-1,-14 11 146,1-1 0,-2 0 0,1-1-1,-1-1 1,-1 0 0,1-2 0,-1 0-1,-21 6 1,0 1-160,-406 147-1432,-6-19 0,-667 119 0,1081-255 1361,-56 13 206,0-5 0,-1-3 0,-125-2 0,216-9-68,0 0 1,0 0-1,0 0 0,0 0 0,0 0 0,-1 0 0,1-1 0,0 1 0,0-1 0,0 0 0,0 1 0,0-1 1,0 0-1,0 0 0,1 0 0,-1 0 0,0-1 0,-1 0 0,2 1-12,1 0 0,0 0-1,0 0 1,0 0 0,0 0-1,0 0 1,0 0 0,0 0 0,1 0-1,-1 0 1,0 0 0,0 0 0,1 1-1,-1-1 1,0 0 0,1 0 0,-1 0-1,1 0 1,-1 1 0,1-1-1,0 0 1,-1 0 0,1 1 0,0-1-1,-1 1 1,3-2 0,7-6 213,1 0 0,0 0 0,1 1 0,15-7 0,65-26-222,150-43 1,106-6-55,-240 64-323,378-83-173,-356 86 514,234-10-1,-350 32-9,-6-1 0,1 1 0,-1 0 0,1 0 0,-1 1 0,0 0 0,0 1 0,10 2 0,-18-4 0,1 0 0,0 1 0,-1-1 0,1 0-1,0 0 1,-1 1 0,1-1 0,-1 1 0,1-1 0,-1 0-1,1 1 1,-1-1 0,1 1 0,-1-1 0,1 1 0,-1-1-1,0 1 1,1-1 0,-1 1 0,0 0 0,0-1-1,1 1 1,-1 0 0,0-1 0,0 1 0,0-1 0,0 1-1,0 0 1,1-1 0,-2 2 0,-11 19 162,-30 12 361,-29 8-576,-1-4-1,-123 45 1,99-43-326,-953 384-1254,1040-420 1633,-479 179-208,485-181 211,-14 6 27,0-1 0,-1-1 0,-23 3 0,41-7-5,-1-1 0,0 0 0,1 0 0,-1 1 0,0-1 0,1 0 0,-1 0-1,0 0 1,1 0 0,-1 0 0,0 0 0,1 0 0,-1 0 0,0 0 0,1 0 0,-1-1 0,0 1-1,1 0 1,-1 0 0,0-1 0,1 1 0,-1 0 0,1-1 0,-1 1 0,0 0 0,1-1 0,-1 0 0,10-13 811,26-13-16,22-15-2146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3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2297 769,'7'-25'6013,"15"-19"-6657,-14 30 1110,136-279-480,81-152 396,82-46 47,-180 298-532,-88 139 96,2 2 0,61-59 0,-13 15 166,10-6 234,131-104 0,-84 79-68,-136 121-315,-9 5 30,1 0 1,0 0-1,-1 0 0,1 0 0,0-1 1,-1 1-1,1 0 0,-1-1 0,0 1 1,0-1-1,1 1 0,0-3 1,-2-5-709,0-1-987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5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2178,'-1'1'7033,"-1"22"-7030,3 81 101,15 106 0,0 10 361,-11-102-3807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5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0 305 2242,'0'0'3230,"7"-9"-2552,-1-1-441,1 1 0,0 1 0,1-1 0,0 1 0,0 0 0,1 1 0,0 0 0,0 0 0,13-6 0,114-57 561,167-61 0,-291 123-2981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2.2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127 480 24575,'0'-23'0,"0"0"0,-2 0 0,-1 0 0,-1 0 0,0 0 0,-2 1 0,-16-40 0,-57-118 0,78 178 0,0 1 0,0-1 0,1 0 0,-1 1 0,0-1 0,1 0 0,0 0 0,-1 1 0,1-1 0,0 0 0,0 0 0,0 1 0,0-1 0,0 0 0,0 0 0,0 0 0,1 1 0,-1-1 0,0 0 0,1 0 0,0 1 0,-1-1 0,1 0 0,0 1 0,0-1 0,0 1 0,0-1 0,0 1 0,0 0 0,1-1 0,-1 1 0,0 0 0,1 0 0,-1 0 0,1 0 0,-1 0 0,1 0 0,-1 0 0,1 0 0,0 1 0,-1-1 0,1 1 0,0-1 0,0 1 0,-1 0 0,5-1 0,2 0 0,1 1 0,0 0 0,0 0 0,0 1 0,0 0 0,0 1 0,0 0 0,11 4 0,1 1 0,7 2 0,-1 2 0,50 26 0,-72-34 0,0 0 0,1 0 0,-2 0 0,1 1 0,0 0 0,-1 0 0,1 0 0,-1 1 0,0-1 0,-1 1 0,1 0 0,-1 0 0,0 0 0,0 0 0,-1 1 0,1 0 0,-1-1 0,0 1 0,-1 0 0,2 8 0,-3-12 0,0 0 0,0 0 0,0 0 0,0 0 0,0 0 0,0 0 0,-1 0 0,1 0 0,-1 0 0,0 0 0,0 0 0,1 0 0,-1 0 0,0-1 0,0 1 0,-1 0 0,1 0 0,0-1 0,0 1 0,-1-1 0,-2 3 0,0-2 0,1 0 0,0 0 0,-1-1 0,1 1 0,-1-1 0,1 0 0,-1 0 0,1 0 0,-1 0 0,0-1 0,-5 1 0,3-1 0,1 0 0,-1 0 0,1-1 0,0 1 0,-1-1 0,1 0 0,0-1 0,0 1 0,0-1 0,0 0 0,0 0 0,0-1 0,0 1 0,1-1 0,-1 0 0,1 0 0,-5-5 0,5 2 0,0-1 0,1 1 0,-1-1 0,2 1 0,-1-1 0,1 0 0,0 0 0,0 0 0,1 0 0,0 0 0,0 0 0,1 0 0,0-8 0,0 11 0,0 1 0,0 0 0,1 0 0,-1-1 0,1 1 0,-1 0 0,1 0 0,0 0 0,0 0 0,0 0 0,1 0 0,-1 0 0,1 0 0,0 0 0,0 1 0,0-1 0,0 1 0,0-1 0,0 1 0,1 0 0,-1 0 0,1 0 0,-1 0 0,1 0 0,0 0 0,0 1 0,0-1 0,0 1 0,0 0 0,3-1 0,-2 1 0,0 0 0,1 1 0,-1-1 0,0 1 0,0 0 0,0 0 0,1 0 0,-1 0 0,0 1 0,0 0 0,0 0 0,0 0 0,0 0 0,0 0 0,0 1 0,0 0 0,0 0 0,-1 0 0,1 0 0,4 4 0,-3 1 0,1-1 0,-1 1 0,0 0 0,-1 0 0,0 1 0,0-1 0,0 1 0,-1 0 0,3 10 0,-4-11 0,0-1 0,1 1 0,0-1 0,0 0 0,1 0 0,0 0 0,0 0 0,5 6 0,-8-11 0,1 0 0,-1 0 0,0 0 0,0 0 0,1-1 0,-1 1 0,1 0 0,-1-1 0,0 1 0,1 0 0,-1-1 0,1 0 0,0 1 0,-1-1 0,1 0 0,-1 0 0,1 0 0,-1 0 0,1 0 0,0 0 0,-1 0 0,1-1 0,-1 1 0,1 0 0,-1-1 0,1 0 0,-1 1 0,1-1 0,-1 0 0,0 1 0,1-1 0,-1 0 0,0 0 0,0 0 0,0 0 0,1-1 0,-1 1 0,0 0 0,0 0 0,-1-1 0,1 1 0,1-2 0,38-50 0,-23 29 0,31-32 0,-31 35 0,-14 17 0,-1 0 0,2 0 0,-1 1 0,0-1 0,1 1 0,-1 0 0,1 0 0,5-3 0,-7 5 0,-1 1 0,1 0 0,-1 0 0,0-1 0,1 1 0,-1 0 0,1 1 0,-1-1 0,0 0 0,1 0 0,-1 0 0,0 1 0,1-1 0,-1 1 0,0-1 0,1 1 0,-1 0 0,0-1 0,0 1 0,0 0 0,0 0 0,1 0 0,-1 0 0,-1 0 0,1 0 0,0 0 0,0 0 0,0 0 0,0 0 0,-1 1 0,1-1 0,0 0 0,-1 0 0,1 3 0,26 52 0,-23-46 0,1 1 0,-1-1 0,2 0 0,-1 0 0,1 0 0,1-1 0,0 0 0,0 0 0,1-1 0,0 0 0,12 9 0,-18-16 0,0 0 0,0 0 0,0-1 0,0 1 0,0-1 0,0 0 0,0 0 0,0 1 0,0-1 0,0 0 0,0-1 0,0 1 0,0 0 0,0-1 0,0 1 0,0-1 0,0 1 0,0-1 0,0 0 0,0 0 0,0 0 0,0 0 0,-1 0 0,1-1 0,0 1 0,-1 0 0,1-1 0,-1 1 0,0-1 0,1 1 0,-1-1 0,2-2 0,4-6 0,1-1 0,-1 1 0,10-21 0,-16 28 0,0 0 0,1 0 0,0 0 0,-1 0 0,1 0 0,0 0 0,1 1 0,-1-1 0,0 1 0,1 0 0,-1-1 0,1 1 0,0 0 0,0 0 0,0 1 0,0-1 0,0 1 0,6-3 0,-6 4 0,-1 0 0,0 0 0,0 0 0,0 1 0,0-1 0,0 0 0,0 1 0,0 0 0,0-1 0,0 1 0,0 0 0,0 0 0,0 0 0,0 0 0,0 0 0,-1 0 0,1 1 0,-1-1 0,1 1 0,-1-1 0,1 1 0,-1 0 0,0-1 0,1 1 0,-1 0 0,0 0 0,0 0 0,-1 0 0,1 0 0,0 0 0,0 2 0,7 27 0,-7-26 0,0 1 0,0-1 0,1 0 0,-1 0 0,1 0 0,5 9 0,-6-13 0,0 0 0,0 0 0,0 0 0,0 0 0,0 0 0,0-1 0,0 1 0,0 0 0,0-1 0,0 1 0,0-1 0,1 1 0,-1-1 0,0 1 0,1-1 0,-1 0 0,0 0 0,1 1 0,-1-1 0,0 0 0,1 0 0,-1 0 0,0-1 0,0 1 0,1 0 0,-1 0 0,0-1 0,1 1 0,-1-1 0,0 1 0,0-1 0,2-1 0,3 0-105,-1-1 0,0 1 0,0-1 0,0-1 0,0 1 0,-1-1 0,1 0 0,-1 0 0,0 0 0,0-1 0,0 1 0,5-11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7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0,'0'0'9107,"0"8"-9117,-2 149 191,5 173 230,5-274-261,-8-56 36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7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2498,'0'0'5670,"-6"-3"-4805,3 3-897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39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0 128,'0'0'4137,"0"9"-3363,14 321 3759,-11-307-4367,10 134 436,-11-181-479,2-1 0,1 1 0,12-36-1,5-24-308,-15 48 77,3 0 0,17-43 0,-21 63 72,2-1 1,0 1-1,1 1 1,0 0 0,2 0-1,20-23 1,-30 36 35,0 1 0,0 0-1,0-1 1,1 1 0,-1 0 0,0 0 0,1 0 0,-1 0-1,1 0 1,0 0 0,-1 0 0,1 1 0,0-1 0,-1 0-1,1 1 1,0-1 0,-1 1 0,1 0 0,0 0 0,0-1-1,3 2 1,-4-1 8,1 1-1,0 0 1,-1 0-1,1 0 1,-1 0-1,1 0 1,-1 0 0,1 0-1,-1 0 1,0 1-1,1-1 1,-1 0-1,0 1 1,0-1-1,0 1 1,0-1-1,1 4 1,3 8 35,0 2 1,0-1-1,-1 0 1,2 19-1,-4-22-58,10 64 178,-3 1 0,-1 110 0,4-259-904,20-213 219,-31 279 509,1 0 0,0 0 0,0 0 0,1 0 0,0 1 0,0-1 0,0 1 1,5-7-1,-6 10 4,0 0 0,0 1 0,0 0 0,0-1 1,0 1-1,1 0 0,-1 0 0,1 0 0,-1 0 1,1 1-1,0-1 0,0 1 0,-1 0 0,1-1 1,0 1-1,0 0 0,0 1 0,1-1 0,-1 1 1,4-1-1,0 1 35,-1-1 0,1 1 0,0 1 0,-1-1 0,1 1 0,-1 1 0,1-1 0,-1 1 0,1 0 0,-1 0 0,0 1 0,0 0 0,0 0 0,-1 0 0,1 1 1,-1 0-1,1 0 0,-1 0 0,0 1 0,-1 0 0,1 0 0,-1 0 0,0 0 0,0 1 0,3 5 0,2 13 121,0 0 0,-1 0 0,-2 0-1,0 1 1,-2 0 0,3 51 0,-1-19 120,1-22 82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1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8 120 2370,'-7'-2'8080,"10"2"-7512,34 8-570,-14-2 2,1-2-1,0 0 0,27 0 0,-38-4 10,0 0 0,-1-1 0,1-1 1,15-3-1,-22 3-32,0 0 0,-1 0 0,0 0 0,0-1 0,1 0 0,-2 0 0,1 0 0,0-1 0,-1 1 0,1-1 0,5-7 1,-8 9-13,-1 1 0,1-1 1,-1 0-1,0 1 1,0-1-1,0 0 1,0 0-1,0 0 0,0 0 1,0 0-1,0 0 1,-1 0-1,1 0 1,-1 0-1,0-1 0,0 1 1,0 0-1,0 0 1,0 0-1,0 0 1,0 0-1,0-1 0,-1 1 1,0 0-1,1 0 1,-1 0-1,0 0 1,0 0-1,0 0 0,0 0 1,0 1-1,0-1 1,0 0-1,-1 0 1,1 1-1,-1-1 0,1 1 1,-1-1-1,0 1 1,0 0-1,-3-2 0,-10-1-114,-1 1 0,0 0-1,0 1 1,0 1-1,0 0 1,0 1-1,-26 4 1,38-3 154,1 0-1,0 0 1,-1 1 0,1-1 0,0 1 0,0 0 0,0 0 0,0 0 0,0 0 0,0 1-1,1-1 1,-1 1 0,1-1 0,-1 1 0,1 0 0,0 0 0,0 0 0,1 0-1,-1 0 1,0 1 0,1-1 0,0 1 0,0-1 0,0 1 0,-1 5 0,-1 10 89,0 0 0,2 0 0,0 28 0,1-43-69,-1 9 11,2-1 1,-1 1-1,2-1 0,-1 0 0,2 0 1,-1 0-1,9 21 0,-8-28-27,-1 0 0,1 0 0,1 0 0,-1-1 0,0 0 0,1 1 0,0-1 0,0 0 0,0-1 0,1 1 0,-1-1 0,1 0 0,0 0 0,0 0 0,0-1 0,0 0 0,0 0 0,1 0 0,8 2 0,-5-2 2,1 0-1,-1-1 1,0 0 0,1-1 0,-1 1-1,0-2 1,1 1 0,-1-2 0,1 1-1,-1-1 1,0 0 0,0-1-1,0 0 1,0-1 0,-1 1 0,1-2-1,-1 1 1,0-1 0,0-1 0,7-5-1,9-12 55,0-1-1,-1-1 0,-2 0 0,24-37 1,-19 26 66,-25 33 276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2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59 4228,'0'0'3539,"-41"-27"-5482,38 24 1936,1 1 1,-1-1-1,0 1 0,0-1 0,0 1 0,0 0 1,0 0-1,0 0 0,0 0 0,-1 0 0,1 1 0,-1 0 1,1 0-1,-1 0 0,1 0 0,-1 0 0,0 1 1,0-1-1,1 1 0,-1 0 0,0 0 0,-3 1 1,-1 1 53,1 0 1,0 1 0,0 0-1,0 0 1,0 0 0,0 1-1,1 0 1,-1 0 0,-9 10-1,7-7 81,1 1-1,0 1 0,0-1 0,1 2 0,0-1 1,0 1-1,1 0 0,0 0 0,1 0 0,0 1 0,1 0 1,0 0-1,-4 22 0,2 4 281,3 0-1,0 0 1,4 39 0,-1-31-339,0-42-57,0 1-1,0 0 1,0-1-1,1 1 1,0-1-1,-1 1 1,1-1 0,0 0-1,1 1 1,-1-1-1,0 0 1,1 0-1,0 0 1,0 0 0,0 0-1,0 0 1,0 0-1,1-1 1,4 5-1,-3-4-6,1 0 0,0-1-1,0 1 1,0-1 0,0 0-1,0 0 1,0-1 0,0 1-1,1-1 1,-1-1 0,10 2-1,-1-2 8,1-1 0,-1 0 0,0-1 0,0 0 0,0-1 0,0-1 0,0 0 0,25-11 0,-29 10-42,0 0-1,0-1 0,-1 0 1,0-1-1,0 1 1,-1-2-1,9-8 1,8-21-3142,-16 21 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84 1505,'0'0'4282,"-6"-40"-3177,-1 35-1049,0 0 1,0 0-1,0 1 1,-1-1-1,1 2 0,-15-6 1,18 7 22,0 1 0,0 0 0,-1 0 0,1 0 0,-1 0 0,1 0 0,-1 1 0,0 0 0,1 0 0,-1 0 0,1 1 0,-1 0 0,1 0 0,-8 2 0,8-1-48,0 1 0,1 0 0,-1 0 0,1 0 0,-1 0 0,1 1 1,0 0-1,0-1 0,0 1 0,-3 6 0,-24 47 147,27-49-191,-2 5 92,1 1 0,1-1 0,0 1 0,0-1 0,2 1 0,-1 0 0,2 0 0,0 0 0,4 25 0,-4-36-72,1 1-1,0 0 1,0 0-1,0-1 1,0 1 0,1-1-1,0 1 1,0-1-1,-1 0 1,2 1-1,-1-1 1,0 0 0,1 0-1,-1-1 1,1 1-1,0 0 1,0-1-1,0 0 1,0 1-1,1-1 1,5 2 0,-1 0 8,0-1 0,1 0 1,-1 0-1,0-1 1,1 0-1,0 0 0,-1-1 1,13 0-1,-17-1-18,-1 0 0,0-1-1,0 1 1,0-1 0,0 1 0,0-1 0,0 0-1,0 0 1,0 0 0,0-1 0,0 1-1,0-1 1,-1 0 0,1 1 0,0-1-1,-1 0 1,4-4 0,-2 1-11,-1 1 1,1-1-1,-1 0 0,0-1 1,-1 1-1,1 0 0,-1-1 1,3-10-1,-1-1 9,-1 0-1,-1 1 1,-1-1-1,0 0 1,-3-32 0,1 46 40,0 0 1,0 0 0,0 0 0,0 0 0,-1 1 0,1-1-1,-1 0 1,0 1 0,0 0 0,0-1 0,0 1-1,0 0 1,0 0 0,0 0 0,-1 0 0,1 0 0,-4-1-1,-29-13-1401,14 13-3325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1 160,'0'0'5984,"0"0"-5865,-1 0-1,0 0 0,1 0 0,-1 0 0,1 0 1,-1 0-1,0 0 0,1 0 0,-1 0 0,0 0 1,1 0-1,-1 0 0,1 1 0,-1-1 0,0 0 0,1 0 1,-1 1-1,1-1 0,-1 0 0,1 1 0,-1-1 1,1 1-1,-1-1 0,1 0 0,0 1 0,-1-1 0,1 1 1,-1-1-1,1 1 0,0 0 0,0-1 0,-1 1 1,1-1-1,0 1 0,0 0 0,11 364 731,-5-132-585,-6-201-448,-21-53-1017,14 11 1021,-1 0 1,-1 0-1,0 0 1,0 1-1,0 0 0,-22-14 1,25 19 170,-1 1 1,0-1-1,0 1 0,1 0 1,-2 1-1,1 0 1,0 0-1,0 0 1,-1 1-1,1 0 0,-1 0 1,1 1-1,-10 1 1,14 0 15,-1 0 1,0 0 0,1 0 0,-1 1 0,1 0 0,-1 0 0,1 0 0,0 0 0,0 0-1,0 1 1,0-1 0,0 1 0,1 0 0,-4 4 0,-34 49 274,37-51-239,-2 5 16,0 0 1,1 0 0,0 0 0,0 1 0,1 0-1,1 0 1,-1 0 0,2 0 0,0 0 0,0 0-1,1 1 1,0-1 0,1 0 0,3 12 0,-3-19-49,1 0 0,-1-1 1,1 1-1,0-1 0,0 1 1,0-1-1,1 0 0,-1 0 1,1 0-1,0 0 0,0 0 1,0-1-1,0 1 0,0-1 1,0 0-1,1 0 0,-1 0 1,1-1-1,-1 1 0,1-1 1,0 1-1,0-1 0,5 0 1,0 2 9,0-1-1,0-1 1,0 0 0,0 0 0,1-1 0,-1 0 0,0 0-1,0-1 1,11-2 0,-10-2-14,0 0 0,0 0 0,-1 0-1,0-1 1,0-1 0,-1 0 0,1 0 0,-2 0 0,1-1 0,-1 0 0,0-1-1,0 1 1,6-14 0,-9-8-4523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5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16 226 4612,'0'0'4196,"30"0"-2818,-13 1-1250,1-1 1,0-1 0,0-1 0,0 0 0,-1-1-1,1-1 1,30-11 0,-26 6-101,-12 5-43,0 0-1,0 0 1,0-1-1,16-12 1,-23 15-15,0-1 0,-1 1 1,0-1-1,1 1 0,-1-1 0,0 0 0,0 0 0,-1 0 0,1 0 1,0 0-1,-1 0 0,0 0 0,0-1 0,0 1 0,0 0 0,0-1 1,-1 1-1,0-1 0,0-5 0,0 5 3,0 0 1,0 1-1,-1-1 1,1 0-1,-1 0 1,0 0-1,0 1 1,-1-1-1,1 0 1,-1 1-1,0-1 1,0 1-1,0 0 1,0 0-1,0 0 1,-1 0-1,1 0 1,-1 0-1,0 0 1,0 1-1,0 0 1,0-1-1,-1 1 1,1 0-1,0 1 1,-1-1-1,1 0 1,-5 0-1,2 1 24,1 0 0,-1 0-1,1 1 1,0 0-1,-1 0 1,1 0 0,-1 1-1,1 0 1,-1 0 0,1 0-1,0 0 1,0 1-1,0 0 1,-1 0 0,2 1-1,-1-1 1,0 1 0,-5 4-1,-4 4-9,0 0 1,1 0-1,0 1 0,-17 21 0,20-19 83,1 0 1,0 1-1,0 0 1,2 0-1,0 1 0,0 0 1,2 0-1,0 0 0,1 1 1,0 0-1,1 0 0,1 0 1,1 0-1,1 0 0,0 0 1,4 29-1,-2-42-54,-1-1 1,1 1-1,0 0 0,0-1 1,0 1-1,1-1 0,-1 0 1,1 0-1,0 0 0,-1 0 1,1 0-1,1 0 0,-1-1 1,0 0-1,1 1 0,-1-1 1,1-1-1,-1 1 1,1 0-1,0-1 0,5 2 1,4 0 34,0 1 0,0-1 0,0-1 1,0 0-1,18-1 0,-21-1-43,5 1 3,-1 0-1,0-2 1,1 0-1,-1 0 0,0-1 1,1-1-1,-1 0 1,-1-1-1,1-1 1,20-9-1,-6-1-4,29-15 65,-2-1-1,-1-3 1,69-56-1,-123 89-245,1 0 0,0 1 0,0-1 0,0 0 0,0 1 0,0-1 0,1 1 0,-1 0 0,0-1 1,0 1-1,0 0 0,0 0 0,0 0 0,0 0 0,1-1 0,-1 2 0,1-1 0,2 0-594,4 0-2263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49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1 533 3171,'0'0'1612,"4"-1"-1233,19-2 1876,0-1 0,34-11 0,97-44-2180,-86 31 490,233-88-157,567-138 0,-841 249-364,-9 2 33,0-1 0,0-1 1,21-9-1,-2 0-5912,-18 6 1361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1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2 512,'0'0'3540,"21"-1"-540,-17 6-2957,-1 0 0,1 0 0,-1 1 1,0-1-1,-1 1 0,0 0 0,0 0 0,0 0 0,2 12 0,1 1 108,17 56 54,-3 2-1,-4 0 1,-3 0-1,-3 1 1,-3 92 0,-6-169-371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2.6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1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0 300 3235,'0'0'3566,"6"-11"-3112,3-5-251,1 0 0,0 0-1,1 2 1,0-1 0,2 1 0,-1 1 0,29-23 0,1 8 197,86-43 0,-110 62-321,1 1 0,0 1-1,1 1 1,-1 0 0,1 2 0,0 0 0,34-1-1,-53 5-75,-1 0 0,1 0 0,0 1-1,-1-1 1,1 0 0,0 1-1,-1-1 1,1 0 0,0 1 0,-1-1-1,1 1 1,-1-1 0,1 1 0,-1 0-1,1-1 1,-1 1 0,0-1-1,1 1 1,-1 0 0,0-1 0,1 1-1,-1 0 1,0-1 0,0 1-1,0 0 1,1 0 0,-1-1 0,0 1-1,0 0 1,0-1 0,0 2-1,0 31 84,0-25-66,0-7-19,1 14 6,-1 1 0,0-1 0,-1 1 0,-1-1 1,0 1-1,-1-1 0,-1 0 0,0 0 0,-1 0 0,-7 14 1,-26 48-612,38-76 464,1-1-1,-1 1 1,0-1-1,1 0 0,-1 1 1,0-1-1,1 1 1,-1-1-1,0 0 0,1 1 1,-1-1-1,1 0 0,-1 0 1,0 1-1,1-1 1,-1 0-1,1 0 0,-1 0 1,1 1-1,-1-1 1,1 0-1,-1 0 0,1 0 1,-1 0-1,1 0 0,-1 0 1,1 0-1,-1 0 1,1 0-1,-1-1 0,2 1 1,24 1 759,-23-2-945,37 1 316,-20-1 17,1 1 0,0 1 0,0 0 0,23 6 0,-37-5 30,0 0-1,0 1 1,-1-1-1,1 1 1,-1 1-1,0-1 1,0 1-1,0 0 1,0 0-1,-1 1 1,1 0-1,-1 0 1,0 0-1,-1 0 1,0 1-1,5 7 1,-3-1 103,0 1 1,0 0-1,-2 0 1,0 0-1,0 1 0,-1-1 1,-1 1-1,0 0 1,-1 0-1,0-1 1,-1 1-1,-3 19 0,2-26-102,-1-1-1,1 0 1,-1 0-1,0 0 0,-1 0 1,0 0-1,1 0 0,-2-1 1,1 0-1,-1 1 0,0-1 1,0 0-1,0-1 0,-1 1 1,1-1-1,-1 0 0,0 0 1,-1 0-1,1-1 0,0 0 1,-9 4-1,0 0 143,0 0 1,0-1-1,-1-1 0,0-1 0,0 0 1,0 0-1,-31 2 0,36-6-146,0 1 0,-1-2 0,1 1 0,-1-2 0,1 1 0,0-1 0,0-1 0,0 0 1,0 0-1,0-1 0,1 0 0,-1-1 0,1 0 0,0-1 0,1 0 0,-1 0 0,1 0 0,0-1 0,1-1 0,-8-8 0,14 14-245,-1-1-1,0 0 1,1 1-1,0-1 1,-1 0-1,1 0 1,0 0-1,0 0 1,1 0-1,-1 0 1,1 0-1,0 0 1,-1 0-1,1 0 1,1-6-1,-1 1-1011,0-6-2861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304 139 3940,'0'0'4228,"-1"-18"-3956,-3 8-364,0 1-1,0 1 1,-1-1-1,0 1 1,0 0 0,-1 0-1,0 0 1,-1 1-1,0 0 1,0 0 0,0 0-1,-10-6 1,13 11 117,-1 1 0,1-1 1,0 1-1,-1-1 0,1 1 0,-1 0 0,1 1 1,-1-1-1,1 1 0,-1 0 0,0 0 1,1 0-1,-1 1 0,1 0 0,-1 0 1,1 0-1,-1 0 0,1 1 0,0-1 1,-1 1-1,1 0 0,0 0 0,0 1 1,1-1-1,-1 1 0,0 0 0,1 0 0,0 0 1,-1 1-1,1-1 0,1 1 0,-5 5 1,-5 11 188,1 0-1,0 1 1,2 0 0,-12 35 0,17-42-166,0 0 0,1 0 0,1 1 0,1-1-1,0 0 1,0 1 0,2-1 0,2 24 0,-2-37-53,-1 0 1,1 0 0,0 0-1,-1-1 1,1 1 0,0 0-1,-1 0 1,1-1 0,0 1-1,0 0 1,0-1-1,-1 1 1,1-1 0,0 1-1,0-1 1,0 0 0,0 1-1,0-1 1,0 0 0,0 0-1,0 1 1,0-1 0,0 0-1,0 0 1,2 0 0,34-1-169,-28 1 133,-1-1 16,-1-1 0,0 1 0,0-1-1,0 0 1,0-1 0,0 0 0,-1 0 0,1 0 0,-1-1-1,0 0 1,0 0 0,0-1 0,-1 1 0,1-1 0,8-11-1,5-6-239,-1 0 0,25-41-1,-33 48 121,-7 12 142,0-1-1,0-1 0,0 1 1,-1 0-1,0-1 0,0 1 0,0-1 1,0 1-1,1-7 556,-3 34-196,3 15-127,1 0-1,2 0 1,20 70 0,-25-105-204,0 0 0,0-1 1,0 1-1,0 0 0,1-1 1,-1 1-1,1-1 1,0 1-1,0-1 0,0 0 1,0 1-1,0-1 1,0 0-1,5 3 0,14-3-3710,-10-6 1090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3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2178,'0'0'4623,"0"-7"-3545,0 24-872,-1 19 156,2-1 1,1 0-1,11 50 0,57 235 1567,-37-162-1327,-2-43-528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3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4036,'0'0'4452,"100"0"-2060,70-11-1523,19-2-1995,-167 11-2477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4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166 250 1986,'0'0'6128,"-14"-5"-2706,24 5-3404,1-1 1,-1 0-1,0 0 0,1-1 0,-1-1 0,0 1 0,0-2 0,0 1 1,0-1-1,-1-1 0,1 0 0,-1 0 0,14-11 0,-17 10-76,0 1-1,-1-1 0,1 0 0,-1 0 0,0 0 0,-1-1 0,1 0 0,-2 0 0,1 0 0,-1 0 1,0-1-1,0 1 0,-1-1 0,0 0 0,0 0 0,-1 0 0,0 0 0,0-14 0,0 20 38,-1 0-1,0 0 0,0 0 0,0 0 1,0 0-1,-1 0 0,1 0 0,0-1 1,-1 1-1,0 0 0,1 0 0,-1 0 1,0 0-1,0 1 0,0-1 1,-2-3-1,1 3 16,-1 1 0,1 0 0,0 0 0,-1 0 0,1 1 0,-1-1 0,1 0 0,0 1 0,-1 0 0,1 0 0,-1-1 0,1 1 0,-5 1 0,-6-1-15,1 0 0,0 1 1,0 1-1,-1 0 0,1 1 1,0 0-1,1 0 1,-1 1-1,1 1 0,-1 0 1,2 1-1,-1 0 0,0 0 1,-16 15-1,14-11 101,0 1 0,0 0-1,1 1 1,0 1 0,-18 24 0,25-28-17,0-1 0,0 0 1,1 1-1,0 0 0,1 0 1,-1 0-1,2 1 0,-1-1 1,2 1-1,-1-1 0,0 17 1,2-20-29,0 6 38,0 0-1,0 0 1,2-1 0,-1 1 0,4 13-1,-3-20-57,0 0 0,0-1 0,1 1 0,0-1-1,0 1 1,0-1 0,0 0 0,0 0 0,1-1-1,0 1 1,0 0 0,0-1 0,0 0 0,6 3 0,2 1 19,0 0 0,0-1 1,0 0-1,1-1 1,0-1-1,0 0 0,0-1 1,0 0-1,0-1 0,1 0 1,-1-1-1,1-1 1,25-2-1,-30 1-56,0-1 1,0 0-1,0 0 0,0-1 1,0 0-1,0 0 0,-1-1 1,1 0-1,-1-1 0,0 0 1,0 0-1,-1-1 1,0 0-1,0 0 0,0-1 1,-1 0-1,0 0 0,0 0 1,0-1-1,6-12 0,-1-9-335,-10 23-356,1 1 0,0 0 0,0 0 0,0 0-1,1 0 1,3-6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5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3299,'0'0'3902,"0"36"-3218,1 115-38,0-124-434,1 0 0,1 0 0,2 0 0,7 27 0,-1-11-71,-11-38-104,0-4 150,0-4-85,0-28-240,2 0 0,1 1 1,1 0-1,11-42 0,-12 62 138,0-1 0,0 2 0,1-1 0,0 0 0,1 1 0,0 0 0,0 0 0,1 0 0,0 1 0,1 0 0,0 0 0,0 0 0,0 1 0,1 0 0,0 1 0,18-11 0,-24 16 67,-1 0 0,1 0 0,0 0-1,0 0 1,0 0 0,0 1 0,0-1 0,0 1 0,0-1 0,0 1 0,1 0 0,-1 0-1,0 0 1,0 0 0,0 0 0,0 1 0,0-1 0,0 0 0,0 1 0,0 0 0,0-1-1,0 1 1,0 0 0,0 0 0,0 0 0,-1 0 0,4 3 0,0 1 90,-1 0 0,1 1 1,-1 0-1,0 0 1,0 0-1,4 10 0,0 0-403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7:56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2210,'0'0'5824,"0"16"-4019,-2 153-82,5 198-617,-2-337-1103,1-1 0,2 0 1,0 0-1,13 40 0,-17-69-10,0 0 1,1 0-1,-1-1 1,0 1-1,0 0 0,0 0 1,0 0-1,0 0 0,1-1 1,-1 1-1,0 0 1,0 0-1,0 0 0,0 0 1,1 0-1,-1 0 0,0 0 1,0-1-1,1 1 1,-1 0-1,0 0 0,0 0 1,0 0-1,1 0 1,-1 0-1,0 0 0,0 0 1,0 0-1,1 0 0,-1 0 1,0 0-1,0 0 1,1 0-1,-1 0 0,0 1 1,0-1-1,0 0 1,1 0-1,-1 0 0,0 0 1,0 0-1,0 0 0,0 1 1,1-1-1,-1 0 1,0 0-1,0 0 0,0 0 1,0 1-1,0-1 0,1 0 1,-1 0-1,0 0 1,0 1-1,0-1 0,0 0 1,0 0-1,0 0 1,0 1-1,0-1 0,0 0 1,0 0-1,0 1 0,0-1 1,0 0-1,0 1 1,0-2-10,56-93-487,-27 44 137,2 0 0,42-50-1,11 7 229,-149 164 440,44-50-643,0 2 0,-25 35 0,44-54 344,0 0 0,0-1 0,0 1 0,0 0 0,0 0 0,1 0 0,0 1-1,0-1 1,0 0 0,0 0 0,1 1 0,-1-1 0,1 0 0,0 1 0,1-1 0,-1 0 0,2 8 0,1-5 42,-1-1 1,1 1-1,0 0 1,1-1-1,-1 0 0,1 0 1,0 0-1,1 0 1,9 9-1,0-3 102,-1 0 0,2-1-1,-1-1 1,2 0 0,-1-1 0,1-1 0,30 12-1,-34-17-32,-1 0 0,1 0 0,0-1 0,0-1 0,14 1 0,-25-2-189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05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77 961,'0'0'8872,"-3"-37"-8530,1 34-345,1 0-1,-1 1 1,0-1 0,0 1-1,0-1 1,0 1 0,0 0-1,-1 0 1,1 0 0,-1 0 0,1 0-1,-1 0 1,0 1 0,0 0-1,0-1 1,0 1 0,0 0-1,0 0 1,0 0 0,0 1-1,0-1 1,0 1 0,0 0 0,-6 0-1,4 1-3,-1 0-1,1 1 0,-1 0 1,1 0-1,0 1 1,0-1-1,0 1 0,0 0 1,0 1-1,1-1 1,-1 1-1,-6 6 0,-2 4 73,0 1-1,1 0 0,0 1 0,1 0 1,1 1-1,0 0 0,2 1 0,-8 20 0,10-23-9,2 0 0,0 1-1,0-1 1,1 1 0,1 0 0,1 0-1,0 0 1,1 0 0,1 0 0,3 23-1,-3-37-54,-1 0 0,0 0 0,1 0 1,0 0-1,-1 0 0,1 0 0,0 0 0,0 0 0,0-1 0,0 1 0,0 0 0,1-1 0,-1 1 0,0 0 1,1-1-1,-1 0 0,1 1 0,0-1 0,-1 0 0,1 0 0,0 0 0,2 1 0,0-1-9,-1 0 0,1 0-1,0-1 1,-1 1 0,1-1 0,0 0 0,-1 0-1,1 0 1,-1-1 0,1 1 0,6-3-1,1 0-1,0-1 0,0-1 0,-1 0 0,1 0 0,-1-1 0,0 0 0,10-8 0,-6 1-53,-1-1 1,0-1 0,-1 1 0,-1-2-1,0 0 1,-1 0 0,-1-1-1,0 0 1,-1 0 0,-1-1-1,-1 0 1,0-1 0,3-20 0,-4 71 610,15 45 0,-8-45-416,2-1-1,1-1 1,2 0 0,0 0 0,2-2 0,2-1-1,27 31 1,-44-54-117,0 1 1,0-1-1,1 0 0,-1-1 0,1 1 0,5 2 0,8-1-3855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3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2947,'0'0'3016,"0"-3"-2655,1 8 1878,33 237-943,-4-45-537,-4 288 1286,-30-446-1852,4-38-223,0 0-1,0 0 1,-1 0 0,1 0 0,0 0-1,-1 0 1,1 1 0,-1-1-1,1 0 1,-1-1 0,0 1 0,0 0-1,1 0 1,-1 0 0,0 0-1,0 0 1,0-1 0,0 1-1,0 0 1,0-1 0,0 1 0,0-1-1,0 1 1,0-1 0,0 1-1,0-1 1,0 0 0,0 0 0,-2 1-1,-2-3-1853,-3-4-1325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4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69 3299,'0'0'4639,"0"0"-4624,-1 0 0,1-1 0,0 1 0,0 0-1,0 0 1,0 0 0,-1-1 0,1 1 0,0 0 0,0 0 0,0-1-1,0 1 1,0 0 0,0-1 0,0 1 0,0 0 0,0 0-1,0-1 1,0 1 0,0 0 0,0 0 0,0-1 0,0 1 0,0 0-1,0-1 1,0 1 0,0 0 0,0 0 0,0-1 0,1 1 0,-1 0-1,0 0 1,0-1 0,0 1 0,0 0 0,1 0 0,-1 0-1,0-1 1,0 1 0,0 0 0,1 0 0,-1 0 0,0 0 0,0 0-1,1-1 1,-1 1 0,0 0 0,1 0 0,-1 0 0,0 0 0,0 0-1,1 0 1,-1 0 0,1 0 0,36-12 568,1 1 0,0 2-1,61-6 1,14 7-1256,-3 5-4284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2.9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5221,'0'0'3011,"14"0"-2285,245-15 1078,-176 12-2640,-65 3-1376,-9 0-890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5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408 58 1762,'0'0'5423,"0"-4"-4526,0 3-851,0-1-1,0 1 0,-1 0 0,1-1 0,0 1 1,0-1-1,-1 1 0,1 0 0,-1-1 1,1 1-1,-1 0 0,0-1 0,1 1 0,-1 0 1,0 0-1,0 0 0,0 0 0,0 0 1,0 0-1,0 0 0,-2-2 0,-35-12 439,29 13-424,1-1 1,-1 2-1,0-1 1,0 1-1,0 1 0,0-1 1,0 2-1,0-1 1,0 1-1,1 0 1,-1 1-1,-10 3 0,8 0-27,1-1-1,0 1 1,1 1-1,-1 0 1,1 0-1,0 1 1,0 0-1,1 1 1,-9 10-1,0 0 110,2 0-1,0 2 0,0-1 0,-13 28 1,22-35-22,0 0 0,1 1 0,1-1 0,0 1-1,1 0 1,0 1 0,1-1 0,0 1 0,0 15 0,2-26-103,0 0-1,0 0 1,0 0-1,0 0 1,0 0 0,1 0-1,-1 0 1,1 0-1,0 0 1,0-1-1,0 1 1,0 0 0,3 4-1,-2-5-8,0-1-1,0 1 1,1-1-1,-1 0 1,1 0-1,-1 0 1,1 0-1,-1 0 1,1 0-1,-1-1 1,1 1-1,0-1 1,0 0 0,-1 0-1,5 0 1,8 1-10,0-1 0,0-1 0,-1 0 0,1-1 0,-1-1 0,1 0 0,-1-1 1,0 0-1,0-1 0,0-1 0,-1 0 0,0-1 0,0 0 0,-1-1 1,0 0-1,0-1 0,-1-1 0,0 0 0,11-13 0,-18 18-3,-1 1 0,0-1 1,-1 0-1,1 0 0,-1 0 0,0-1 0,0 1 0,-1 0 0,0-1 0,0 1 0,1-11 1,-3-63-71,0 69 59,0 7-13,1-1 1,-1 1-1,0-1 1,-1 1-1,1 0 1,0 0 0,-1 0-1,0-1 1,-2-2-1,2 3-274,0 1-1,1 0 0,-1-1 1,1 1-1,0-1 0,0 0 1,0 1-1,0-1 0,0 0 1,0-4-1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1922,'0'0'4602,"0"4"-3716,1 18-570,0 0 1,2 0 0,0 0 0,2 0-1,0 0 1,2-1 0,0 0 0,1 0-1,2-1 1,0 0 0,18 26 0,-5-22-317,-22-23-64,5-18-609,-3 2 671,1 0 0,1 0-1,1 1 1,0 0 0,0 0 0,2 0 0,-1 1-1,2 0 1,0 0 0,0 1 0,1 0 0,1 1 0,0 0-1,1 1 1,0 0 0,0 1 0,1 0 0,0 1-1,0 0 1,1 1 0,18-6 0,-28 11 48,-1 2 1,0-1 0,1 0-1,-1 1 1,0-1 0,1 1-1,-1 0 1,1 0-1,-1 0 1,1 1 0,-1-1-1,0 1 1,1 0-1,-1 0 1,0 0 0,0 0-1,1 0 1,-1 1-1,0 0 1,0-1 0,-1 1-1,1 0 1,0 0-1,-1 1 1,5 3 0,0-2-286,-1 0-1544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7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1 416,'0'0'4768,"5"12"-3733,16 43 453,-2 1-1,20 108 1,-36-147-1432,-2-33-59,2-18-7,6 5 2,27-76-42,-33 96 47,1 0-1,0 1 1,1 0 0,0 0 0,0 0-1,1 0 1,0 1 0,0 0-1,8-7 1,-11 13 32,0-1 1,-1 0-1,1 1 1,0 0-1,1 0 0,-1 0 1,0 0-1,0 0 0,0 0 1,1 1-1,-1 0 0,0-1 1,1 1-1,-1 1 0,0-1 1,0 0-1,1 1 1,-1 0-1,0-1 0,0 1 1,0 0-1,0 1 0,0-1 1,0 1-1,0-1 0,0 1 1,0 0-1,-1 0 1,1 0-1,-1 0 0,1 1 1,-1-1-1,0 1 0,0-1 1,0 1-1,0 0 0,2 5 1,10 13 84,-7-12-60,-1-1 0,-1 1 0,1 0 1,-2 0-1,1 1 0,-1-1 0,0 1 0,-1 0 0,0 0 1,1 16-1,-4-26 53,7-40-348,-4 33 250,-1 0-1,1 0 1,0 0-1,1 1 1,0-1-1,0 1 0,0 0 1,1 0-1,0 0 1,0 1-1,0-1 1,1 1-1,-1 1 0,1-1 1,1 1-1,-1 0 1,0 0-1,1 1 1,0 0-1,0 0 1,0 0-1,0 1 0,0 0 1,1 1-1,-1-1 1,0 1-1,1 1 1,-1 0-1,1 0 0,12 1 1,-15 1 36,-1 0 0,1 0 0,-1 0 0,1 0 0,-1 1 0,0 0 0,0 0 1,0 0-1,0 0 0,-1 1 0,1-1 0,3 6 0,38 50 436,-41-53-416,-1-2-18,0 0 0,0 1 0,0-1 0,-1 1 0,1 0 1,-1 0-1,0 0 0,-1 0 0,1 0 0,-1 0 0,1 8 1,-2-12-48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7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43 1249,'0'0'5595,"-11"-6"-4976,0 0-430,-1 0 0,1 1 1,-1 0-1,0 1 0,-16-3 0,23 6-139,1 0 0,-1 0 0,1 1 0,-1 0 0,1 0 0,-1 0 0,1 0 0,-1 1 0,1 0 0,0 0 0,-1 0 0,1 0 0,0 1 0,0 0 0,0-1 0,0 2 0,0-1 0,0 0 0,0 1 0,1 0 0,-1-1 0,-3 6 0,-4 3 35,1 0-1,1 1 1,0 0 0,0 0 0,1 1-1,1 0 1,0 0 0,1 1 0,0 0-1,2 0 1,-1 0 0,1 1 0,1 0-1,1-1 1,-1 18 0,8-31-144,0 0 0,0-1 1,0 1-1,0-1 0,-1 0 1,1 0-1,0 0 0,7-2 0,-1-3 17,0 0 0,-1-1 0,1 0-1,-1-1 1,0 0 0,0 0 0,-1-1-1,0 0 1,15-19 0,9-6-347,-28 28 368,0 0 0,1 0 0,0 1 0,-1 0 0,1 0 0,1 0 0,-1 1 0,13-5 0,-16 7 65,0 1 0,0 0-1,-1 0 1,1 0-1,0 0 1,0 0 0,0 1-1,0-1 1,-1 1 0,1 0-1,0 0 1,-1 0 0,1 0-1,0 0 1,-1 1-1,1-1 1,-1 1 0,0 0-1,0-1 1,1 1 0,-1 0-1,0 0 1,-1 1-1,3 2 1,25 28 219,-11-12-180,1 0 0,33 27 1,-36-40-246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8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25 314 3844,'0'0'5888,"-4"-30"-4927,-3-7-676,3 13-29,0 0-1,1-1 1,2-35 0,-1 38 147,2-32-81,0 52-686,0 0 1,0 0 0,1 0 0,-1 0-1,1 0 1,-1 0 0,1 0 0,0 1 0,-1-1-1,1 0 1,0 0 0,0 0 0,0 1-1,1-1 1,-1 0 0,0 1 0,1-1 0,-1 1-1,4-3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8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1 288,'0'0'6300,"0"0"-6255,0 0 1,0 0 0,-1 0 0,1 0-1,0-1 1,0 1 0,-1 0-1,1 0 1,0 0 0,0 0 0,-1 0-1,1 0 1,0 0 0,0 0 0,-1 0-1,1 0 1,0 0 0,0 0 0,-1 0-1,1 0 1,0 1 0,0-1 0,0 0-1,-1 0 1,1 0 0,0 0 0,0 0-1,-1 0 1,1 1 0,0-1 0,0 0-1,0 0 1,0 0 0,-1 0-1,1 1 1,0-1 0,0 0 0,0 0-1,0 1 1,0-1 0,0 0 0,0 0-1,-1 1 1,1 2 105,0 10 173,0-1 1,1 0 0,0 1 0,0-1 0,1 0 0,1 0 0,5 13-1,132 380 2150,-120-340-2332,-17-48 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49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98 160,'0'0'6412,"7"-2"-5147,67-17 1536,151-17 0,-142 25-2440,-15 4-147,-39 5-152,-1-1 0,46-12 0,-70 13-83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0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0 475 5765,'0'0'2606,"5"0"-1790,84-11 1507,133-34-1,628-145 219,-836 187-2498,545-92 517,-535 93-561,57-7 2,96-22-1,-138 23-111,57-5-1,-59 9 143,49-13-61,-58 11 45,46-5 0,-56 9-15,20 0 0,0-1 0,-1-2 0,41-12 0,-57 16-185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13 545,'0'0'3155,"0"0"-3081,0-2-47,0 2-75,-3-11-531,0 23 3528,15 199 352,0 1-2139,-12-115-579,-4 202 476,-1-237-882,-2-1 0,-27 110 0,23-135-85,6-23-71,1 0 0,0 0 0,1 1 1,1-1-1,-2 16 0,3-14-1374,-1 0-3407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3.3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6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3716,'0'0'2952,"0"37"-1885,0 116-341,14 148 2255,-2-62-2828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7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2306,'0'0'2824,"2"-11"-2311,-2 3-436,0 2 62,1-1 0,0 1 0,0 0 0,0 0 0,0 0 0,1 0 0,0 0 0,0 0 0,1 1 0,0-1 0,0 1 0,0-1 0,5-5 0,0 5-23,-1 0 0,1 0-1,1 1 1,-1 0 0,1 0 0,0 1 0,0 0 0,1 1 0,-1 0-1,1 0 1,-1 1 0,1 0 0,0 1 0,0 0 0,0 1-1,0 0 1,0 0 0,-1 1 0,19 3 0,-24-2-97,0-1 0,-1 0 0,1 1 0,0 0 0,-1 0 1,0 0-1,1 0 0,-1 1 0,0-1 0,0 1 0,0 0 0,0-1 1,-1 1-1,1 1 0,-1-1 0,0 0 0,0 1 0,0-1 0,0 1 1,0-1-1,-1 1 0,0 0 0,1 4 0,2 6 75,0 1 1,-2-1-1,1 1 0,-2-1 0,0 16 1,-1 5-37,1-16 51,-1 1 0,0-1 0,-2 0 0,-6 30 0,7-43-88,-1 0 1,-1 0-1,1 0 0,-1 0 1,0 0-1,0-1 0,-1 0 1,0 0-1,0 0 1,0 0-1,0 0 0,-1-1 1,1 1-1,-1-1 0,-1-1 1,1 1-1,0-1 0,-7 4 1,1-3-26,0-1 0,-1 1 1,1-2-1,-1 0 0,1 0 0,-1-1 1,0 0-1,-20-2 0,15 1-389,16-5-1142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96,'0'0'4634,"-3"8"-2712,6 108-577,20 133 0,-14-188-1151,10 77 1241,4 169 0,-9-366-2166,-9 35 592,1 0 0,1 1 1,0 0-1,16-31 0,-17 42 104,1 0-1,0 0 1,0 1 0,1 0 0,1 0 0,0 1-1,0 0 1,1 1 0,17-14 0,-24 22 37,0 0-1,-1 0 1,1 0 0,0 0 0,0 1 0,0-1 0,0 1 0,-1-1-1,1 1 1,0 0 0,0 0 0,0 1 0,0-1 0,0 1 0,4 1 0,-1-1 18,0 1 1,-1 0 0,1 0 0,-1 0 0,0 1 0,9 5 0,-7-2 26,-1 0 0,1 0 0,-1 1-1,-1 0 1,1 0 0,-1 0 0,0 1 0,-1-1 0,0 1 0,0 1 0,-1-1 0,4 14 0,1 9 206,-2 0 0,2 38 0,-4-33 17,-4-36-316,0 0-1,1 1 1,-1-1 0,0 1 0,0-1 0,0 0-1,0 1 1,1-1 0,-1 0 0,0 1 0,0-1-1,1 0 1,-1 1 0,0-1 0,0 0 0,1 1-1,-1-1 1,0 0 0,1 0 0,-1 0 0,1 1-1,-1-1 1,0 0 0,1 0 0,-1 0 0,1 0-1,-1 0 1,0 1 0,1-1 0,0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8:5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281 111 3940,'0'0'3155,"1"-4"-2750,0 2-387,0-1 0,0 1 0,-1 0 0,1 0 0,-1-1 0,1 1-1,-1 0 1,0 0 0,0-1 0,0 1 0,0 0 0,-1-1-1,1 1 1,-1 0 0,1 0 0,-1 0 0,0-1 0,0 1 0,0 0-1,0 0 1,0 0 0,0 0 0,0 0 0,-1 1 0,1-1 0,-1 0-1,1 0 1,-1 1 0,0-1 0,0 1 0,-3-2 0,-3-3-31,0 1 1,0 0 0,-1 0 0,0 1 0,-18-6 0,25 9 23,-1 0 0,0 0 0,0 0 0,0 1 0,0-1 0,0 1 0,0 0 0,0 0 0,1 0 0,-1 0 0,0 1 0,0-1 0,0 1 0,0 0 0,0 0 0,1 0 0,-1 0 0,0 0 0,1 0 0,-1 1 0,1-1 0,-1 1 0,1 0 0,-4 3 0,-9 15 195,0 0 0,2 1 0,0 0 0,1 1 0,1 1-1,2 0 1,0 0 0,-8 34 0,15-43-17,1 1 0,0-1 1,1 19-1,0-10-129,0-23-63,1 1 1,-1 0-1,0-1 1,0 1-1,1 0 1,-1-1-1,0 1 1,1 0-1,-1-1 1,0 1-1,1-1 1,-1 1-1,1-1 1,-1 1-1,1-1 1,-1 1-1,1-1 1,0 1-1,-1-1 0,1 0 1,-1 1-1,1-1 1,0 0-1,-1 0 1,1 1-1,0-1 1,0 0-1,-1 0 1,1 0-1,0 0 1,-1 0-1,1 0 1,0 0-1,0 0 1,-1 0-1,1 0 1,0 0-1,-1-1 1,1 1-1,0 0 1,-1 0-1,2-1 1,1 0-5,-1 1 0,1-1 0,0 0 0,-1 0 0,1 0 0,-1 0 0,0-1 0,1 1 0,-1-1 0,0 1 0,3-3 0,12-22-324,0-1 1,17-40 0,-19 37-34,1 0 0,22-29 1,-16 41 415,-21 18-31,0-1 1,0 1-1,-1-1 1,1 1-1,0 0 0,0-1 1,0 1-1,0 0 0,0-1 1,0 1-1,0 0 1,-1 0-1,1 0 0,0 0 1,0 0-1,0 0 0,0 0 1,0 0-1,0 0 1,0 1-1,0-1 0,0 0 1,0 1-1,-1-1 0,1 0 1,0 1-1,0-1 1,0 1-1,-1-1 0,1 1 1,0 0-1,-1-1 1,1 1-1,0 0 0,0 1 1,9 17 170,-1 1 1,-1 0-1,-1 0 1,6 27-1,17 46 234,-25-80-383,17 35 144,-21-46-184,0-1 0,0 1 0,1 0 0,-1 0 0,0-1-1,0 1 1,1-1 0,-1 1 0,1-1 0,0 0 0,-1 0 0,1 0-1,0 1 1,0-1 0,-1-1 0,1 1 0,0 0 0,0 0 0,0-1 0,0 1-1,2-1 1,-3 0-72,11-11-3599,-4-4 1581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0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1954,'0'0'3027,"2"7"-2082,14 38 1064,31 64 1,3 7-931,-50-116-1085,0 1 0,0-1 0,0 1-1,0-1 1,0 1 0,0-1 0,0 1 0,0-1 0,0 1 0,1-1 0,-1 1 0,0-1 0,0 0 0,1 1 0,-1-1 0,0 1 0,0-1 0,1 0-1,-1 1 1,1-1 0,-1 0 0,0 1 0,1-1 0,-1 0 0,1 0 0,-1 1 0,1-1 0,-1 0 0,1 0 0,-1 0 0,0 1 0,1-1 0,-1 0-1,1 0 1,-1 0 0,1 0 0,-1 0 0,1 0 0,-1 0 0,1 0 0,-1 0 0,1-1 0,-1 1 0,1 0 0,-1 0 0,1 0 0,-1 0-1,1-1 1,-1 1 0,1 0 0,-1-1 0,0 1 0,1 0 0,-1-1 0,0 1 0,1 0 0,-1-1 0,0 1 0,1 0 0,-1-1 0,0 1 0,0-1-1,1 1 1,-1-1 0,0 1 0,0-2 0,18-34-115,-17 33 104,21-54-314,-11 25-141,25-50 0,-32 74 448,0 1-1,1-1 1,0 1-1,0 0 1,1 0-1,0 1 0,0-1 1,1 1-1,0 1 1,0-1-1,9-5 1,-15 11 48,0-1 0,1 1 0,-1-1-1,0 1 1,0-1 0,1 1 0,-1 0 0,0 0 0,1-1 0,-1 1 0,0 0 0,1 0 0,-1 0 0,0 1 0,1-1 0,-1 0 0,0 0-1,1 1 1,-1-1 0,0 1 0,0-1 0,1 1 0,-1-1 0,0 1 0,0 0 0,0 0 0,0 0 0,0-1 0,0 1 0,0 0 0,0 0-1,0 0 1,0 0 0,-1 1 0,2 1 0,3 5 99,0 1-1,-1 0 0,0 0 1,2 10-1,1 0-36,5 13-5,-1 0 0,-2 1 1,-1 0-1,-2 1 1,-1 0-1,-2 0 0,-1 52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1313,'0'0'5509,"0"11"-4734,42 431 3174,-34-375-3751,34 177 1014,-41-238-1597,1-22-4125,-2-7 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1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1153,'0'0'5515,"10"-1"-4464,0 0-972,6-1 331,0 1 0,0 0-1,0 1 1,0 1 0,0 0 0,0 2 0,17 4 0,-16-1-270,1 0 0,-1-1 0,1 0-1,30 2 1,10-8-4720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195 124 2626,'0'0'935,"-7"-12"-487,-25-36 209,29 46-536,1 0 1,-1 0-1,0 0 1,1 0 0,-1 1-1,0-1 1,0 1-1,0 0 1,0-1-1,0 1 1,0 1 0,0-1-1,-1 0 1,1 1-1,0 0 1,0 0-1,0 0 1,-1 0-1,1 0 1,0 1 0,0-1-1,0 1 1,0 0-1,-1 0 1,1 0-1,0 0 1,1 1 0,-1-1-1,0 1 1,0 0-1,1-1 1,-1 1-1,1 1 1,-3 1-1,-2 7 49,1 1-1,0 0 0,1-1 1,0 2-1,1-1 0,0 0 0,1 1 1,-2 23-1,1 9 369,2 52 0,3-63-330,-2-31-202,1 1-1,0-1 1,1 0-1,-1 1 0,1-1 1,-1 1-1,1-1 0,0 0 1,0 1-1,0-1 1,1 0-1,-1 0 0,1 0 1,0 0-1,0 0 1,0 0-1,0 0 0,0-1 1,1 1-1,-1-1 0,1 0 1,0 0-1,-1 1 1,1-2-1,0 1 0,0 0 1,0-1-1,1 1 1,-1-1-1,0 0 0,1 0 1,-1 0-1,0 0 0,1-1 1,5 1-1,-1-1-25,0 0 0,-1 0 0,1-1 0,0 0 0,-1 0 0,1-1-1,-1 0 1,0 0 0,1-1 0,-1 0 0,0 0 0,-1-1 0,1 1 0,0-2-1,8-6 1,-9 5-46,1 0-1,-1-1 1,-1 0-1,1 0 0,-1 0 1,0-1-1,-1 1 1,0-1-1,0 0 1,-1-1-1,0 1 0,4-16 1,-3-1-252,-1-1 0,-2 1 1,-1-30-1,0 31 228,0 18 85,-1 0-1,0 1 0,0-1 1,0 1-1,-1-1 1,0 0-1,0 1 1,0 0-1,0 0 0,-1 0 1,0 0-1,0 0 1,-7-7-1,-1-1-296,0 1 0,-2 1 0,-18-15 0,10 17-3841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3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1089,'0'0'4623,"2"8"-3908,35 118 1676,10 41-276,-47-166-2106,7 26 183,-7-26-171,1 0 0,-1 0-1,0 0 1,1 0 0,-1 0 0,0 0-1,1 0 1,-1-1 0,1 1 0,-1 0-1,1 0 1,0 0 0,-1-1 0,1 1-1,0 0 1,-1-1 0,1 1 0,0-1 0,0 1-1,0-1 1,-1 1 0,1-1 0,2 1 272,0-9-240,5-15 16,41-111-173,-41 117 65,0 1 1,1 1-1,0-1 0,1 1 1,24-25-1,-33 38 50,0 1-1,0-1 1,0 1-1,0 0 1,1 0 0,-1 0-1,1 0 1,-1 0-1,1 0 1,-1 0 0,1 0-1,-1 0 1,1 1-1,0-1 1,-1 0-1,1 1 1,0 0 0,0-1-1,-1 1 1,1 0-1,0 0 1,0 0 0,3 0-1,-3 1 13,0 0 0,-1 0-1,1 1 1,0-1 0,0 0-1,0 1 1,-1-1 0,1 1-1,-1 0 1,1-1 0,-1 1-1,0 0 1,1 0 0,-1 0-1,0 0 1,1 2 0,4 12 84,-1 0 0,0 0 0,5 32 0,-9-40-145,4 29 150,-2 0-1,-2 49 1,-1-56-41,0-30-124,4-6-855,-2-13 754,2 0 0,0 0 0,2 0-1,13-33 1,-15 43 118,1-1 0,0 1-1,0 0 1,1 1 0,0-1-1,0 1 1,1 1 0,0-1 0,1 1-1,-1 0 1,12-7 0,-7 6-7,-7 4 75,-1 1 0,1 0 0,-1 1 0,1-1 0,0 1-1,6-2 1,-10 3-7,1 1 0,-1 0 0,1 0-1,-1 0 1,0-1 0,1 2-1,-1-1 1,1 0 0,-1 0-1,1 0 1,-1 1 0,1-1-1,-1 1 1,0-1 0,1 1 0,-1-1-1,0 1 1,0 0 0,1 0-1,-1 0 1,0-1 0,0 1-1,0 0 1,0 0 0,0 1-1,0-1 1,0 0 0,1 2 0,8 13 63,-1 2 1,0-1 0,-1 1-1,0 0 1,-2 1 0,7 31 0,14 119 1596,-27-165-1517,-1-3-175,1 0-1,0 0 1,0 0-1,0 0 1,-1 0-1,1 0 1,0 0-1,0 0 1,0 0-1,1 0 0,-1 0 1,0 0-1,0 0 1,0 0-1,1 0 1,-1 0-1,1 0 1,-1 0-1,0-1 1,1 1-1,0 0 1,-1 0-1,1 0 0,-1 0 1,1-1-1,0 1 1,0 0-1,-1-1 1,1 1-1,0 0 1,0-1-1,1 1 1,-1-12-2428,1-14-186,1 0-2178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1 801,'0'0'11685,"16"0"-11434,3 3-77,0 0 0,32 11 0,20 5 100,438 42 729,-119-57-392,97 5 129,-322-3-692,-164-6 166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4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2338,'0'0'3470,"7"38"-2311,26 127-215,-21-91-389,-3 1 0,-3 0-1,-5 77 1,-2-81-1786,0-85-1598,-7-15-2120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09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2755,'0'0'4388,"6"-3"-3587,-5 1-751,1 1 1,0 0 0,-1 0-1,1 0 1,0 0 0,-1 1 0,1-1-1,0 0 1,0 1 0,0-1 0,-1 1-1,1 0 1,4-1 0,-4 2 5,-1 0 1,1 0 0,0 0-1,0 0 1,0 0 0,-1 0-1,1 1 1,0-1 0,-1 0-1,0 1 1,1-1-1,-1 1 1,0 0 0,1 0-1,-1-1 1,0 1 0,1 3-1,22 39 617,-10-16-431,37 52 0,-46-74-243,0 0 1,0 0 0,0 0 0,1-1-1,0 0 1,0 0 0,0 0 0,0-1-1,1 0 1,0 0 0,0 0 0,0-1-1,10 3 1,-13-5-8,1-1 0,-1 1 0,0-1-1,0 0 1,0 0 0,1 0 0,-1-1-1,0 1 1,0-1 0,0 0 0,0-1-1,0 1 1,0 0 0,0-1 0,0 0-1,0 0 1,-1 0 0,1-1 0,-1 1-1,0-1 1,6-5 0,5-7-41,-2 0 0,0 0 1,16-27-1,-6 9-194,2-1 28,-13 15 63,2 2 0,0-1 1,23-21-1,-35 38 158,-1 1 0,1 0 0,0 0 0,-1 1 0,1-1 0,0 0 0,-1 0 0,1 0 0,0 0 0,-1 1 0,1-1 0,0 0 0,-1 0 0,1 1 0,-1-1 0,1 1 0,-1-1 0,1 0 0,-1 1 0,1-1 0,-1 1 0,1-1 0,-1 1 0,1-1 0,-1 1-1,0 0 1,1-1 0,-1 1 0,0 0 0,0-1 0,1 1 0,-1-1 0,0 1 0,0 0 0,0-1 0,0 1 0,0 1 0,12 33 367,-11-32-333,82 349 1342,-72-299-938,-7-31-251,-3-14-149,0-1 0,0 1-1,1 0 1,0 0 0,1-1-1,0 0 1,0 1 0,0-1-1,8 11 1,-10-16-140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1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14 172 2819,'0'0'4116,"9"5"-3631,-3-1-416,1 0-1,-1 0 1,1-1-1,0 0 0,0-1 1,1 0-1,-1 0 1,0 0-1,1-1 1,12 1-1,-15-2-12,0 1 0,-1-2-1,1 1 1,0 0 0,-1-1 0,1 0-1,-1 0 1,1-1 0,-1 1 0,1-1-1,-1 0 1,7-3 0,-9 2-49,1 1 0,-1-1-1,0 1 1,0-1 0,0 0 0,0 0 0,0 0-1,-1 0 1,1 0 0,-1 0 0,0 0 0,0-1-1,0 1 1,0 0 0,0-1 0,-1 1 0,0 0-1,0-5 1,2-9-124,2-37-208,-4 51 316,0 0 0,0-1 0,0 1 1,-1 0-1,1 0 0,-1 0 0,0 0 0,0 0 0,0 0 1,0 0-1,0 1 0,-1-1 0,-1-3 0,1 5 5,0-1 0,0 1 0,1 0 0,-1 0 0,-1-1 0,1 1-1,0 1 1,0-1 0,0 0 0,0 1 0,-1-1 0,1 1 0,0-1 0,-1 1-1,1 0 1,0 0 0,-1 0 0,1 0 0,0 1 0,-1-1 0,1 1 0,0-1 0,0 1-1,0 0 1,-3 1 0,-3 1 19,1 0 1,-1 1-1,1-1 0,0 2 0,-11 8 0,10-6 93,1 0-1,0 0 1,0 1-1,1 0 0,0 1 1,0-1-1,1 1 1,0 1-1,1-1 1,0 0-1,1 1 0,-1 0 1,2 0-1,0 0 1,-2 12-1,1 15 327,1-1 0,7 70 0,-5-98-401,0-5-30,1-1-1,-1 0 1,0 0 0,1 0-1,0 0 1,-1 0 0,1 0-1,0 0 1,0 0 0,0 0-1,0-1 1,0 1 0,1 0-1,-1 0 1,0-1 0,1 1-1,0-1 1,-1 0 0,1 1-1,3 1 1,-1-1 1,1 1 1,0-1-1,0 0 1,0-1-1,0 1 1,0-1-1,0 0 1,8 0-1,-1 0 0,0-1 0,-1 0 0,1-1 0,0 0 0,0-1 0,-1-1 0,15-4 0,-18 4-132,1-1 0,-1 0 0,0-1 0,0 0 0,0-1 0,9-8 0,-14 12 23,0-1-1,0 0 0,0 0 0,-1 0 0,1 0 0,-1-1 0,0 1 0,0-1 0,0 1 0,0-1 1,-1 0-1,1 0 0,-1 0 0,0 1 0,0-1 0,0-7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10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2018,'0'0'3833,"0"17"-2141,-3 192 1835,4 159-1817,-1-358-1683,0-6-8,0 0-1,0 1 0,0-1 1,1 1-1,-1-1 1,1 0-1,0 0 0,1 1 1,-1-1-1,4 7 1,-2-29-6180,-3-2 2419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11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2114,'0'0'3892,"24"-9"-2963,79-29-65,-87 33-590,0 0 0,0 2 0,1-1-1,-1 2 1,1 1 0,0 0 0,26 2 0,-2 0 434,-40-1-676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12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2114,'0'0'4271,"1"3"-3401,8 36-78,-2 0-1,-1 1 1,-3 0-1,0 0 1,-5 48 0,1-31-599,1-57-189,0 0 0,0 0 0,0 0 0,0 0 0,0 1 0,0-1 0,0 0 0,0 0 0,0 0 0,0 0 0,0 1 0,0-1 0,0 0 0,0 0 0,1 0 0,-1 0 0,0 0 0,0 1 0,0-1 0,0 0 0,0 0 0,0 0 0,0 0 0,0 0 0,0 0 0,1 0 0,-1 1 0,0-1 0,0 0 0,0 0 0,0 0-1,0 0 1,0 0 0,1 0 0,-1 0 0,0 0 0,0 0 0,0 0 0,0 0 0,0 0 0,1 0 0,-1 0 0,0 0 0,0 0 0,0 0 0,0 0 0,1 0 0,-1 0 0,0 0 0,0 0 0,0 0 0,0 0 0,0 0 0,1 0 0,-1 0 0,0 0 0,0 0 0,0-1 0,0 1 0,0 0 0,0 0 0,0 0 0,1 0 0,-1 0 0,0 0 0,0-1 0,7-5-137,27-52-64,-8 13-20,42-54 0,-57 85 198,0 1 0,1 1 0,0 0 0,1 1 0,0 0 0,1 1 1,0 0-1,18-8 0,-28 16 23,8-4 35,-1 0-1,1 0 1,0 2 0,1-1-1,-1 1 1,1 1 0,0 0 0,15-1-1,-27 7-1,1 0 0,-1 1 0,0-1 1,0 0-1,0 0 0,0 0 0,-1 1 0,1-1 0,-1 0 0,0 1 0,0 5 0,0 2-7,3 7-102,1 10-815,0-10-2878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9:1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616 30 1762,'0'0'5754,"0"-5"-4638,0-14-176,0 14 442,-1 14-549,-13 95-445,7-63-187,-4 73 0,11-94-203,1 11-21,0-30-4,-1 0 1,1 0 0,0 0-1,-1-1 1,1 1 0,0 0-1,0 0 1,0-1 0,0 1-1,-1-1 1,1 1 0,0 0-1,0-1 1,0 0 0,0 1-1,0-1 1,0 0 0,0 1-1,0-1 1,1 0 0,-1 0-1,0 0 1,0 0 0,0 0-1,0 0 1,1 0 0,1-1-22,0 0 0,0 0 0,-1 0 0,1 0 0,-1 0 0,1-1 1,-1 1-1,1-1 0,-1 0 0,0 1 0,0-1 0,0 0 0,0 0 1,0-1-1,0 1 0,0 0 0,-1-1 0,3-4 0,30-57-768,-28 49 363,41-100-315,-47 135 1889,-3 113 232,-6-1-1,-6 0 1,-6-1 0,-66 226 0,82-342-1305,-1 1 0,0 0 0,-1-1 0,-1-1 0,0 1 1,-1-1-1,-1 0 0,-20 22 0,26-32-72,0 0 0,0-1 0,0 1-1,0-1 1,-1 0 0,1 0 0,-1-1-1,0 1 1,0-1 0,0 0 0,0 0-1,0-1 1,0 0 0,0 1 0,-1-2 0,1 1-1,0-1 1,-1 1 0,1-2 0,0 1-1,-1 0 1,1-1 0,0 0 0,-1-1-1,1 1 1,0-1 0,0 0 0,0 0 0,0 0-1,1-1 1,-6-3 0,-20-16-304,1-1 0,0-2 0,2-1-1,1-2 1,-30-38 0,8 9-212,21 28 314,-29-34 158,53 59 59,0-1 0,0 0 0,0 1 0,0-1 0,1 0 0,0 0 0,0-1 0,0 1 0,1 0 0,0-1 0,0 1 0,0-7 0,1 11 6,0-1 0,0 1 1,1-1-1,-1 1 1,1 0-1,-1-1 0,1 1 1,0-1-1,0 1 0,-1 0 1,1 0-1,0-1 0,0 1 1,0 0-1,0 0 0,0 0 1,1 0-1,-1 0 0,0 0 1,0 0-1,3-1 0,33-14-33,-30 13 35,100-31 30,186-36 0,6-1 9,-261 61-8,-11 2 70,0 0 1,49-23-1,-75 30-102,0 0 0,-1 1 0,1-1 0,-1 0 0,1 0 0,-1 1 0,1-1 0,-1 0 0,1 0 0,-1 0 0,1 1 0,-1-1 0,0 0 0,0 0 0,0 0 0,1 0 0,-1 0 0,0 0 0,0 0 0,0 0 0,0 0 0,0 1 0,-1-1 0,1 0 0,0 0 0,0 0 0,-1 0 0,1 0 0,-1-1 0,1 0-498,-1 0-1,0 1 1,1-1 0,-1 0 0,0 1 0,0-1 0,0 0 0,0 1 0,0-1 0,-1 1 0,1 0 0,-3-3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49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3459 3 1505,'-17'-1'7603,"-5"0"-6152,-2 2-1291,1 1 0,-37 9-1,35-6-89,-48 4 1,-134-7 345,72-2-13,-166 21 0,-322 76-254,-529 62 145,356-135 16,795-24-390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1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4324,'0'0'2093,"0"33"-1421,0 220 877,0-207-1222,6 316 1529,0-274-1592,4-1-1,23 96 0,-27-167-197,3 13-1760,-9-38-1947,0-11-395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1313,'0'0'4442,"0"0"-4398,1 0-1,0 0 1,-1 0 0,1 0 0,-1 0-1,1 0 1,-1 0 0,1 1-1,-1-1 1,1 0 0,-1 0 0,1 0-1,-1 1 1,1-1 0,-1 0 0,1 0-1,-1 1 1,1-1 0,-1 0 0,1 1-1,-1-1 1,0 1 0,1-1 0,-1 0-1,0 1 1,1-1 0,-1 1 0,0-1-1,1 1 1,-1-1 0,0 1 0,0-1-1,0 1 1,0-1 0,1 2 0,30 144 1813,-23-95-1377,3 0 1,24 67 0,-21-94-625,-14-24 129,1 0 0,-1 1 0,0-1-1,0 0 1,1 0 0,-1 0 0,0 0 0,1 1 0,-1-1 0,0 0 0,1 0 0,-1 0-1,0 0 1,1 0 0,-1 0 0,0 0 0,1 0 0,-1 0 0,0 0 0,1 0 0,-1 0 0,0 0-1,1 0 1,-1 0 0,0-1 0,1 1 0,-1 0 0,0 0 0,1 0 0,-1 0 0,0-1-1,0 1 1,1 0 0,-1 0 0,0 0 0,0-1 0,1 1 0,2-5-8,0 0-1,-1-1 1,1 1 0,-1 0-1,0-1 1,1-7 0,26-89 48,-8 25-37,3 0 0,46-100 0,-67 171 4,-3 4 6,1 1 0,-1-1-1,1 1 1,-1-1 0,1 1 0,0 0-1,-1-1 1,1 1 0,0 0-1,0 0 1,0-1 0,0 1 0,0 0-1,0 0 1,0 0 0,1 0 0,-1 0-1,0 1 1,1-1 0,-1 0-1,0 1 1,1-1 0,-1 1 0,1-1-1,-1 1 1,2-1 0,4 33 722,28 253 474,-18-118-797,-16-148-6813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19:52:55.0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3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3427,'0'0'4810,"0"59"-4036,2 192-128,1-153 270,21 122 0,-8-93-474,-9-59-308,3 0-1,31 107 1,-32-194-7939,-9-13 5392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3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3235,'0'0'3470,"13"4"-2765,22 5 13,0-2 1,1-1-1,0-1 1,45-2-1,-64-2-893,27-3 866,-42 1-923,-1 1 0,1-1-1,0 1 1,-1-1 0,1 0 0,0 0 0,-1 0 0,0 0 0,1 0 0,-1 0-1,1 0 1,-1-1 0,0 1 0,0 0 0,0-1 0,0 1 0,0-1 0,0 1 0,0-1-1,0 1 1,-1-1 0,1 0 0,0-1 0,5-21-4178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4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1 248 4933,'0'0'2685,"19"2"-2034,-6 1-561,1-1 21,-1 1 0,0-1-1,0-1 1,1-1 0,-1 1 0,0-2-1,1 0 1,-1-1 0,0 0-1,16-5 1,-15 0-78,1 0 1,-1-1-1,-1 0 0,0-1 1,0-1-1,20-19 0,-27 24-41,-1-1 0,0 0 0,0 0-1,-1 0 1,0-1 0,0 1 0,0-1-1,-1 0 1,0 0 0,0 0 0,-1-1-1,1 1 1,-2-1 0,1 1 0,0-15-1,-2 20-18,1 0 0,-1 0 0,0 0 0,0 0-1,0 0 1,0 0 0,-1 0 0,1 0-1,0 0 1,-1 0 0,1 0 0,-1 0-1,0 0 1,0 0 0,0 1 0,0-1-1,0 0 1,0 0 0,0 1 0,-2-3-1,-1 3-82,0-1-1,0 1 1,1 0-1,-1 1 1,0-1-1,0 1 0,0 0 1,0-1-1,-7 2 1,10-1 95,-3 1 34,0 0 1,-1 0-1,1 1 0,0-1 0,0 1 0,0 0 0,0 0 1,0 0-1,1 0 0,-1 1 0,1 0 0,-1-1 0,1 1 1,0 0-1,0 1 0,0-1 0,1 1 0,-1-1 0,1 1 1,0 0-1,-3 6 0,-6 12 129,1 0-1,-10 35 1,6-7 168,2 1 0,3 0 0,2 1-1,2 0 1,2 69 0,3-117-304,0 10 75,0 1-1,1 0 1,0-1-1,1 1 0,5 16 1,-6-27-74,0-1 0,1 1-1,0-1 1,-1 1 0,1-1 0,0 0 0,0 0 0,1 1-1,-1-2 1,1 1 0,-1 0 0,1 0 0,0-1 0,0 1 0,0-1-1,0 0 1,1 0 0,-1 0 0,1-1 0,-1 1 0,1-1 0,-1 0-1,1 0 1,0 0 0,5 0 0,-3 0-33,1 0 1,0-1-1,0 0 1,0 0-1,0-1 1,0 0-1,-1 0 0,1 0 1,0-1-1,-1 0 1,1-1-1,-1 1 1,0-1-1,0 0 0,0-1 1,0 0-1,0 0 1,-1 0-1,7-6 1,2-5 10,-1 1 0,-1-2 1,0 0-1,-1 0 1,14-29-1,-19 35-358,-1-1 1,-1 0 0,0 0-1,0 0 1,-1-1-1,0 1 1,-1-1 0,-1 0-1,0 1 1,0-17-1,-1 4-1869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4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84 3299,'0'0'4543,"0"13"-3742,0 4-531,8 184 2191,-6-175-2344,2 0 1,1 0 0,1-1 0,1 0 0,1 0-1,13 27 1,-20-52-146,-1 1 0,0 0 0,0-1 1,0 1-1,0-1 0,1 1 0,-1 0 0,0-1 0,1 1 0,-1-1 0,0 1 0,1-1 0,-1 1 0,0-1 1,1 0-1,-1 1 0,1-1 0,-1 1 0,1-1 0,-1 0 0,1 1 0,-1-1 0,1 0 0,0 0 1,-1 0-1,1 1 0,-1-1 0,1 0 0,0 0 0,-1 0 0,1 0 0,-1 0 0,1 0 0,0 0 0,-1 0 1,1 0-1,0 0 0,1-2-2,-1 1 0,1 0 0,-1-1 0,0 1 0,1-1 0,-1 1 0,0-1 0,0 0-1,0 1 1,0-1 0,1-3 0,20-62 171,-21 62-137,12-46-98,3 1-1,2 0 1,2 1-1,2 1 1,2 1-1,36-52 0,-29 66 74,-30 32 9,1 0-1,-1 0 1,1 0 0,-1 0 0,1 0 0,0 0 0,-1 0 0,1 1 0,0-1 0,0 1-1,0-1 1,-1 1 0,1 0 0,0 0 0,0 0 0,0 0 0,0 0 0,0 0-1,-1 0 1,1 1 0,3 0 0,-4 1 79,1 1-1,0-1 1,-1 1-1,1 0 0,-1 0 1,0-1-1,0 1 1,0 0-1,0 0 1,-1 0-1,1 0 1,-1 0-1,0 0 1,0 0-1,0 0 1,0 0-1,-1 3 1,2 6 108,10 121-41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5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2723,'0'0'5285,"9"34"-4479,32 117-64,-11-31 175,-23-82-638,2-1-1,2 0 1,1 0 0,2-1-1,32 58 1,-46-93-305,1 0 0,-1 0-1,1 0 1,-1 0 0,1 0 0,-1 0 0,1 0 0,0 0 0,0 0 0,0 0-1,-1 0 1,1 0 0,0-1 0,0 1 0,0 0 0,0-1 0,2 2-1,8-24-730,31-127 1137,-29 94-618,3 2-1,40-96 0,-56 149 233,0-1 1,0 0-1,1 1 1,-1-1 0,0 1-1,0-1 1,0 1-1,0-1 1,1 1-1,-1-1 1,0 1 0,1-1-1,-1 1 1,0 0-1,1-1 1,-1 1-1,0-1 1,1 1-1,-1 0 1,1-1 0,-1 1-1,1 0 1,-1 0-1,1-1 1,-1 1-1,1 0 1,-1 0 0,1 0-1,-1 0 1,1-1-1,-1 1 1,1 0-1,-1 0 1,1 0 0,-1 0-1,1 0 1,0 0-1,-1 0 1,1 1-1,-1-1 1,1 0 0,-1 0-1,1 0 1,-1 1-1,1-1 1,-1 0-1,1 0 1,-1 1 0,0-1-1,1 0 1,-1 1-1,1-1 1,-1 0-1,0 1 1,1-1 0,-1 1-1,0-1 1,1 1-1,-1 0 1,15 31 496,50 247 1391,-36-136-1399,-20-83-531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4708,'0'0'4944,"-4"21"-4512,2-6-392,-5 26 257,-2 66 1,8-95-269,1-1 1,0 0-1,1 0 1,0 1 0,1-1-1,1 0 1,-1 0 0,2-1-1,-1 1 1,2 0 0,-1-1-1,8 12 1,-10-19-81,1-1 0,-1 0 0,0 1 0,1-1 1,-1-1-1,1 1 0,-1 0 0,1 0 0,0-1 0,0 0 1,-1 1-1,1-1 0,0 0 0,0-1 0,0 1 0,1 0 1,-1-1-1,0 0 0,0 1 0,0-1 0,0 0 0,0-1 1,0 1-1,1-1 0,-1 1 0,0-1 0,0 0 0,0 0 1,0 0-1,-1-1 0,1 1 0,0-1 0,0 1 0,-1-1 1,1 0-1,-1 0 0,0 0 0,1 0 0,-1-1 0,0 1 1,0-1-1,0 1 0,2-6 0,10-16-158,-2-1 0,0 0 0,13-48 0,-5 17 250,-20 56-25,0-1-1,0 1 1,0-1 0,0 1 0,0-1 0,0 1 0,0-1 0,0 1 0,0-1-1,1 1 1,-1-1 0,0 1 0,0-1 0,1 1 0,-1-1 0,0 1 0,1-1 0,-1 1-1,0-1 1,1 1 0,-1 0 0,1-1 0,-1 1 0,1 0 0,-1 0 0,1-1-1,-1 1 1,1 0 0,-1 0 0,1 0 0,-1-1 0,2 1 0,4 24 1349,5 828 2933,-78-196-3695,64-627-606,2-19-6,1-1 0,-1 1 0,-1-1 0,0 1 0,0-1 0,-1 0 0,0 0 0,-1 0 0,0 0 1,-9 16-1,11-24-44,1 1 0,-1-1 0,1 0 0,-1 0 1,1 0-1,-1 0 0,1 0 0,-1-1 0,0 1 1,0 0-1,1-1 0,-1 1 0,0-1 0,0 0 1,0 1-1,1-1 0,-1 0 0,0 0 0,0 0 1,0-1-1,0 1 0,1 0 0,-1-1 0,0 1 1,0-1-1,1 1 0,-1-1 0,0 0 0,1 0 1,-1 0-1,0 0 0,1 0 0,-1 0 0,-1-2 1,-4-3-279,0 0 0,1 0 0,-1-1 0,1 0 1,-6-9-1,-11-19 200,2 0 1,1-1 0,2-2 0,1 0 0,2 0 0,2-2-1,1 1 1,2-2 0,2 1 0,2-1 0,2-1 0,0-42-1,4 54 177,1 0 0,1 0 0,7-34 0,-7 53-18,2 0-1,-1 0 1,2 0-1,-1 0 0,1 1 1,1 0-1,0 0 0,0 0 1,1 1-1,1 0 1,10-11-1,17-12 642,77-52 0,-86 66-609,0 0 1,-1-1-1,0-2 1,-2-1-1,-1 0 1,31-40 0,-44 48-807,1-1-1,-2 0 1,7-17 0,-4-6-2942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6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1 377 6214,'0'0'2338,"0"-326"-1986,6 302-63,-6 8-65,0 8-128,0 5-96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8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6150,'0'0'3870,"2"5"-3069,13 37-221,-3 1 0,9 55-1,-1-1-257,-5-33-190,-6-20-14,2-1 0,2 0-1,21 48 1,-30-98-377,-1 0 1,0 0-1,0 0 0,-1 0 1,0 0-1,2-13 0,-3 16 244,30-139 111,-18 74-21,4 0 0,48-131-1,-39 159-95,-26 40 23,1 0 0,-1 0 0,0 1 0,1-1 0,-1 0 0,1 0 0,-1 1 0,1-1 0,-1 0 0,1 1 0,0-1 0,-1 1 0,1-1 0,0 1 0,-1-1 0,1 1 0,0-1 0,0 1 0,0 0 0,-1-1 0,1 1-1,0 0 1,0 0 0,0 0 0,0-1 0,-1 1 0,1 0 0,0 0 0,0 0 0,0 1 0,0-1 0,0 0 0,-1 0 0,1 0 0,0 0 0,0 1 0,0-1 0,-1 0 0,1 1 0,0-1 0,0 1 0,-1-1 0,1 1 0,0-1 0,-1 1 0,1 0 0,0-1 0,-1 1 0,1 0 0,-1-1 0,1 1 0,-1 0 0,1 1 0,12 28 188,-2 1 0,-1 1 0,-1 0 0,8 59 0,-9-47-2,1-1 1,16 45 0,-3-200-2292,-20 102 2107,4-18 17,1 1 1,1-1-1,2 2 1,0-1-1,26-43 1,-35 68-25,0-1 0,1 1 1,0 0-1,-1 0 0,1 1 0,0-1 0,0 0 0,0 0 1,0 1-1,1 0 0,-1-1 0,0 1 0,1 0 0,-1 0 1,0 0-1,1 0 0,-1 0 0,1 1 0,0-1 1,-1 1-1,1 0 0,-1 0 0,1 0 0,0 0 0,-1 0 1,4 1-1,-2 0 61,0 0-1,-1 0 1,1 1 0,0 0 0,0-1 0,-1 1-1,1 1 1,-1-1 0,0 0 0,0 1 0,0 0 0,0 0-1,0 0 1,-1 0 0,5 6 0,11 23 267,-2 0 0,-1 2 0,15 50 1,-1-4-74,10 36-321,-39-114-492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9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4228,'0'0'6758,"47"259"-6085,-41-190-193,0-8-223,0-11-193,3-10-32,-1-13-32,1-9-32,-3-10-64,-3-5-513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6054,'0'0'4996,"-6"0"-5028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8:28:55.35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1199 1,'-4'0,"1"1,0 0,0 0,0 0,0 0,0 0,0 0,0 1,1 0,-5 2,-14 8,-119 43,-2-5,-2-7,-195 32,243-66,57-7,32-2,12-1,33-5,41-13,2-1,-10 7,1 3,135-1,-197 11,0 1,-1 0,1 0,-1 1,19 5,-27-6,1-1,-1 1,1 0,-1-1,0 1,1 0,-1 0,0 0,0 0,0 0,0 0,0 0,0 0,0 1,0-1,0 0,0 1,0 1,0-1,-1 0,0 0,0 0,-1 0,1 0,0 0,0 0,-1 0,0 0,1 0,-1 0,0-1,0 1,0 0,0 0,0-1,0 1,0-1,-2 3,-9 8,0 0,0 0,-1-1,-1 0,0-1,0-1,-1 0,-26 11,-5-1,-84 22,69-25,-2-3,1-3,-1-2,0-3,-1-3,-74-7,136 5,0 0,0 0,0 0,0-1,0 1,0-1,0 1,0-1,0 1,0-1,1 0,-1 0,0 0,0 0,1 0,-3-2,4 2,0 0,0 1,-1-1,1 0,0 1,0-1,0 0,0 0,0 1,0-1,0 0,1 1,-1-1,0 0,0 0,0 1,1-1,-1 0,0 1,1-1,-1 1,1-1,-1 1,0-1,1 0,-1 1,1-1,1 0,5-5,0 0,1 1,0 0,1 0,9-4,84-33,149-39,-209 69,63-18,2 4,0 5,2 5,218-4,-294 21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8:59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183 110 2146,'0'0'5483,"1"-38"-3930,-3 32-1559,-1 0 1,0 0-1,0 1 1,-1-1-1,1 1 1,-1 0-1,0 0 1,-1 1-1,-4-5 0,8 7-3,0 1-1,0 0 1,-1 0-1,1 0 0,0 0 1,0 0-1,-1 0 1,1 0-1,-1 0 0,1 1 1,-1-1-1,1 0 1,-1 1-1,1-1 0,-1 1 1,0 0-1,1 0 0,-1-1 1,0 1-1,1 0 1,-1 0-1,0 1 0,1-1 1,-1 0-1,1 0 1,-1 1-1,0-1 0,1 1 1,-1-1-1,1 1 1,-1 0-1,1 0 0,0 0 1,-1 0-1,1 0 1,0 0-1,-1 0 0,1 0 1,0 0-1,0 0 1,-1 2-1,-7 11 71,1-1 0,1 1 0,0 1-1,1-1 1,1 1 0,0 0 0,-4 23 0,-11 112 861,20-147-886,-4 30 292,2-1 1,2 1 0,4 45 0,-2-73-306,-1 0 0,1 0 0,0-1 0,0 1 0,0-1 0,0 1 0,1-1 0,0 1 0,0-1-1,0 0 1,1-1 0,-1 1 0,1 0 0,0-1 0,0 0 0,0 0 0,0 0 0,0-1 0,1 1 0,-1-1 0,1 0 0,0 0 0,0 0 0,0-1 0,0 0 0,8 1 0,10 2-19,1-1 0,-1-2 0,1 0 0,31-4 0,-46 2 4,0-1-1,-1 0 0,1-1 0,0 0 0,-1 0 1,1-1-1,-1 0 0,0 0 0,0-1 0,-1 0 1,10-8-1,-4 2 41,1-1 0,-2 0 0,0-1-1,0-1 1,9-14 0,-12 3-1992,-8 17-852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1:08:17.5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7297.9375"/>
      <inkml:brushProperty name="anchorY" value="-65879.375"/>
      <inkml:brushProperty name="scaleFactor" value="0.5"/>
    </inkml:brush>
  </inkml:definitions>
  <inkml:trace contextRef="#ctx0" brushRef="#br0">1 0 8040,'0'0'4489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6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 5573,'-23'50'483,"1"2"1,3 0-1,3 1 0,-13 65 0,6-25 390,-17 102 352,-8 27-870,43-187-401,6-33 40,-1-1 1,0 0-1,0 0 0,0 0 1,1 0-1,-1 0 1,1-1-1,-1 1 1,1 0-1,-1 0 0,1 0 1,-1 0-1,1 0 1,0-1-1,-1 1 1,1 0-1,0 0 1,1 0-1,3 1-13,-1-1 0,1 1-1,-1-1 1,1 0 0,0-1 0,0 1 0,-1-1-1,1 0 1,7-1 0,3 1 11,55-5 42,0-2 1,-1-4 0,92-26 0,-67 15-41,-74 18-151,38-10-534,-30-2-2529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7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 2723,'0'0'4099,"100"0"-3234,-56 0-448,6-8-289,3-2 128,-3-6-96,-6-3-160,-6 1-288,-2-6-449,-7 0-928,-11 3-2371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7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1 189 3940,'0'0'3251,"18"0"-2547,10 0-486,0-2-1,0 0 0,0-2 0,0-1 0,35-12 0,-10-5 86,60-35 1,23-11-3014,-116 60 606,-4 5-869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8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30 2210,'0'0'3427,"3"-5"-2685,17-19 2440,-21 49-2461,-6 4-689,-1-1 0,-1 0 0,-1 0 0,-14 27 0,-3 8-5,15-33-28,-81 232 92,93-259-615,0-35-9511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1377,'0'0'5627,"10"5"-4997,4 13-121,0 0 1,-1 0-1,17 33 0,13 19 257,-7-24-521,3-2 1,80 72-1,-108-108-261,-10-8-320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9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2370,'0'0'4164,"0"28"-3267,4 383 2311,-2-328-2852,18 257 1269,-14-313-1657,-4-26-587,-1-25-5328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09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3427,'0'0'3961,"8"0"-3261,104 7 1040,-69-3-2057,1-1 1,57-5-1,-97 2 62,0-1-1,0 0 1,0 0 0,0 0 0,0 0 0,0-1 0,0 1-1,-1-1 1,5-3 0,3-5-2644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0 191 4965,'0'0'3213,"11"0"-2342,210 0 1061,-218-1-1939,0 1 0,0 0 0,-1 0 0,1-1 0,0 0 0,0 1 0,-1-1 0,1 0 0,0-1 1,-1 1-1,1 0 0,-1-1 0,1 1 0,-1-1 0,0 0 0,0 0 0,0 1 0,0-2 0,0 1 0,0 0 0,0 0 0,-1-1 0,1 1 0,-1-1 0,1 1 0,-1-1 0,0 1 0,0-1 0,-1 0 0,1 0 0,0-3 1,1-6-278,0 0 1,-1 0 0,0 0 0,-1 0 0,0-1-1,-3-12 1,3 23 261,-1 0 0,0 0 0,0 1-1,1-1 1,-1 0 0,0 1 0,0-1-1,-1 1 1,1-1 0,0 1 0,0-1-1,-1 1 1,1 0 0,-1 0 0,1 0-1,-1 0 1,0 0 0,1 0 0,-1 0-1,0 0 1,1 1 0,-1-1 0,0 0-1,0 1 1,-2-1 0,0 0 19,1 1 0,-1-1 1,0 1-1,1 0 0,-1-1 1,1 1-1,-1 1 0,1-1 0,-1 1 1,1-1-1,-1 1 0,-6 2 0,0 6 36,1 0 0,0 0 0,1 1 0,0 0 0,0 1 0,1 0 0,1 0 0,-10 20 0,5-10 103,1-4 22,1 1 0,1 0-1,0 0 1,2 1 0,0 0 0,1 1 0,0-1 0,2 1 0,1 0-1,0 0 1,1 0 0,1 0 0,5 36 0,-3-49-113,1 0 0,-1 0 0,1 0 0,1 0 0,-1-1 0,1 0 0,0 1 0,0-1 0,1-1 0,0 1 0,0-1 0,0 0 0,1 0 0,11 8 0,-9-7-29,0-1 0,0-1 0,0 1 1,1-1-1,0-1 0,-1 0 1,1 0-1,0 0 0,0-1 0,1-1 1,14 2-1,-19-4-53,0-1 1,0 1-1,0-1 0,0 0 1,0 0-1,0 0 0,0 0 1,-1-1-1,1 0 0,-1 0 1,0 0-1,1-1 0,-2 1 1,1-1-1,0 0 1,-1 0-1,0-1 0,4-5 1,2-2-732,-1-1 1,-1 1-1,0-2 1,-1 1-1,8-24 1,-8 17-2404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1T18:28:56.20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1846 3,'118'-1,"125"3,-241-2,-1 0,1 0,0 0,0 0,-1 0,1 1,0-1,-1 0,1 1,0-1,-1 1,1 0,0 0,-1-1,1 1,-1 0,0 0,1 0,1 2,-3-2,0 0,0 0,0 0,0 0,0 0,0 0,0 0,0-1,-1 1,1 0,0 0,0 0,-1 0,1 0,-1-1,1 1,-1 0,1 0,-1-1,1 1,-1 0,0-1,1 1,-1 0,-1 0,-6 6,-2 0,1 0,-1-1,-16 8,-47 17,-1-4,-1-3,-142 27,-243 7,-564-37,895-23,108 3,15-1,0 1,0-1,0 0,-1 0,1-1,0 1,0-2,0 1,0 0,0-1,1 0,-1-1,-5-2,10 4,1 1,-1-1,1 1,-1-1,1 1,0-1,-1 1,1-1,0 1,0-1,-1 1,1-1,0 0,0 1,0-1,0 1,0-1,-1 0,1 1,0-1,0 1,1-1,-1 0,0 1,0-1,0 1,0-1,0 0,1 1,-1-1,0 1,1-1,-1 1,0-1,1 1,-1-1,0 1,1-1,-1 1,1 0,-1-1,1 1,-1 0,1-1,-1 1,1 0,0-1,-1 1,2 0,30-15,59-13,0 3,135-17,195-2,-221 26,-100 8,908-56,-996 66,4-1,1 2,0 0,17 3,-34-4,0 0,1 0,-1 0,0 0,1 0,-1 0,1 0,-1 0,0 0,1 0,-1 1,0-1,1 0,-1 0,0 0,1 0,-1 1,0-1,0 0,1 0,-1 1,0-1,0 0,1 1,-1-1,0 0,0 0,0 1,1-1,-1 0,0 1,0-1,0 1,0-1,0 0,0 1,0-1,0 1,-11 12,-26 7,-26 1,-2-3,0-2,-100 10,125-20,-811 67,-6-70,843-3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0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 2594,'0'0'3679,"0"-16"-1843,-1 104 24,3 122-213,-1-194-1589,1 0 0,1 0 0,1 0 0,5 14 0,-7-23-54,0 0-1,1 0 0,0-1 0,1 1 0,-1-1 1,1 0-1,0 0 0,1 0 0,-1-1 1,11 10-1,-14-14-36,-1-1-1,1 1 1,-1-1 0,0 0-1,1 1 1,0-1 0,-1 0-1,1 1 1,-1-1 0,1 0 0,-1 0-1,1 0 1,-1 1 0,1-1-1,0 0 1,-1 0 0,1 0-1,0 0 1,-1 0 0,1 0-1,-1 0 1,1 0 0,0 0 0,-1-1-1,1 1 1,-1 0 0,1 0-1,-1 0 1,1-1 0,0 1-1,-1 0 1,1-1 0,-1 1-1,1 0 1,-1-1 0,1 1-1,-1-1 1,1 0 0,9-21-691,-8 19 846,39-132-846,-25 77-80,42-99 0,-56 152 798,1 1 1,0-1-1,0 1 1,0-1-1,0 1 1,1 0-1,5-5 0,-8 9 46,0-1 0,-1 0 0,1 1 0,0-1 0,0 1 0,-1-1 0,1 1 0,0-1 0,0 1 0,0 0-1,-1-1 1,1 1 0,0 0 0,0 0 0,0 0 0,0-1 0,0 1 0,0 0 0,0 0 0,0 0 0,0 0-1,-1 1 1,1-1 0,0 0 0,0 0 0,0 0 0,0 1 0,0-1 0,0 1 0,-1-1 0,1 0 0,0 1-1,0-1 1,-1 1 0,1 0 0,0-1 0,-1 1 0,1 0 0,0-1 0,-1 1 0,1 0 0,-1 0 0,1-1-1,-1 1 1,1 0 0,-1 0 0,0 0 0,0 0 0,1-1 0,-1 2 0,20 74 1007,-17-61-1081,0-1 1,1 1 0,0-1 0,12 25 0,-5-28-3581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1922,'0'0'6134,"1"22"-5259,0 13-608,23 296 2968,-23-323-3176,0 4-26,1 1-1,1-1 1,0 0 0,0 0-1,1-1 1,1 1 0,8 16-1,-13-27 54,0-12-1971,9-42-2519,0 21 1089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0 142 3331,'0'0'3449,"8"-12"-2947,-3 3-344,4-7-26,0 0 0,2 1 0,18-22-1,-27 34-24,0 0-1,1 0 1,-1 0-1,1 1 1,0-1-1,0 1 1,0 0-1,0 0 1,0 0-1,0 0 1,1 0-1,-1 1 1,1 0-1,-1-1 0,1 1 1,-1 0-1,1 1 1,0-1-1,0 1 1,-1 0-1,1-1 1,0 2-1,0-1 1,-1 0-1,1 1 1,6 1-1,-7 0-28,1 1 0,0 0 0,-1-1 0,1 1 0,-1 1 0,0-1 0,0 0 0,0 1-1,-1-1 1,1 1 0,-1 0 0,4 8 0,21 53 313,-14-27-327,-2 1 0,-1 0 0,-2 0 0,-2 1 1,2 60-1,-8-99-433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2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4228,'0'0'4420,"0"31"-3731,0 180 192,0-194-825,1-1 0,1 0 0,4 21 0,-5-32-47,0 1 0,1-1 0,0 0 0,0 0 1,0 1-1,0-1 0,1-1 0,0 1 0,0 0 0,0-1 1,1 0-1,-1 1 0,7 4 0,-9-8-15,0-1 1,0 1-1,0 0 1,0-1-1,0 1 0,0-1 1,0 1-1,0-1 1,0 1-1,1-1 1,-1 0-1,0 1 0,0-1 1,0 0-1,1 0 1,-1 0-1,0 0 0,0 0 1,1 0-1,-1-1 1,0 1-1,0 0 0,0-1 1,0 1-1,1 0 1,-1-1-1,0 1 0,0-1 1,0 0-1,0 1 1,0-1-1,0 0 1,0 0-1,0 0 0,-1 0 1,1 1-1,1-2 1,23-41-235,-24 41 238,17-43-112,14-52-1,-12 33-142,-20 64 261,0-1-1,0 1 1,0 0-1,0 0 1,0 0-1,-1-1 1,1 1-1,0 0 1,0 0-1,0 0 1,0-1-1,0 1 0,0 0 1,0 0-1,0-1 1,0 1-1,0 0 1,0 0-1,1 0 1,-1-1-1,0 1 1,0 0-1,0 0 1,0 0-1,0 0 0,0-1 1,0 1-1,0 0 1,1 0-1,-1 0 1,0 0-1,0-1 1,0 1-1,0 0 1,1 0-1,-1 0 1,0 0-1,0 0 0,0 0 1,0 0-1,1 0 1,-1 0-1,0 0 1,0-1-1,1 1 1,-1 0-1,0 0 1,0 0-1,0 0 1,1 0-1,-1 0 1,0 0-1,0 1 0,0-1 1,1 0-1,-1 0 1,0 0-1,0 0 1,0 0-1,1 0 1,-1 0-1,0 0 1,0 0-1,0 1 1,0-1-1,0 0 0,1 0 1,-1 0-1,5 13 310,-5-12-272,45 208 1444,-6-22-520,-25-125-814,-3 2-1,-2-1 0,-4 1 1,-2 1-1,-9 95 1,3-133-145,-1 1 0,-1-2 0,-13 37 0,14-51-80,0 0-1,-1-1 1,0 0-1,-1 0 1,0 0-1,-1 0 0,0-1 1,-1 0-1,-16 16 1,21-23-25,0-1-1,1 0 1,-1 0 0,0 0 0,0 0 0,0 0-1,0 0 1,-1-1 0,1 0 0,0 1-1,0-1 1,-1-1 0,1 1 0,-1 0 0,1-1-1,-1 1 1,1-1 0,-1 0 0,1-1 0,-1 1-1,0 0 1,1-1 0,0 0 0,-1 0-1,1 0 1,-1 0 0,1 0 0,0-1 0,0 0-1,0 1 1,0-1 0,0 0 0,0-1 0,1 1-1,-1 0 1,0-1 0,1 1 0,0-1-1,0 0 1,-3-4 0,-4-13-64,1-1-1,1 1 1,0-2-1,2 1 1,0 0 0,-1-27-1,0-132 248,6 161-97,0 9 120,0 0-1,1 0 1,1-1-1,0 1 1,0 0-1,1 0 1,1 0 0,-1 1-1,1-1 1,1 1-1,0 0 1,0 0-1,1 1 1,0-1 0,1 1-1,14-14 1,5-1 227,1 2 0,1 1 1,52-28-1,-39 24-243,-26 15-231,-1-1-1,-1 0 1,17-15 0,7-21-3804,-24 22-263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2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21 324 6854,'0'0'1378,"-20"-310"-1250,22 300-32,-2 7-96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3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4612,'0'0'3679,"6"45"-2916,16 148-171,-15-48 39,-7-120-500,1 1 0,1-1-1,10 49 1,-11-70-110,7 23 94,-8-26-114,0 0-1,1 0 1,-1 0-1,0 0 1,1 0 0,-1 0-1,1 0 1,-1 0-1,1 0 1,-1 0 0,1 0-1,0 0 1,-1-1-1,1 1 1,0 0-1,0 0 1,0-1 0,0 1-1,-1-1 1,1 1-1,1 0 1,3-11-535,29-122 627,31-93-255,-56 200 113,2 1 0,0 0 0,2 0 0,0 1 1,2 1-1,27-34 0,-37 51 36,-1 1-1,1-1 0,0 1 1,1-1-1,-1 2 1,11-7-1,-14 9 42,0 0 0,-1 0 0,1 1 1,0-1-1,0 0 0,0 1 0,0 0 0,-1-1 0,1 1 0,0 0 0,0 0 0,0 0 0,0 0 0,0 0 0,0 1 0,0-1 1,-1 1-1,1-1 0,0 1 0,0-1 0,0 1 0,-1 0 0,1 0 0,0 0 0,-1 0 0,1 0 0,-1 0 0,1 1 0,1 1 1,5 8 78,-1-1 0,0 1 1,0 0-1,-2 1 0,1 0 1,-1 0-1,-1 0 0,4 18 1,18 109-14,-24-126-60,9 32-12,-8-35-92,0 0-1,-1 0 0,0 0 1,1 11-1,-3-20-228,7-13-1052,52-167 911,-48 149 344,3 0 1,0 2-1,2-1 1,19-25-1,-35 53 108,1-1 0,0 1 0,0 0-1,0-1 1,0 1 0,0 0 0,0 0-1,0 0 1,0 0 0,0 0 0,0 0 0,0 0-1,1 0 1,-1 1 0,0-1 0,1 0 0,-1 1-1,1-1 1,-1 1 0,1 0 0,-1-1 0,1 1-1,-1 0 1,4 0 0,-4 0 48,1 1-1,-1 0 1,1 0 0,-1 0-1,1 0 1,-1 0 0,1 0-1,-1 1 1,0-1 0,0 0-1,0 1 1,1-1 0,-1 1-1,-1-1 1,1 1 0,0 0-1,1 2 1,3 10 273,0 1-1,0 1 1,3 23-1,-8-36-404,22 182 583,-8-45-1658,-14-140 974,0 1-1,0 0 1,0-1-1,0 1 1,0 0-1,0-1 1,1 1-1,-1-1 1,0 1-1,0 0 1,0-1-1,1 1 1,-1-1-1,0 1 1,1-1-1,-1 1 1,1-1-1,-1 1 1,0-1-1,1 1 1,-1-1-1,1 0 1,-1 1-1,1-1 1,0 1-1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4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3427,'0'0'7207,"21"175"-6566,-21-109 31,0-8-415,0-5-193,0-13 0,0-11-64,0-8 0,0-10-481,3-6-608,3-5-1185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4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7847,'0'0'1282,"14"0"-5991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4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137 180 4837,'0'0'1756,"5"-13"-1334,0-5-282,0 0-1,-1-1 1,-1 0 0,2-34 0,-5 51-154,0 0 1,0 0-1,-1 0 1,1 0-1,0 0 1,-1 0-1,1 0 1,-1 0-1,0 0 1,0 0-1,1 0 1,-1 1-1,-1-1 1,1 0-1,0 1 1,-2-3-1,2 3 7,0 0 0,-1 1-1,1-1 1,0 1 0,0-1-1,0 1 1,0-1 0,0 1-1,-1 0 1,1-1 0,0 1-1,0 0 1,0 0 0,-1 0-1,1 0 1,0 0 0,0 0-1,-1 1 1,1-1 0,0 0-1,0 0 1,0 1 0,0-1-1,-1 1 1,1-1 0,0 1-1,0 0 1,0-1 0,0 1-1,0 0 1,-1 1 0,-4 3 51,1 1 0,0 0 1,1 0-1,-1 0 1,1 0-1,0 0 1,1 1-1,-5 11 0,-23 64 543,28-73-511,-5 19 254,0-1-1,2 1 1,1 0-1,1 0 1,2 0 0,0 1-1,5 47 1,-2-71-290,0-1 0,1 0 1,0 0-1,-1 0 0,1 0 0,1 0 0,-1 0 0,0 0 1,1-1-1,0 1 0,0-1 0,0 0 0,0 0 0,1 0 1,-1 0-1,1-1 0,-1 1 0,1-1 0,0 0 0,0 0 1,0 0-1,0-1 0,9 3 0,-5-1-39,1-1-1,0 1 1,0-2 0,0 1-1,0-1 1,1-1-1,-1 0 1,0 0 0,0 0-1,0-1 1,10-3 0,-14 1-248,0 0-1,0 0 1,0-1 0,-1 1 0,1-1 0,-1 0 0,0-1 0,0 1 0,-1-1 0,1 1-1,-1-1 1,0 0 0,0 0 0,1-6 0,0 5-451,8-16-3263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20:09:17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4548,'0'0'2355,"6"-1"-1597,75-6 1309,135 7 1,-85 2-1506,-125-2-541,511 8 1130,0 43-321,-327-21-449,-44-9-96,229 64-1,-184-8-226,-145-55-33,1-2 1,1-3 0,95 23 0,390 21 259,-418-51-255,219-5 173,-10-1-86,-96 30 69,-103-13-84,-99-17-83,-1 1 1,-1 0-1,1 2 0,35 15 0,-57-20-8,-3-2-22,-17 0-5674,2-2-540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55EF1-C1FE-1C88-86EE-2EE142DD7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6D3443-90EA-664A-36C3-62C8BE334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A48F93-A28E-CE05-B334-4019D199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580D1-0F99-2DBD-1F90-07DC5E85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F630FA-C718-7B35-5709-C44AB534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7630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16036-BE7B-3078-7EAB-29B7A3D5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F94938-C174-0B93-4FDC-904C1F69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05AB82-BD55-E91C-0EFD-4B097956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88C83-4850-B4BB-37CE-C4A5C181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1AB0D7-20D2-40AD-F845-1ED41E2E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4720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03E754-9688-6953-C2A6-991410634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F7FA9B-6170-14A7-B6EF-20CE3CFCD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2D9427-7DA2-8A76-4152-64913598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F7602-31FF-344E-0A66-A63B31EC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ACB202-DE33-0F98-DFDF-7873FA5D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69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60E1C-9C5B-2244-0CF3-9AA1F44F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EA53A9-502E-8D1B-CB87-C41BFEB71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634-A378-C1E9-2D3A-2B2913DD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B31EF7-56A8-8251-9EB3-91966EAB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644CEE-CB96-1D3B-8EEB-FBE020B5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234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B0584-0948-4462-6A37-263B4A177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CC2AB3-68A3-D7A7-E33B-E70A18D2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E6E2CB-F206-E5AE-46DF-85BD298E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4DECDA-B7E5-92D4-F066-7A61FB270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378F2A-77D0-576E-C408-B4AA4D27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485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931F9-3561-02A9-34E7-1301D260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306CA3-77CF-59E5-F2AE-AD377EEF8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C7DBD7-8578-E70D-FDE0-173EB811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5C4BA1-A076-16F3-61C8-BD55BD9D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DB8374-D7FD-9433-DC56-FDEEDB7D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A10CBB-E300-43A3-0578-DE3AE32E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250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E8C08-4A03-3B7C-7742-A91E2D6D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73DFFB-73D6-FE7F-2BB1-65C69C7B2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85B2CA4-1BF3-9687-D76E-E31DB1913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D353E93-3BA8-8A08-CA56-C75EEEEEF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25BADB-F9FF-E454-90FE-DCCF2D9B2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474A58-CAF0-9597-7300-CE7B446D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2CF473-E1B6-6DB8-9B3A-748BC21A1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CC9B79-DD80-C7F6-54FC-6C15784E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30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A51BD-6DD2-29A6-490C-72007FA5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B6EC5D-90D1-EF20-E493-133160DC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A9DAB1-A644-7342-CF42-335824DC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B80ADC-ABAB-8878-E98B-82FA17D5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1961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D4EF8D-37EE-5A95-7AF9-D9DDF589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623763-9D7C-A279-F4AE-E59DE0EF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D4FB3F-981B-C328-09F9-624B2990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3693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5ECD3-4CC4-263B-BED9-230F00FF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2E1AFF-BCEE-DC46-DBB5-FCA100A6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848657-6D7A-6AA7-F5F2-B80378A99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A0B0B7-22E7-5F91-9153-29BA18C2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E13D20-27F3-C847-1275-6E2DAC48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786CDE-6B33-10A2-E520-A0EC40A8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897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5DF58-7B3A-DCB2-2EC8-AB7D4B13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9215973-54FB-7D55-3E52-A7D11221E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AABE7B-08AB-605B-D4B5-64353E6B8B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6A8E51-15E1-AC96-85A1-570C5C3C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6FA736-3003-6CB9-BBF3-0F666EDC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87ACFB-737B-EBA9-979B-D6AD76E6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654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00E703B-0C42-B64F-8083-412C5A37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623611-52C3-5B41-C561-F348CB91A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0739AB-2822-F5E1-6E23-88B0CD667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9C73-185F-4174-9A4E-842E664DDFAF}" type="datetimeFigureOut">
              <a:rPr lang="en-DE" smtClean="0"/>
              <a:t>02/11/2022</a:t>
            </a:fld>
            <a:endParaRPr lang="en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3E4E37-D10D-EF8E-1CF8-32003F29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AE85A8-F3EE-8B3C-9148-E695142BD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522CB-AECC-4FAA-8064-D9A1AE4449F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2550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.xml"/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27.xml"/><Relationship Id="rId47" Type="http://schemas.openxmlformats.org/officeDocument/2006/relationships/image" Target="../media/image30.png"/><Relationship Id="rId63" Type="http://schemas.openxmlformats.org/officeDocument/2006/relationships/image" Target="../media/image38.png"/><Relationship Id="rId68" Type="http://schemas.openxmlformats.org/officeDocument/2006/relationships/customXml" Target="../ink/ink40.xml"/><Relationship Id="rId84" Type="http://schemas.openxmlformats.org/officeDocument/2006/relationships/customXml" Target="../ink/ink48.xml"/><Relationship Id="rId89" Type="http://schemas.openxmlformats.org/officeDocument/2006/relationships/image" Target="../media/image51.png"/><Relationship Id="rId112" Type="http://schemas.openxmlformats.org/officeDocument/2006/relationships/customXml" Target="../ink/ink62.xml"/><Relationship Id="rId16" Type="http://schemas.openxmlformats.org/officeDocument/2006/relationships/customXml" Target="../ink/ink14.xml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22.xml"/><Relationship Id="rId37" Type="http://schemas.openxmlformats.org/officeDocument/2006/relationships/image" Target="../media/image25.png"/><Relationship Id="rId53" Type="http://schemas.openxmlformats.org/officeDocument/2006/relationships/image" Target="../media/image33.png"/><Relationship Id="rId58" Type="http://schemas.openxmlformats.org/officeDocument/2006/relationships/customXml" Target="../ink/ink35.xml"/><Relationship Id="rId74" Type="http://schemas.openxmlformats.org/officeDocument/2006/relationships/customXml" Target="../ink/ink43.xml"/><Relationship Id="rId79" Type="http://schemas.openxmlformats.org/officeDocument/2006/relationships/image" Target="../media/image46.png"/><Relationship Id="rId102" Type="http://schemas.openxmlformats.org/officeDocument/2006/relationships/customXml" Target="../ink/ink57.xml"/><Relationship Id="rId5" Type="http://schemas.openxmlformats.org/officeDocument/2006/relationships/image" Target="../media/image9.png"/><Relationship Id="rId90" Type="http://schemas.openxmlformats.org/officeDocument/2006/relationships/customXml" Target="../ink/ink51.xml"/><Relationship Id="rId95" Type="http://schemas.openxmlformats.org/officeDocument/2006/relationships/image" Target="../media/image54.png"/><Relationship Id="rId22" Type="http://schemas.openxmlformats.org/officeDocument/2006/relationships/customXml" Target="../ink/ink17.xml"/><Relationship Id="rId27" Type="http://schemas.openxmlformats.org/officeDocument/2006/relationships/image" Target="../media/image20.png"/><Relationship Id="rId43" Type="http://schemas.openxmlformats.org/officeDocument/2006/relationships/image" Target="../media/image28.png"/><Relationship Id="rId48" Type="http://schemas.openxmlformats.org/officeDocument/2006/relationships/customXml" Target="../ink/ink30.xml"/><Relationship Id="rId64" Type="http://schemas.openxmlformats.org/officeDocument/2006/relationships/customXml" Target="../ink/ink38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18" Type="http://schemas.openxmlformats.org/officeDocument/2006/relationships/customXml" Target="../ink/ink65.xml"/><Relationship Id="rId80" Type="http://schemas.openxmlformats.org/officeDocument/2006/relationships/customXml" Target="../ink/ink46.xml"/><Relationship Id="rId85" Type="http://schemas.openxmlformats.org/officeDocument/2006/relationships/image" Target="../media/image49.png"/><Relationship Id="rId12" Type="http://schemas.openxmlformats.org/officeDocument/2006/relationships/customXml" Target="../ink/ink12.xml"/><Relationship Id="rId17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customXml" Target="../ink/ink25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08" Type="http://schemas.openxmlformats.org/officeDocument/2006/relationships/customXml" Target="../ink/ink60.xml"/><Relationship Id="rId54" Type="http://schemas.openxmlformats.org/officeDocument/2006/relationships/customXml" Target="../ink/ink33.xml"/><Relationship Id="rId70" Type="http://schemas.openxmlformats.org/officeDocument/2006/relationships/customXml" Target="../ink/ink41.xml"/><Relationship Id="rId75" Type="http://schemas.openxmlformats.org/officeDocument/2006/relationships/image" Target="../media/image44.png"/><Relationship Id="rId91" Type="http://schemas.openxmlformats.org/officeDocument/2006/relationships/image" Target="../media/image52.png"/><Relationship Id="rId96" Type="http://schemas.openxmlformats.org/officeDocument/2006/relationships/customXml" Target="../ink/ink5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23" Type="http://schemas.openxmlformats.org/officeDocument/2006/relationships/image" Target="../media/image18.png"/><Relationship Id="rId28" Type="http://schemas.openxmlformats.org/officeDocument/2006/relationships/customXml" Target="../ink/ink20.xml"/><Relationship Id="rId49" Type="http://schemas.openxmlformats.org/officeDocument/2006/relationships/image" Target="../media/image31.png"/><Relationship Id="rId114" Type="http://schemas.openxmlformats.org/officeDocument/2006/relationships/customXml" Target="../ink/ink63.xml"/><Relationship Id="rId119" Type="http://schemas.openxmlformats.org/officeDocument/2006/relationships/image" Target="../media/image66.png"/><Relationship Id="rId44" Type="http://schemas.openxmlformats.org/officeDocument/2006/relationships/customXml" Target="../ink/ink28.xml"/><Relationship Id="rId60" Type="http://schemas.openxmlformats.org/officeDocument/2006/relationships/customXml" Target="../ink/ink36.xml"/><Relationship Id="rId65" Type="http://schemas.openxmlformats.org/officeDocument/2006/relationships/image" Target="../media/image39.png"/><Relationship Id="rId81" Type="http://schemas.openxmlformats.org/officeDocument/2006/relationships/image" Target="../media/image47.png"/><Relationship Id="rId86" Type="http://schemas.openxmlformats.org/officeDocument/2006/relationships/customXml" Target="../ink/ink49.xml"/><Relationship Id="rId4" Type="http://schemas.openxmlformats.org/officeDocument/2006/relationships/customXml" Target="../ink/ink8.xml"/><Relationship Id="rId9" Type="http://schemas.openxmlformats.org/officeDocument/2006/relationships/image" Target="../media/image11.png"/><Relationship Id="rId13" Type="http://schemas.openxmlformats.org/officeDocument/2006/relationships/image" Target="../media/image13.png"/><Relationship Id="rId18" Type="http://schemas.openxmlformats.org/officeDocument/2006/relationships/customXml" Target="../ink/ink15.xml"/><Relationship Id="rId39" Type="http://schemas.openxmlformats.org/officeDocument/2006/relationships/image" Target="../media/image26.png"/><Relationship Id="rId109" Type="http://schemas.openxmlformats.org/officeDocument/2006/relationships/image" Target="../media/image61.png"/><Relationship Id="rId34" Type="http://schemas.openxmlformats.org/officeDocument/2006/relationships/customXml" Target="../ink/ink23.xml"/><Relationship Id="rId50" Type="http://schemas.openxmlformats.org/officeDocument/2006/relationships/customXml" Target="../ink/ink31.xml"/><Relationship Id="rId55" Type="http://schemas.openxmlformats.org/officeDocument/2006/relationships/image" Target="../media/image34.png"/><Relationship Id="rId76" Type="http://schemas.openxmlformats.org/officeDocument/2006/relationships/customXml" Target="../ink/ink44.xml"/><Relationship Id="rId97" Type="http://schemas.openxmlformats.org/officeDocument/2006/relationships/image" Target="../media/image55.png"/><Relationship Id="rId104" Type="http://schemas.openxmlformats.org/officeDocument/2006/relationships/customXml" Target="../ink/ink58.xml"/><Relationship Id="rId120" Type="http://schemas.openxmlformats.org/officeDocument/2006/relationships/customXml" Target="../ink/ink66.xml"/><Relationship Id="rId7" Type="http://schemas.openxmlformats.org/officeDocument/2006/relationships/image" Target="../media/image10.png"/><Relationship Id="rId71" Type="http://schemas.openxmlformats.org/officeDocument/2006/relationships/image" Target="../media/image42.png"/><Relationship Id="rId92" Type="http://schemas.openxmlformats.org/officeDocument/2006/relationships/customXml" Target="../ink/ink52.xml"/><Relationship Id="rId2" Type="http://schemas.openxmlformats.org/officeDocument/2006/relationships/image" Target="../media/image7.png"/><Relationship Id="rId29" Type="http://schemas.openxmlformats.org/officeDocument/2006/relationships/image" Target="../media/image21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29.png"/><Relationship Id="rId66" Type="http://schemas.openxmlformats.org/officeDocument/2006/relationships/customXml" Target="../ink/ink39.xml"/><Relationship Id="rId87" Type="http://schemas.openxmlformats.org/officeDocument/2006/relationships/image" Target="../media/image50.png"/><Relationship Id="rId110" Type="http://schemas.openxmlformats.org/officeDocument/2006/relationships/customXml" Target="../ink/ink61.xml"/><Relationship Id="rId115" Type="http://schemas.openxmlformats.org/officeDocument/2006/relationships/image" Target="../media/image64.png"/><Relationship Id="rId61" Type="http://schemas.openxmlformats.org/officeDocument/2006/relationships/image" Target="../media/image37.png"/><Relationship Id="rId82" Type="http://schemas.openxmlformats.org/officeDocument/2006/relationships/customXml" Target="../ink/ink47.xml"/><Relationship Id="rId19" Type="http://schemas.openxmlformats.org/officeDocument/2006/relationships/image" Target="../media/image16.png"/><Relationship Id="rId14" Type="http://schemas.openxmlformats.org/officeDocument/2006/relationships/customXml" Target="../ink/ink13.xml"/><Relationship Id="rId30" Type="http://schemas.openxmlformats.org/officeDocument/2006/relationships/customXml" Target="../ink/ink21.xml"/><Relationship Id="rId35" Type="http://schemas.openxmlformats.org/officeDocument/2006/relationships/image" Target="../media/image24.png"/><Relationship Id="rId56" Type="http://schemas.openxmlformats.org/officeDocument/2006/relationships/customXml" Target="../ink/ink34.xml"/><Relationship Id="rId77" Type="http://schemas.openxmlformats.org/officeDocument/2006/relationships/image" Target="../media/image45.png"/><Relationship Id="rId100" Type="http://schemas.openxmlformats.org/officeDocument/2006/relationships/customXml" Target="../ink/ink56.xml"/><Relationship Id="rId105" Type="http://schemas.openxmlformats.org/officeDocument/2006/relationships/image" Target="../media/image59.png"/><Relationship Id="rId8" Type="http://schemas.openxmlformats.org/officeDocument/2006/relationships/customXml" Target="../ink/ink10.xml"/><Relationship Id="rId51" Type="http://schemas.openxmlformats.org/officeDocument/2006/relationships/image" Target="../media/image32.png"/><Relationship Id="rId72" Type="http://schemas.openxmlformats.org/officeDocument/2006/relationships/customXml" Target="../ink/ink42.xml"/><Relationship Id="rId93" Type="http://schemas.openxmlformats.org/officeDocument/2006/relationships/image" Target="../media/image53.png"/><Relationship Id="rId98" Type="http://schemas.openxmlformats.org/officeDocument/2006/relationships/customXml" Target="../ink/ink55.xml"/><Relationship Id="rId121" Type="http://schemas.openxmlformats.org/officeDocument/2006/relationships/image" Target="../media/image67.png"/><Relationship Id="rId3" Type="http://schemas.openxmlformats.org/officeDocument/2006/relationships/image" Target="../media/image8.png"/><Relationship Id="rId25" Type="http://schemas.openxmlformats.org/officeDocument/2006/relationships/image" Target="../media/image19.png"/><Relationship Id="rId46" Type="http://schemas.openxmlformats.org/officeDocument/2006/relationships/customXml" Target="../ink/ink29.xml"/><Relationship Id="rId67" Type="http://schemas.openxmlformats.org/officeDocument/2006/relationships/image" Target="../media/image40.png"/><Relationship Id="rId116" Type="http://schemas.openxmlformats.org/officeDocument/2006/relationships/customXml" Target="../ink/ink64.xml"/><Relationship Id="rId20" Type="http://schemas.openxmlformats.org/officeDocument/2006/relationships/customXml" Target="../ink/ink16.xml"/><Relationship Id="rId41" Type="http://schemas.openxmlformats.org/officeDocument/2006/relationships/image" Target="../media/image27.png"/><Relationship Id="rId62" Type="http://schemas.openxmlformats.org/officeDocument/2006/relationships/customXml" Target="../ink/ink37.xml"/><Relationship Id="rId83" Type="http://schemas.openxmlformats.org/officeDocument/2006/relationships/image" Target="../media/image48.png"/><Relationship Id="rId88" Type="http://schemas.openxmlformats.org/officeDocument/2006/relationships/customXml" Target="../ink/ink50.xml"/><Relationship Id="rId111" Type="http://schemas.openxmlformats.org/officeDocument/2006/relationships/image" Target="../media/image62.png"/><Relationship Id="rId15" Type="http://schemas.openxmlformats.org/officeDocument/2006/relationships/image" Target="../media/image14.png"/><Relationship Id="rId36" Type="http://schemas.openxmlformats.org/officeDocument/2006/relationships/customXml" Target="../ink/ink24.xml"/><Relationship Id="rId57" Type="http://schemas.openxmlformats.org/officeDocument/2006/relationships/image" Target="../media/image35.png"/><Relationship Id="rId106" Type="http://schemas.openxmlformats.org/officeDocument/2006/relationships/customXml" Target="../ink/ink59.xml"/><Relationship Id="rId10" Type="http://schemas.openxmlformats.org/officeDocument/2006/relationships/customXml" Target="../ink/ink11.xml"/><Relationship Id="rId31" Type="http://schemas.openxmlformats.org/officeDocument/2006/relationships/image" Target="../media/image22.png"/><Relationship Id="rId52" Type="http://schemas.openxmlformats.org/officeDocument/2006/relationships/customXml" Target="../ink/ink32.xml"/><Relationship Id="rId73" Type="http://schemas.openxmlformats.org/officeDocument/2006/relationships/image" Target="../media/image43.png"/><Relationship Id="rId78" Type="http://schemas.openxmlformats.org/officeDocument/2006/relationships/customXml" Target="../ink/ink45.xml"/><Relationship Id="rId94" Type="http://schemas.openxmlformats.org/officeDocument/2006/relationships/customXml" Target="../ink/ink53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ustomXml" Target="../ink/ink72.xml"/><Relationship Id="rId18" Type="http://schemas.openxmlformats.org/officeDocument/2006/relationships/image" Target="../media/image76.png"/><Relationship Id="rId26" Type="http://schemas.openxmlformats.org/officeDocument/2006/relationships/image" Target="../media/image80.png"/><Relationship Id="rId3" Type="http://schemas.openxmlformats.org/officeDocument/2006/relationships/customXml" Target="../ink/ink67.xml"/><Relationship Id="rId21" Type="http://schemas.openxmlformats.org/officeDocument/2006/relationships/customXml" Target="../ink/ink76.xml"/><Relationship Id="rId7" Type="http://schemas.openxmlformats.org/officeDocument/2006/relationships/customXml" Target="../ink/ink69.xml"/><Relationship Id="rId12" Type="http://schemas.openxmlformats.org/officeDocument/2006/relationships/image" Target="../media/image73.png"/><Relationship Id="rId17" Type="http://schemas.openxmlformats.org/officeDocument/2006/relationships/customXml" Target="../ink/ink74.xml"/><Relationship Id="rId25" Type="http://schemas.openxmlformats.org/officeDocument/2006/relationships/customXml" Target="../ink/ink78.xml"/><Relationship Id="rId2" Type="http://schemas.openxmlformats.org/officeDocument/2006/relationships/image" Target="../media/image68.png"/><Relationship Id="rId16" Type="http://schemas.openxmlformats.org/officeDocument/2006/relationships/image" Target="../media/image75.png"/><Relationship Id="rId20" Type="http://schemas.openxmlformats.org/officeDocument/2006/relationships/image" Target="../media/image77.png"/><Relationship Id="rId29" Type="http://schemas.openxmlformats.org/officeDocument/2006/relationships/customXml" Target="../ink/ink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customXml" Target="../ink/ink71.xml"/><Relationship Id="rId24" Type="http://schemas.openxmlformats.org/officeDocument/2006/relationships/image" Target="../media/image79.png"/><Relationship Id="rId32" Type="http://schemas.openxmlformats.org/officeDocument/2006/relationships/image" Target="../media/image83.png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23" Type="http://schemas.openxmlformats.org/officeDocument/2006/relationships/customXml" Target="../ink/ink77.xml"/><Relationship Id="rId28" Type="http://schemas.openxmlformats.org/officeDocument/2006/relationships/image" Target="../media/image81.png"/><Relationship Id="rId10" Type="http://schemas.openxmlformats.org/officeDocument/2006/relationships/image" Target="../media/image72.png"/><Relationship Id="rId19" Type="http://schemas.openxmlformats.org/officeDocument/2006/relationships/customXml" Target="../ink/ink75.xml"/><Relationship Id="rId31" Type="http://schemas.openxmlformats.org/officeDocument/2006/relationships/customXml" Target="../ink/ink81.xml"/><Relationship Id="rId4" Type="http://schemas.openxmlformats.org/officeDocument/2006/relationships/image" Target="../media/image69.png"/><Relationship Id="rId9" Type="http://schemas.openxmlformats.org/officeDocument/2006/relationships/customXml" Target="../ink/ink70.xml"/><Relationship Id="rId14" Type="http://schemas.openxmlformats.org/officeDocument/2006/relationships/image" Target="../media/image74.png"/><Relationship Id="rId22" Type="http://schemas.openxmlformats.org/officeDocument/2006/relationships/image" Target="../media/image78.png"/><Relationship Id="rId27" Type="http://schemas.openxmlformats.org/officeDocument/2006/relationships/customXml" Target="../ink/ink79.xml"/><Relationship Id="rId30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21" Type="http://schemas.openxmlformats.org/officeDocument/2006/relationships/customXml" Target="../ink/ink91.xml"/><Relationship Id="rId34" Type="http://schemas.openxmlformats.org/officeDocument/2006/relationships/image" Target="../media/image100.png"/><Relationship Id="rId7" Type="http://schemas.openxmlformats.org/officeDocument/2006/relationships/customXml" Target="../ink/ink84.xml"/><Relationship Id="rId12" Type="http://schemas.openxmlformats.org/officeDocument/2006/relationships/image" Target="../media/image89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38" Type="http://schemas.openxmlformats.org/officeDocument/2006/relationships/image" Target="../media/image102.png"/><Relationship Id="rId2" Type="http://schemas.openxmlformats.org/officeDocument/2006/relationships/image" Target="../media/image84.png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customXml" Target="../ink/ink86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37" Type="http://schemas.openxmlformats.org/officeDocument/2006/relationships/customXml" Target="../ink/ink99.xml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7.png"/><Relationship Id="rId36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" Type="http://schemas.openxmlformats.org/officeDocument/2006/relationships/image" Target="../media/image85.png"/><Relationship Id="rId9" Type="http://schemas.openxmlformats.org/officeDocument/2006/relationships/customXml" Target="../ink/ink8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94.xml"/><Relationship Id="rId30" Type="http://schemas.openxmlformats.org/officeDocument/2006/relationships/image" Target="../media/image98.png"/><Relationship Id="rId35" Type="http://schemas.openxmlformats.org/officeDocument/2006/relationships/customXml" Target="../ink/ink98.xml"/><Relationship Id="rId8" Type="http://schemas.openxmlformats.org/officeDocument/2006/relationships/image" Target="../media/image87.png"/><Relationship Id="rId3" Type="http://schemas.openxmlformats.org/officeDocument/2006/relationships/customXml" Target="../ink/ink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D8124C-B74F-C2B0-914E-00DEF9A4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410031A-4946-5A44-B585-480DAA1BA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81" y="352144"/>
            <a:ext cx="5699838" cy="58936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AA959C1-E979-6F5C-A54C-4B4EBDA24A81}"/>
                  </a:ext>
                </a:extLst>
              </p14:cNvPr>
              <p14:cNvContentPartPr/>
              <p14:nvPr/>
            </p14:nvContentPartPr>
            <p14:xfrm>
              <a:off x="3330617" y="6138984"/>
              <a:ext cx="115200" cy="44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AA959C1-E979-6F5C-A54C-4B4EBDA24A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0977" y="5959344"/>
                <a:ext cx="294840" cy="40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9DD6852-7B58-C54F-C81B-0E5E574EEDCB}"/>
              </a:ext>
            </a:extLst>
          </p:cNvPr>
          <p:cNvGrpSpPr/>
          <p:nvPr/>
        </p:nvGrpSpPr>
        <p:grpSpPr>
          <a:xfrm>
            <a:off x="3266537" y="6115944"/>
            <a:ext cx="456480" cy="173160"/>
            <a:chOff x="3266537" y="6115944"/>
            <a:chExt cx="4564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0F54920-4FDC-ADF1-FB27-C961FC0C94FB}"/>
                    </a:ext>
                  </a:extLst>
                </p14:cNvPr>
                <p14:cNvContentPartPr/>
                <p14:nvPr/>
              </p14:nvContentPartPr>
              <p14:xfrm>
                <a:off x="3266537" y="6115944"/>
                <a:ext cx="396360" cy="1731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0F54920-4FDC-ADF1-FB27-C961FC0C94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03897" y="6052944"/>
                  <a:ext cx="522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33DD62D-6F82-8AF8-F302-245ADFCE4E87}"/>
                    </a:ext>
                  </a:extLst>
                </p14:cNvPr>
                <p14:cNvContentPartPr/>
                <p14:nvPr/>
              </p14:nvContentPartPr>
              <p14:xfrm>
                <a:off x="3666497" y="6176424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33DD62D-6F82-8AF8-F302-245ADFCE4E8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03857" y="61134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68AC89A-2F20-D155-C233-7B7CABFBF46D}"/>
                    </a:ext>
                  </a:extLst>
                </p14:cNvPr>
                <p14:cNvContentPartPr/>
                <p14:nvPr/>
              </p14:nvContentPartPr>
              <p14:xfrm>
                <a:off x="3676217" y="6176424"/>
                <a:ext cx="360" cy="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68AC89A-2F20-D155-C233-7B7CABFBF4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13217" y="61134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4F3F08-55C1-D91E-38E3-6A5D0D8B06DC}"/>
                    </a:ext>
                  </a:extLst>
                </p14:cNvPr>
                <p14:cNvContentPartPr/>
                <p14:nvPr/>
              </p14:nvContentPartPr>
              <p14:xfrm>
                <a:off x="3694577" y="6176424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4F3F08-55C1-D91E-38E3-6A5D0D8B06D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31937" y="61134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CE081D-1E6A-FE97-5893-9858538DED35}"/>
                    </a:ext>
                  </a:extLst>
                </p14:cNvPr>
                <p14:cNvContentPartPr/>
                <p14:nvPr/>
              </p14:nvContentPartPr>
              <p14:xfrm>
                <a:off x="3703937" y="6176424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CE081D-1E6A-FE97-5893-9858538DED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0937" y="61134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85B72-35B8-321C-61FF-8ED26E6A6B1B}"/>
                    </a:ext>
                  </a:extLst>
                </p14:cNvPr>
                <p14:cNvContentPartPr/>
                <p14:nvPr/>
              </p14:nvContentPartPr>
              <p14:xfrm>
                <a:off x="3722657" y="6167064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85B72-35B8-321C-61FF-8ED26E6A6B1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59657" y="610442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492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94196F-CBB2-0B25-540A-4C6292420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4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C396F4-D6C7-FE29-6A56-9FD3C6AA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E58DC6-9158-36A6-5833-F3F1D2A4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2FC89EC-59E4-0EBB-6441-02F6ED436239}"/>
                  </a:ext>
                </a:extLst>
              </p14:cNvPr>
              <p14:cNvContentPartPr/>
              <p14:nvPr/>
            </p14:nvContentPartPr>
            <p14:xfrm>
              <a:off x="2647337" y="2005464"/>
              <a:ext cx="449640" cy="17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2FC89EC-59E4-0EBB-6441-02F6ED4362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3337" y="1897824"/>
                <a:ext cx="5572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2CA6328-708A-A6B5-0C9F-ACFF7ED19DF5}"/>
                  </a:ext>
                </a:extLst>
              </p14:cNvPr>
              <p14:cNvContentPartPr/>
              <p14:nvPr/>
            </p14:nvContentPartPr>
            <p14:xfrm>
              <a:off x="2348897" y="2097984"/>
              <a:ext cx="823320" cy="105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2CA6328-708A-A6B5-0C9F-ACFF7ED19D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94897" y="1989984"/>
                <a:ext cx="930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B1D5EBC-932E-B55C-E570-C506278A4E7D}"/>
                  </a:ext>
                </a:extLst>
              </p14:cNvPr>
              <p14:cNvContentPartPr/>
              <p14:nvPr/>
            </p14:nvContentPartPr>
            <p14:xfrm>
              <a:off x="2696297" y="1968384"/>
              <a:ext cx="360" cy="3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B1D5EBC-932E-B55C-E570-C506278A4E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06657" y="1788744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948989-0690-FFE2-9F14-7394E4E03F1D}"/>
                  </a:ext>
                </a:extLst>
              </p14:cNvPr>
              <p14:cNvContentPartPr/>
              <p14:nvPr/>
            </p14:nvContentPartPr>
            <p14:xfrm>
              <a:off x="2244857" y="2079264"/>
              <a:ext cx="518760" cy="32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948989-0690-FFE2-9F14-7394E4E03F1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54857" y="1899624"/>
                <a:ext cx="69840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3353FA5-A145-35F9-0001-1D8BEBDBFCD7}"/>
                  </a:ext>
                </a:extLst>
              </p14:cNvPr>
              <p14:cNvContentPartPr/>
              <p14:nvPr/>
            </p14:nvContentPartPr>
            <p14:xfrm>
              <a:off x="2094017" y="2164224"/>
              <a:ext cx="31680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3353FA5-A145-35F9-0001-1D8BEBDBFCD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4377" y="1984584"/>
                <a:ext cx="4964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6F38339-BA03-66E5-B354-73895504741A}"/>
                  </a:ext>
                </a:extLst>
              </p14:cNvPr>
              <p14:cNvContentPartPr/>
              <p14:nvPr/>
            </p14:nvContentPartPr>
            <p14:xfrm>
              <a:off x="1534937" y="2014824"/>
              <a:ext cx="627120" cy="180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6F38339-BA03-66E5-B354-7389550474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7297" y="1997184"/>
                <a:ext cx="66276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CA2C6BB-D367-893B-DD53-7A6007DE45A6}"/>
              </a:ext>
            </a:extLst>
          </p:cNvPr>
          <p:cNvGrpSpPr/>
          <p:nvPr/>
        </p:nvGrpSpPr>
        <p:grpSpPr>
          <a:xfrm>
            <a:off x="547097" y="1845264"/>
            <a:ext cx="2905200" cy="702720"/>
            <a:chOff x="547097" y="1845264"/>
            <a:chExt cx="2905200" cy="70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0BD6A5F-99BF-0FB2-1A6B-71A6D9463BB3}"/>
                    </a:ext>
                  </a:extLst>
                </p14:cNvPr>
                <p14:cNvContentPartPr/>
                <p14:nvPr/>
              </p14:nvContentPartPr>
              <p14:xfrm>
                <a:off x="1940297" y="2257824"/>
                <a:ext cx="360" cy="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0BD6A5F-99BF-0FB2-1A6B-71A6D9463B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2297" y="223982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ADD72A4-034D-2D18-55C3-CC4BFD09657D}"/>
                    </a:ext>
                  </a:extLst>
                </p14:cNvPr>
                <p14:cNvContentPartPr/>
                <p14:nvPr/>
              </p14:nvContentPartPr>
              <p14:xfrm>
                <a:off x="916457" y="2033184"/>
                <a:ext cx="1515960" cy="160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ADD72A4-034D-2D18-55C3-CC4BFD0965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8817" y="2015544"/>
                  <a:ext cx="1551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796174F-676F-A9AD-9DA7-291CE8722E5B}"/>
                    </a:ext>
                  </a:extLst>
                </p14:cNvPr>
                <p14:cNvContentPartPr/>
                <p14:nvPr/>
              </p14:nvContentPartPr>
              <p14:xfrm>
                <a:off x="547097" y="1845264"/>
                <a:ext cx="2905200" cy="702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796174F-676F-A9AD-9DA7-291CE8722E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457" y="1782624"/>
                  <a:ext cx="3030840" cy="82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2A334EB-E9E0-35E9-BB07-9C2D6A1D2004}"/>
              </a:ext>
            </a:extLst>
          </p:cNvPr>
          <p:cNvGrpSpPr/>
          <p:nvPr/>
        </p:nvGrpSpPr>
        <p:grpSpPr>
          <a:xfrm>
            <a:off x="6735280" y="1000027"/>
            <a:ext cx="2333520" cy="1340640"/>
            <a:chOff x="6735280" y="1000027"/>
            <a:chExt cx="2333520" cy="13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12473A6-9F79-F817-9A61-9AA8F56A4787}"/>
                    </a:ext>
                  </a:extLst>
                </p14:cNvPr>
                <p14:cNvContentPartPr/>
                <p14:nvPr/>
              </p14:nvContentPartPr>
              <p14:xfrm>
                <a:off x="6735280" y="1513387"/>
                <a:ext cx="582120" cy="827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12473A6-9F79-F817-9A61-9AA8F56A47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717280" y="1495387"/>
                  <a:ext cx="617760" cy="86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A244AB-4519-02F3-9107-074EE027F6D0}"/>
                    </a:ext>
                  </a:extLst>
                </p14:cNvPr>
                <p14:cNvContentPartPr/>
                <p14:nvPr/>
              </p14:nvContentPartPr>
              <p14:xfrm>
                <a:off x="7529800" y="1276867"/>
                <a:ext cx="14040" cy="243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A244AB-4519-02F3-9107-074EE027F6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12160" y="1258867"/>
                  <a:ext cx="49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ECDD4B-1730-87DF-C603-CD46E885D614}"/>
                    </a:ext>
                  </a:extLst>
                </p14:cNvPr>
                <p14:cNvContentPartPr/>
                <p14:nvPr/>
              </p14:nvContentPartPr>
              <p14:xfrm>
                <a:off x="7441960" y="1174627"/>
                <a:ext cx="198360" cy="110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ECDD4B-1730-87DF-C603-CD46E885D61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23960" y="1156987"/>
                  <a:ext cx="23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9C27C88-D87B-34C1-0378-70FDDA5DF742}"/>
                    </a:ext>
                  </a:extLst>
                </p14:cNvPr>
                <p14:cNvContentPartPr/>
                <p14:nvPr/>
              </p14:nvContentPartPr>
              <p14:xfrm>
                <a:off x="7691440" y="1266067"/>
                <a:ext cx="4320" cy="198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9C27C88-D87B-34C1-0378-70FDDA5DF74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73440" y="1248427"/>
                  <a:ext cx="39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92FC0B1-6D95-1275-0830-62F77A78C1A3}"/>
                    </a:ext>
                  </a:extLst>
                </p14:cNvPr>
                <p14:cNvContentPartPr/>
                <p14:nvPr/>
              </p14:nvContentPartPr>
              <p14:xfrm>
                <a:off x="7686760" y="1168867"/>
                <a:ext cx="3600" cy="1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92FC0B1-6D95-1275-0830-62F77A78C1A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68760" y="1151227"/>
                  <a:ext cx="3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8A5CFCC-FA41-5CBC-1AEA-C1FFA4D4170F}"/>
                    </a:ext>
                  </a:extLst>
                </p14:cNvPr>
                <p14:cNvContentPartPr/>
                <p14:nvPr/>
              </p14:nvContentPartPr>
              <p14:xfrm>
                <a:off x="7764160" y="1252027"/>
                <a:ext cx="240120" cy="18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8A5CFCC-FA41-5CBC-1AEA-C1FFA4D417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46160" y="1234027"/>
                  <a:ext cx="275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97A950-077F-7A9E-17FA-A36B2F98EE8E}"/>
                    </a:ext>
                  </a:extLst>
                </p14:cNvPr>
                <p14:cNvContentPartPr/>
                <p14:nvPr/>
              </p14:nvContentPartPr>
              <p14:xfrm>
                <a:off x="8044240" y="1250947"/>
                <a:ext cx="195840" cy="137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97A950-077F-7A9E-17FA-A36B2F98EE8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6600" y="1232947"/>
                  <a:ext cx="231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3E0AA86-67C3-93D4-C8D6-73ECB95AF352}"/>
                    </a:ext>
                  </a:extLst>
                </p14:cNvPr>
                <p14:cNvContentPartPr/>
                <p14:nvPr/>
              </p14:nvContentPartPr>
              <p14:xfrm>
                <a:off x="8288320" y="1205227"/>
                <a:ext cx="133200" cy="188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3E0AA86-67C3-93D4-C8D6-73ECB95AF3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70320" y="1187227"/>
                  <a:ext cx="16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AB862B-EE4D-B475-9636-94A1E3666B44}"/>
                    </a:ext>
                  </a:extLst>
                </p14:cNvPr>
                <p14:cNvContentPartPr/>
                <p14:nvPr/>
              </p14:nvContentPartPr>
              <p14:xfrm>
                <a:off x="8473720" y="1209547"/>
                <a:ext cx="86760" cy="131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AB862B-EE4D-B475-9636-94A1E3666B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56080" y="1191547"/>
                  <a:ext cx="122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BFD928D-D6CD-BF91-FF58-EE12EB71AA03}"/>
                    </a:ext>
                  </a:extLst>
                </p14:cNvPr>
                <p14:cNvContentPartPr/>
                <p14:nvPr/>
              </p14:nvContentPartPr>
              <p14:xfrm>
                <a:off x="8612680" y="1000027"/>
                <a:ext cx="122400" cy="306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BFD928D-D6CD-BF91-FF58-EE12EB71AA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94680" y="982387"/>
                  <a:ext cx="1580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C7EE28F-A7FF-3795-8910-8B9FA33EB6C4}"/>
                    </a:ext>
                  </a:extLst>
                </p14:cNvPr>
                <p14:cNvContentPartPr/>
                <p14:nvPr/>
              </p14:nvContentPartPr>
              <p14:xfrm>
                <a:off x="8815000" y="1122067"/>
                <a:ext cx="253800" cy="174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C7EE28F-A7FF-3795-8910-8B9FA33EB6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97360" y="1104427"/>
                  <a:ext cx="289440" cy="21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74A54EF-8028-935D-018D-8679A9F61598}"/>
                  </a:ext>
                </a:extLst>
              </p14:cNvPr>
              <p14:cNvContentPartPr/>
              <p14:nvPr/>
            </p14:nvContentPartPr>
            <p14:xfrm>
              <a:off x="8390200" y="2487907"/>
              <a:ext cx="603360" cy="1918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74A54EF-8028-935D-018D-8679A9F6159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72560" y="2469907"/>
                <a:ext cx="6390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1DAB874A-AC5C-4CF3-7367-98799757760B}"/>
                  </a:ext>
                </a:extLst>
              </p14:cNvPr>
              <p14:cNvContentPartPr/>
              <p14:nvPr/>
            </p14:nvContentPartPr>
            <p14:xfrm>
              <a:off x="9226120" y="2348227"/>
              <a:ext cx="50040" cy="2314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1DAB874A-AC5C-4CF3-7367-98799757760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08480" y="2330587"/>
                <a:ext cx="856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CFA1105-BC06-C176-4FF3-C1697EE5D0E9}"/>
                  </a:ext>
                </a:extLst>
              </p14:cNvPr>
              <p14:cNvContentPartPr/>
              <p14:nvPr/>
            </p14:nvContentPartPr>
            <p14:xfrm>
              <a:off x="9218920" y="2272267"/>
              <a:ext cx="279720" cy="273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CFA1105-BC06-C176-4FF3-C1697EE5D0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00920" y="2254627"/>
                <a:ext cx="31536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994632D-59CC-3615-8C7B-96B505FA2200}"/>
                  </a:ext>
                </a:extLst>
              </p14:cNvPr>
              <p14:cNvContentPartPr/>
              <p14:nvPr/>
            </p14:nvContentPartPr>
            <p14:xfrm>
              <a:off x="9582160" y="2395027"/>
              <a:ext cx="144720" cy="147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994632D-59CC-3615-8C7B-96B505FA220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564160" y="2377387"/>
                <a:ext cx="1803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8DE7E141-C210-6161-7120-A1E656D0C687}"/>
                  </a:ext>
                </a:extLst>
              </p14:cNvPr>
              <p14:cNvContentPartPr/>
              <p14:nvPr/>
            </p14:nvContentPartPr>
            <p14:xfrm>
              <a:off x="9806800" y="2193787"/>
              <a:ext cx="54360" cy="2883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8DE7E141-C210-6161-7120-A1E656D0C68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88800" y="2175787"/>
                <a:ext cx="900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41F260D-A54F-DF8F-BDCA-5F567BF5CB68}"/>
                  </a:ext>
                </a:extLst>
              </p14:cNvPr>
              <p14:cNvContentPartPr/>
              <p14:nvPr/>
            </p14:nvContentPartPr>
            <p14:xfrm>
              <a:off x="9753880" y="2362267"/>
              <a:ext cx="173880" cy="9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41F260D-A54F-DF8F-BDCA-5F567BF5CB6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36240" y="2344267"/>
                <a:ext cx="209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4461ACE-5485-8695-0D8D-A88432BEFCFD}"/>
                  </a:ext>
                </a:extLst>
              </p14:cNvPr>
              <p14:cNvContentPartPr/>
              <p14:nvPr/>
            </p14:nvContentPartPr>
            <p14:xfrm>
              <a:off x="10001560" y="2328427"/>
              <a:ext cx="168120" cy="176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4461ACE-5485-8695-0D8D-A88432BEFCF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983920" y="2310427"/>
                <a:ext cx="20376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BFD305A-2D00-49F8-DC61-26CDC0A19D50}"/>
                  </a:ext>
                </a:extLst>
              </p14:cNvPr>
              <p14:cNvContentPartPr/>
              <p14:nvPr/>
            </p14:nvContentPartPr>
            <p14:xfrm>
              <a:off x="10240240" y="2341027"/>
              <a:ext cx="98640" cy="1432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BFD305A-2D00-49F8-DC61-26CDC0A19D5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222600" y="2323027"/>
                <a:ext cx="1342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6FEAC52-72CD-250A-9015-968ED975B552}"/>
                  </a:ext>
                </a:extLst>
              </p14:cNvPr>
              <p14:cNvContentPartPr/>
              <p14:nvPr/>
            </p14:nvContentPartPr>
            <p14:xfrm>
              <a:off x="10405120" y="2214307"/>
              <a:ext cx="153360" cy="283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6FEAC52-72CD-250A-9015-968ED975B55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87120" y="2196307"/>
                <a:ext cx="1890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5458C54-D12B-E4A3-D908-D738FE6F9414}"/>
                  </a:ext>
                </a:extLst>
              </p14:cNvPr>
              <p14:cNvContentPartPr/>
              <p14:nvPr/>
            </p14:nvContentPartPr>
            <p14:xfrm>
              <a:off x="10618240" y="2345707"/>
              <a:ext cx="201240" cy="1998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5458C54-D12B-E4A3-D908-D738FE6F94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600240" y="2328067"/>
                <a:ext cx="236880" cy="23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79C49D54-636D-5BFF-AE5D-972983863E68}"/>
              </a:ext>
            </a:extLst>
          </p:cNvPr>
          <p:cNvGrpSpPr/>
          <p:nvPr/>
        </p:nvGrpSpPr>
        <p:grpSpPr>
          <a:xfrm>
            <a:off x="1902640" y="3208627"/>
            <a:ext cx="2612880" cy="403200"/>
            <a:chOff x="1902640" y="3208627"/>
            <a:chExt cx="26128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ACEBD64-203D-44C3-12D0-473C77961D3F}"/>
                    </a:ext>
                  </a:extLst>
                </p14:cNvPr>
                <p14:cNvContentPartPr/>
                <p14:nvPr/>
              </p14:nvContentPartPr>
              <p14:xfrm>
                <a:off x="1931080" y="3254707"/>
                <a:ext cx="33120" cy="357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ACEBD64-203D-44C3-12D0-473C77961D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13080" y="3236707"/>
                  <a:ext cx="68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7934153-F37B-E15E-0F15-E1638DA78532}"/>
                    </a:ext>
                  </a:extLst>
                </p14:cNvPr>
                <p14:cNvContentPartPr/>
                <p14:nvPr/>
              </p14:nvContentPartPr>
              <p14:xfrm>
                <a:off x="1902640" y="3243187"/>
                <a:ext cx="159840" cy="25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7934153-F37B-E15E-0F15-E1638DA785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5000" y="3225187"/>
                  <a:ext cx="19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364EAB4-C967-C2AD-16B2-26831F497BA2}"/>
                    </a:ext>
                  </a:extLst>
                </p14:cNvPr>
                <p14:cNvContentPartPr/>
                <p14:nvPr/>
              </p14:nvContentPartPr>
              <p14:xfrm>
                <a:off x="1928920" y="3401227"/>
                <a:ext cx="138240" cy="7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364EAB4-C967-C2AD-16B2-26831F497B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10920" y="3383587"/>
                  <a:ext cx="17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0DD7FEA-9744-FC68-87E3-DCC8E411142F}"/>
                    </a:ext>
                  </a:extLst>
                </p14:cNvPr>
                <p14:cNvContentPartPr/>
                <p14:nvPr/>
              </p14:nvContentPartPr>
              <p14:xfrm>
                <a:off x="2058880" y="3459907"/>
                <a:ext cx="146880" cy="146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0DD7FEA-9744-FC68-87E3-DCC8E411142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41240" y="3441907"/>
                  <a:ext cx="182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E2CC647-4BB5-0838-B740-FBB0E16F9FB9}"/>
                    </a:ext>
                  </a:extLst>
                </p14:cNvPr>
                <p14:cNvContentPartPr/>
                <p14:nvPr/>
              </p14:nvContentPartPr>
              <p14:xfrm>
                <a:off x="2274160" y="3451987"/>
                <a:ext cx="159840" cy="111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E2CC647-4BB5-0838-B740-FBB0E16F9F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56520" y="3433987"/>
                  <a:ext cx="195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2DEF15E-6D2C-A8CD-B8FF-48238A11754E}"/>
                    </a:ext>
                  </a:extLst>
                </p14:cNvPr>
                <p14:cNvContentPartPr/>
                <p14:nvPr/>
              </p14:nvContentPartPr>
              <p14:xfrm>
                <a:off x="2503120" y="3440467"/>
                <a:ext cx="252720" cy="110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2DEF15E-6D2C-A8CD-B8FF-48238A1175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85480" y="3422827"/>
                  <a:ext cx="288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EB0373F-9C28-07DB-38DB-075E5BF235C8}"/>
                    </a:ext>
                  </a:extLst>
                </p14:cNvPr>
                <p14:cNvContentPartPr/>
                <p14:nvPr/>
              </p14:nvContentPartPr>
              <p14:xfrm>
                <a:off x="2868880" y="3406987"/>
                <a:ext cx="167040" cy="95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EB0373F-9C28-07DB-38DB-075E5BF235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0880" y="3389347"/>
                  <a:ext cx="202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91E57D9-0B29-B452-7C00-CF4721B9F86A}"/>
                    </a:ext>
                  </a:extLst>
                </p14:cNvPr>
                <p14:cNvContentPartPr/>
                <p14:nvPr/>
              </p14:nvContentPartPr>
              <p14:xfrm>
                <a:off x="3028360" y="3228427"/>
                <a:ext cx="9360" cy="113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91E57D9-0B29-B452-7C00-CF4721B9F8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10360" y="3210427"/>
                  <a:ext cx="4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69DE346-7E1C-4C8D-EAA2-1C35395C8005}"/>
                    </a:ext>
                  </a:extLst>
                </p14:cNvPr>
                <p14:cNvContentPartPr/>
                <p14:nvPr/>
              </p14:nvContentPartPr>
              <p14:xfrm>
                <a:off x="3199000" y="3245707"/>
                <a:ext cx="64800" cy="218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69DE346-7E1C-4C8D-EAA2-1C35395C800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81360" y="3227707"/>
                  <a:ext cx="1004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DFFD98-E48B-D73F-D6A2-112DF1473C96}"/>
                    </a:ext>
                  </a:extLst>
                </p14:cNvPr>
                <p14:cNvContentPartPr/>
                <p14:nvPr/>
              </p14:nvContentPartPr>
              <p14:xfrm>
                <a:off x="3128440" y="3354787"/>
                <a:ext cx="213120" cy="35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DFFD98-E48B-D73F-D6A2-112DF1473C9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0440" y="3337147"/>
                  <a:ext cx="24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570D5FF-36A7-69EA-D4B3-0D2ADD316F95}"/>
                    </a:ext>
                  </a:extLst>
                </p14:cNvPr>
                <p14:cNvContentPartPr/>
                <p14:nvPr/>
              </p14:nvContentPartPr>
              <p14:xfrm>
                <a:off x="3575560" y="3208627"/>
                <a:ext cx="939960" cy="171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570D5FF-36A7-69EA-D4B3-0D2ADD316F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57560" y="3190627"/>
                  <a:ext cx="975600" cy="20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0B9FF7DE-EFF8-8E12-3791-819DED87CE41}"/>
                  </a:ext>
                </a:extLst>
              </p14:cNvPr>
              <p14:cNvContentPartPr/>
              <p14:nvPr/>
            </p14:nvContentPartPr>
            <p14:xfrm>
              <a:off x="5478520" y="5022667"/>
              <a:ext cx="31320" cy="4633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0B9FF7DE-EFF8-8E12-3791-819DED87CE4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60520" y="5004667"/>
                <a:ext cx="66960" cy="49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654F9169-55F6-4A7D-6F02-43348E2B751F}"/>
              </a:ext>
            </a:extLst>
          </p:cNvPr>
          <p:cNvGrpSpPr/>
          <p:nvPr/>
        </p:nvGrpSpPr>
        <p:grpSpPr>
          <a:xfrm>
            <a:off x="5242360" y="5645107"/>
            <a:ext cx="1384920" cy="338760"/>
            <a:chOff x="5242360" y="5645107"/>
            <a:chExt cx="13849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030B2AA-6400-BA6A-F95C-42F550BF3B3D}"/>
                    </a:ext>
                  </a:extLst>
                </p14:cNvPr>
                <p14:cNvContentPartPr/>
                <p14:nvPr/>
              </p14:nvContentPartPr>
              <p14:xfrm>
                <a:off x="5267560" y="5713867"/>
                <a:ext cx="9720" cy="263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030B2AA-6400-BA6A-F95C-42F550BF3B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49920" y="5695867"/>
                  <a:ext cx="45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592CB59-D091-BC26-FC64-906753959847}"/>
                    </a:ext>
                  </a:extLst>
                </p14:cNvPr>
                <p14:cNvContentPartPr/>
                <p14:nvPr/>
              </p14:nvContentPartPr>
              <p14:xfrm>
                <a:off x="5242360" y="5658787"/>
                <a:ext cx="114120" cy="163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592CB59-D091-BC26-FC64-90675395984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24360" y="5640787"/>
                  <a:ext cx="149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2749878-1C4F-3FE3-2E52-FB22B30346D9}"/>
                    </a:ext>
                  </a:extLst>
                </p14:cNvPr>
                <p14:cNvContentPartPr/>
                <p14:nvPr/>
              </p14:nvContentPartPr>
              <p14:xfrm>
                <a:off x="5392840" y="5645107"/>
                <a:ext cx="158760" cy="316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2749878-1C4F-3FE3-2E52-FB22B30346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74840" y="5627467"/>
                  <a:ext cx="19440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AFE741F-E420-0948-6E3F-1D2FD7ACB0D0}"/>
                    </a:ext>
                  </a:extLst>
                </p14:cNvPr>
                <p14:cNvContentPartPr/>
                <p14:nvPr/>
              </p14:nvContentPartPr>
              <p14:xfrm>
                <a:off x="5592640" y="5809627"/>
                <a:ext cx="1479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AFE741F-E420-0948-6E3F-1D2FD7ACB0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75000" y="5791627"/>
                  <a:ext cx="183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3E3843F-3019-FDF6-4F40-EE5041F517E6}"/>
                    </a:ext>
                  </a:extLst>
                </p14:cNvPr>
                <p14:cNvContentPartPr/>
                <p14:nvPr/>
              </p14:nvContentPartPr>
              <p14:xfrm>
                <a:off x="5781640" y="5806027"/>
                <a:ext cx="156240" cy="14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3E3843F-3019-FDF6-4F40-EE5041F517E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63640" y="5788027"/>
                  <a:ext cx="191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8F53FED-12E0-411D-075D-EB69C6E24458}"/>
                    </a:ext>
                  </a:extLst>
                </p14:cNvPr>
                <p14:cNvContentPartPr/>
                <p14:nvPr/>
              </p14:nvContentPartPr>
              <p14:xfrm>
                <a:off x="6041200" y="5665267"/>
                <a:ext cx="34200" cy="277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8F53FED-12E0-411D-075D-EB69C6E2445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23200" y="5647267"/>
                  <a:ext cx="69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AE010D5-BECE-05B6-76F1-7701A466BE8E}"/>
                    </a:ext>
                  </a:extLst>
                </p14:cNvPr>
                <p14:cNvContentPartPr/>
                <p14:nvPr/>
              </p14:nvContentPartPr>
              <p14:xfrm>
                <a:off x="5997640" y="5800627"/>
                <a:ext cx="123120" cy="151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AE010D5-BECE-05B6-76F1-7701A466BE8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80000" y="5782627"/>
                  <a:ext cx="158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62995D7-8519-0AE5-CDFB-93B4D4B1239F}"/>
                    </a:ext>
                  </a:extLst>
                </p14:cNvPr>
                <p14:cNvContentPartPr/>
                <p14:nvPr/>
              </p14:nvContentPartPr>
              <p14:xfrm>
                <a:off x="6204280" y="5802787"/>
                <a:ext cx="100080" cy="166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62995D7-8519-0AE5-CDFB-93B4D4B1239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86280" y="5784787"/>
                  <a:ext cx="135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48116CE-0388-5129-83C3-DDB0D79D602D}"/>
                    </a:ext>
                  </a:extLst>
                </p14:cNvPr>
                <p14:cNvContentPartPr/>
                <p14:nvPr/>
              </p14:nvContentPartPr>
              <p14:xfrm>
                <a:off x="6385360" y="5812867"/>
                <a:ext cx="241920" cy="1710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48116CE-0388-5129-83C3-DDB0D79D602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67720" y="5795227"/>
                  <a:ext cx="2775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0975070F-EFA5-B280-2472-B3B06A919AEA}"/>
              </a:ext>
            </a:extLst>
          </p:cNvPr>
          <p:cNvGrpSpPr/>
          <p:nvPr/>
        </p:nvGrpSpPr>
        <p:grpSpPr>
          <a:xfrm>
            <a:off x="8233600" y="4482667"/>
            <a:ext cx="1802520" cy="525240"/>
            <a:chOff x="8233600" y="4482667"/>
            <a:chExt cx="180252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35690CC-B4DC-CCD3-ABEE-CCFA2789F7B9}"/>
                    </a:ext>
                  </a:extLst>
                </p14:cNvPr>
                <p14:cNvContentPartPr/>
                <p14:nvPr/>
              </p14:nvContentPartPr>
              <p14:xfrm>
                <a:off x="8233600" y="4548547"/>
                <a:ext cx="622440" cy="43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35690CC-B4DC-CCD3-ABEE-CCFA2789F7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15600" y="4530907"/>
                  <a:ext cx="65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040FFA3-5207-C6C2-4233-469AF7CDEFE6}"/>
                    </a:ext>
                  </a:extLst>
                </p14:cNvPr>
                <p14:cNvContentPartPr/>
                <p14:nvPr/>
              </p14:nvContentPartPr>
              <p14:xfrm>
                <a:off x="9046120" y="4505707"/>
                <a:ext cx="24840" cy="234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040FFA3-5207-C6C2-4233-469AF7CDEFE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028480" y="4487707"/>
                  <a:ext cx="60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8331CFB-8CBC-5415-14D6-FBB50B4E4695}"/>
                    </a:ext>
                  </a:extLst>
                </p14:cNvPr>
                <p14:cNvContentPartPr/>
                <p14:nvPr/>
              </p14:nvContentPartPr>
              <p14:xfrm>
                <a:off x="9028120" y="4501027"/>
                <a:ext cx="246240" cy="2052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8331CFB-8CBC-5415-14D6-FBB50B4E46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10480" y="4483027"/>
                  <a:ext cx="2818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FF9B5A1-1A9D-294A-D6E4-029B9B3BC711}"/>
                    </a:ext>
                  </a:extLst>
                </p14:cNvPr>
                <p14:cNvContentPartPr/>
                <p14:nvPr/>
              </p14:nvContentPartPr>
              <p14:xfrm>
                <a:off x="9340240" y="4567987"/>
                <a:ext cx="104760" cy="1562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FF9B5A1-1A9D-294A-D6E4-029B9B3BC7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22240" y="4549987"/>
                  <a:ext cx="140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36B08E-10C2-1633-6A72-A3F5669E7137}"/>
                    </a:ext>
                  </a:extLst>
                </p14:cNvPr>
                <p14:cNvContentPartPr/>
                <p14:nvPr/>
              </p14:nvContentPartPr>
              <p14:xfrm>
                <a:off x="9558040" y="4482667"/>
                <a:ext cx="5760" cy="237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36B08E-10C2-1633-6A72-A3F5669E713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40040" y="4465027"/>
                  <a:ext cx="41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3B7A2F-F423-2965-5880-A30540896953}"/>
                    </a:ext>
                  </a:extLst>
                </p14:cNvPr>
                <p14:cNvContentPartPr/>
                <p14:nvPr/>
              </p14:nvContentPartPr>
              <p14:xfrm>
                <a:off x="9505120" y="4582027"/>
                <a:ext cx="118080" cy="24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3B7A2F-F423-2965-5880-A3054089695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487120" y="4564387"/>
                  <a:ext cx="153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67B2F08-75E1-BD44-1AC2-0B1CEF64E7C1}"/>
                    </a:ext>
                  </a:extLst>
                </p14:cNvPr>
                <p14:cNvContentPartPr/>
                <p14:nvPr/>
              </p14:nvContentPartPr>
              <p14:xfrm>
                <a:off x="9674320" y="4557187"/>
                <a:ext cx="162360" cy="131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67B2F08-75E1-BD44-1AC2-0B1CEF64E7C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56680" y="4539187"/>
                  <a:ext cx="19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2E1E763-B5D5-0531-60B9-6A5C8C56D137}"/>
                    </a:ext>
                  </a:extLst>
                </p14:cNvPr>
                <p14:cNvContentPartPr/>
                <p14:nvPr/>
              </p14:nvContentPartPr>
              <p14:xfrm>
                <a:off x="9697720" y="4575187"/>
                <a:ext cx="338400" cy="432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2E1E763-B5D5-0531-60B9-6A5C8C56D1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80080" y="4557547"/>
                  <a:ext cx="374040" cy="46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848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6FE131C-8D0D-0885-5C35-3800C1ED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662C5C6-1F8C-C7E8-304C-A5E874E51E43}"/>
                  </a:ext>
                </a:extLst>
              </p14:cNvPr>
              <p14:cNvContentPartPr/>
              <p14:nvPr/>
            </p14:nvContentPartPr>
            <p14:xfrm>
              <a:off x="2656840" y="2986507"/>
              <a:ext cx="1245240" cy="119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662C5C6-1F8C-C7E8-304C-A5E874E51E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8840" y="2968867"/>
                <a:ext cx="1280880" cy="15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F3763B5-B431-94A9-6760-012D8E0E9C2E}"/>
              </a:ext>
            </a:extLst>
          </p:cNvPr>
          <p:cNvGrpSpPr/>
          <p:nvPr/>
        </p:nvGrpSpPr>
        <p:grpSpPr>
          <a:xfrm>
            <a:off x="596920" y="2590867"/>
            <a:ext cx="1319400" cy="1046520"/>
            <a:chOff x="596920" y="2590867"/>
            <a:chExt cx="1319400" cy="10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A6038CB-16BD-838F-02CA-8CD746B3F523}"/>
                    </a:ext>
                  </a:extLst>
                </p14:cNvPr>
                <p14:cNvContentPartPr/>
                <p14:nvPr/>
              </p14:nvContentPartPr>
              <p14:xfrm>
                <a:off x="596920" y="2697787"/>
                <a:ext cx="25920" cy="3952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A6038CB-16BD-838F-02CA-8CD746B3F5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280" y="2679787"/>
                  <a:ext cx="615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9731709-C637-A14E-FD6A-7C86127987C8}"/>
                    </a:ext>
                  </a:extLst>
                </p14:cNvPr>
                <p14:cNvContentPartPr/>
                <p14:nvPr/>
              </p14:nvContentPartPr>
              <p14:xfrm>
                <a:off x="721840" y="2855107"/>
                <a:ext cx="137160" cy="185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9731709-C637-A14E-FD6A-7C86127987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200" y="2837107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94CA71D-7F04-AB2D-068A-A3D3A0DB0904}"/>
                    </a:ext>
                  </a:extLst>
                </p14:cNvPr>
                <p14:cNvContentPartPr/>
                <p14:nvPr/>
              </p14:nvContentPartPr>
              <p14:xfrm>
                <a:off x="954040" y="2662507"/>
                <a:ext cx="40680" cy="38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94CA71D-7F04-AB2D-068A-A3D3A0DB090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6040" y="2644507"/>
                  <a:ext cx="76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24C6139-4928-6371-FE16-CC1EA6CEEDB6}"/>
                    </a:ext>
                  </a:extLst>
                </p14:cNvPr>
                <p14:cNvContentPartPr/>
                <p14:nvPr/>
              </p14:nvContentPartPr>
              <p14:xfrm>
                <a:off x="903280" y="2880667"/>
                <a:ext cx="120240" cy="20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24C6139-4928-6371-FE16-CC1EA6CEED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5280" y="2863027"/>
                  <a:ext cx="155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E055B97-CC3C-1EF5-1BA5-4AF3F1DAA53C}"/>
                    </a:ext>
                  </a:extLst>
                </p14:cNvPr>
                <p14:cNvContentPartPr/>
                <p14:nvPr/>
              </p14:nvContentPartPr>
              <p14:xfrm>
                <a:off x="1075720" y="2797507"/>
                <a:ext cx="173160" cy="25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E055B97-CC3C-1EF5-1BA5-4AF3F1DAA53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080" y="2779507"/>
                  <a:ext cx="208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37D4EA7-3E80-9298-F248-87C488A3DFE0}"/>
                    </a:ext>
                  </a:extLst>
                </p14:cNvPr>
                <p14:cNvContentPartPr/>
                <p14:nvPr/>
              </p14:nvContentPartPr>
              <p14:xfrm>
                <a:off x="1315480" y="2789587"/>
                <a:ext cx="140040" cy="191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37D4EA7-3E80-9298-F248-87C488A3DF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7480" y="2771947"/>
                  <a:ext cx="175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1244ECA-5C8A-17A6-7CD0-E95B73D9C0B6}"/>
                    </a:ext>
                  </a:extLst>
                </p14:cNvPr>
                <p14:cNvContentPartPr/>
                <p14:nvPr/>
              </p14:nvContentPartPr>
              <p14:xfrm>
                <a:off x="1559200" y="2761507"/>
                <a:ext cx="171000" cy="24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1244ECA-5C8A-17A6-7CD0-E95B73D9C0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41200" y="2743867"/>
                  <a:ext cx="2066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3EDA32C-D362-AE92-17F8-A35B0AB40DC2}"/>
                    </a:ext>
                  </a:extLst>
                </p14:cNvPr>
                <p14:cNvContentPartPr/>
                <p14:nvPr/>
              </p14:nvContentPartPr>
              <p14:xfrm>
                <a:off x="1741000" y="2782387"/>
                <a:ext cx="175320" cy="64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3EDA32C-D362-AE92-17F8-A35B0AB40DC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23360" y="2764747"/>
                  <a:ext cx="21096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26D4056-7DBB-6466-5FF7-2BF6E45AB9C8}"/>
                    </a:ext>
                  </a:extLst>
                </p14:cNvPr>
                <p14:cNvContentPartPr/>
                <p14:nvPr/>
              </p14:nvContentPartPr>
              <p14:xfrm>
                <a:off x="1885360" y="2590867"/>
                <a:ext cx="2520" cy="135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26D4056-7DBB-6466-5FF7-2BF6E45AB9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67720" y="2572867"/>
                  <a:ext cx="38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479F15-810E-B123-994B-4411E9AE0969}"/>
                    </a:ext>
                  </a:extLst>
                </p14:cNvPr>
                <p14:cNvContentPartPr/>
                <p14:nvPr/>
              </p14:nvContentPartPr>
              <p14:xfrm>
                <a:off x="880960" y="3420667"/>
                <a:ext cx="300240" cy="21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479F15-810E-B123-994B-4411E9AE096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2960" y="3402667"/>
                  <a:ext cx="335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09499DE-C688-8FE2-7463-D68F14613D14}"/>
                    </a:ext>
                  </a:extLst>
                </p14:cNvPr>
                <p14:cNvContentPartPr/>
                <p14:nvPr/>
              </p14:nvContentPartPr>
              <p14:xfrm>
                <a:off x="1281280" y="3377467"/>
                <a:ext cx="36360" cy="192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09499DE-C688-8FE2-7463-D68F14613D1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63640" y="3359827"/>
                  <a:ext cx="72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49DDC11-B3A8-47C2-3705-46881DDCB49B}"/>
                    </a:ext>
                  </a:extLst>
                </p14:cNvPr>
                <p14:cNvContentPartPr/>
                <p14:nvPr/>
              </p14:nvContentPartPr>
              <p14:xfrm>
                <a:off x="1271920" y="3282067"/>
                <a:ext cx="252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49DDC11-B3A8-47C2-3705-46881DDCB4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53920" y="3264427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DB9AF61-8752-9CC9-2BE6-E3635AC1B971}"/>
                    </a:ext>
                  </a:extLst>
                </p14:cNvPr>
                <p14:cNvContentPartPr/>
                <p14:nvPr/>
              </p14:nvContentPartPr>
              <p14:xfrm>
                <a:off x="1440400" y="3365947"/>
                <a:ext cx="165600" cy="209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DB9AF61-8752-9CC9-2BE6-E3635AC1B97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22760" y="3347947"/>
                  <a:ext cx="2012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11AD71F-539A-2144-0B95-5D557CEF1342}"/>
                  </a:ext>
                </a:extLst>
              </p14:cNvPr>
              <p14:cNvContentPartPr/>
              <p14:nvPr/>
            </p14:nvContentPartPr>
            <p14:xfrm>
              <a:off x="3210880" y="5084587"/>
              <a:ext cx="360" cy="3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11AD71F-539A-2144-0B95-5D557CEF134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93240" y="5066587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26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A705E-C40E-3DAD-8939-C31A4EA2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Interní mikrofony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14C93-B384-64FF-A621-514D08048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cut 80 </a:t>
            </a:r>
            <a:r>
              <a:rPr lang="en-US" dirty="0" err="1"/>
              <a:t>hZ</a:t>
            </a:r>
            <a:r>
              <a:rPr lang="en-US" dirty="0"/>
              <a:t> (input&gt;lo cut-&gt;mic-&gt;80hZ) </a:t>
            </a:r>
            <a:endParaRPr lang="sk-SK" dirty="0"/>
          </a:p>
          <a:p>
            <a:r>
              <a:rPr lang="en-US" dirty="0"/>
              <a:t>Limiter 1 (General) (input-&gt;comp/limit-&gt;mic-&gt;limit 1 (General) </a:t>
            </a:r>
            <a:endParaRPr lang="sk-SK" dirty="0"/>
          </a:p>
          <a:p>
            <a:r>
              <a:rPr lang="en-US" dirty="0"/>
              <a:t>48 k</a:t>
            </a:r>
            <a:r>
              <a:rPr lang="sk-SK" dirty="0"/>
              <a:t>Hz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/>
              <a:t>24 bit </a:t>
            </a:r>
            <a:endParaRPr lang="sk-SK" dirty="0"/>
          </a:p>
          <a:p>
            <a:r>
              <a:rPr lang="en-US" dirty="0" err="1"/>
              <a:t>Průměrná</a:t>
            </a:r>
            <a:r>
              <a:rPr lang="en-US" dirty="0"/>
              <a:t> </a:t>
            </a:r>
            <a:r>
              <a:rPr lang="en-US" dirty="0" err="1"/>
              <a:t>hlasitost</a:t>
            </a:r>
            <a:r>
              <a:rPr lang="en-US" dirty="0"/>
              <a:t> </a:t>
            </a:r>
            <a:r>
              <a:rPr lang="en-US" dirty="0" err="1"/>
              <a:t>mluveného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 -20 - 12 </a:t>
            </a:r>
            <a:r>
              <a:rPr lang="en-US" dirty="0" err="1"/>
              <a:t>dBFS</a:t>
            </a:r>
            <a:r>
              <a:rPr lang="en-US" dirty="0"/>
              <a:t> s </a:t>
            </a:r>
            <a:r>
              <a:rPr lang="en-US" dirty="0" err="1"/>
              <a:t>maximálními</a:t>
            </a:r>
            <a:r>
              <a:rPr lang="en-US" dirty="0"/>
              <a:t> </a:t>
            </a:r>
            <a:r>
              <a:rPr lang="en-US" dirty="0" err="1"/>
              <a:t>špičkami</a:t>
            </a:r>
            <a:r>
              <a:rPr lang="en-US" dirty="0"/>
              <a:t> k - 6 </a:t>
            </a:r>
            <a:r>
              <a:rPr lang="en-US" dirty="0" err="1"/>
              <a:t>dBFS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/>
              <a:t>(</a:t>
            </a:r>
            <a:r>
              <a:rPr lang="en-US" dirty="0" err="1"/>
              <a:t>digitální</a:t>
            </a:r>
            <a:r>
              <a:rPr lang="en-US" dirty="0"/>
              <a:t> 0 je </a:t>
            </a:r>
            <a:r>
              <a:rPr lang="en-US" dirty="0" err="1"/>
              <a:t>zlo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2824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9B1EFB-8E95-995D-58C1-FFC45DE7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F148D38-2DBB-19FC-3966-DA8A3784D52B}"/>
              </a:ext>
            </a:extLst>
          </p:cNvPr>
          <p:cNvGrpSpPr/>
          <p:nvPr/>
        </p:nvGrpSpPr>
        <p:grpSpPr>
          <a:xfrm>
            <a:off x="560560" y="3561427"/>
            <a:ext cx="1490760" cy="983880"/>
            <a:chOff x="560560" y="3561427"/>
            <a:chExt cx="1490760" cy="9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183047C-8BD2-2F73-98C3-4B7FECE1B648}"/>
                    </a:ext>
                  </a:extLst>
                </p14:cNvPr>
                <p14:cNvContentPartPr/>
                <p14:nvPr/>
              </p14:nvContentPartPr>
              <p14:xfrm>
                <a:off x="560560" y="3733147"/>
                <a:ext cx="234360" cy="322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183047C-8BD2-2F73-98C3-4B7FECE1B64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560" y="3715507"/>
                  <a:ext cx="27000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7FAAF8-76B6-894A-570C-70370CA9A0E1}"/>
                    </a:ext>
                  </a:extLst>
                </p14:cNvPr>
                <p14:cNvContentPartPr/>
                <p14:nvPr/>
              </p14:nvContentPartPr>
              <p14:xfrm>
                <a:off x="580000" y="3792187"/>
                <a:ext cx="166680" cy="50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7FAAF8-76B6-894A-570C-70370CA9A0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2360" y="3774547"/>
                  <a:ext cx="20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0EF70C5-613B-6472-CEB2-BE0B5471AD47}"/>
                    </a:ext>
                  </a:extLst>
                </p14:cNvPr>
                <p14:cNvContentPartPr/>
                <p14:nvPr/>
              </p14:nvContentPartPr>
              <p14:xfrm>
                <a:off x="613840" y="3634867"/>
                <a:ext cx="201600" cy="680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0EF70C5-613B-6472-CEB2-BE0B5471AD4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6200" y="3617227"/>
                  <a:ext cx="237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535A18C-1B66-51F6-4F19-831762978D7E}"/>
                    </a:ext>
                  </a:extLst>
                </p14:cNvPr>
                <p14:cNvContentPartPr/>
                <p14:nvPr/>
              </p14:nvContentPartPr>
              <p14:xfrm>
                <a:off x="874480" y="3819907"/>
                <a:ext cx="69480" cy="1987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535A18C-1B66-51F6-4F19-831762978D7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840" y="3802267"/>
                  <a:ext cx="105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DA6DCC-FD4B-0525-F501-188ACF489D1A}"/>
                    </a:ext>
                  </a:extLst>
                </p14:cNvPr>
                <p14:cNvContentPartPr/>
                <p14:nvPr/>
              </p14:nvContentPartPr>
              <p14:xfrm>
                <a:off x="885280" y="3809467"/>
                <a:ext cx="119160" cy="142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DA6DCC-FD4B-0525-F501-188ACF489D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7280" y="3791827"/>
                  <a:ext cx="154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0DDCFB2-D98E-C06B-8B6E-7C26FB4D531E}"/>
                    </a:ext>
                  </a:extLst>
                </p14:cNvPr>
                <p14:cNvContentPartPr/>
                <p14:nvPr/>
              </p14:nvContentPartPr>
              <p14:xfrm>
                <a:off x="1060960" y="3596707"/>
                <a:ext cx="12960" cy="320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0DDCFB2-D98E-C06B-8B6E-7C26FB4D531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3320" y="3579067"/>
                  <a:ext cx="486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8BD5D9B-DA44-A89A-CFEE-61014BBE3C0F}"/>
                    </a:ext>
                  </a:extLst>
                </p14:cNvPr>
                <p14:cNvContentPartPr/>
                <p14:nvPr/>
              </p14:nvContentPartPr>
              <p14:xfrm>
                <a:off x="1023880" y="3749347"/>
                <a:ext cx="130680" cy="10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8BD5D9B-DA44-A89A-CFEE-61014BBE3C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6240" y="3731707"/>
                  <a:ext cx="166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B57CC2D-641D-6DC7-8C6F-3425AED90A33}"/>
                    </a:ext>
                  </a:extLst>
                </p14:cNvPr>
                <p14:cNvContentPartPr/>
                <p14:nvPr/>
              </p14:nvContentPartPr>
              <p14:xfrm>
                <a:off x="1216840" y="3695347"/>
                <a:ext cx="141120" cy="209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B57CC2D-641D-6DC7-8C6F-3425AED90A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98840" y="3677347"/>
                  <a:ext cx="176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DC64949-AAE1-9D14-05A9-79E198EE4191}"/>
                    </a:ext>
                  </a:extLst>
                </p14:cNvPr>
                <p14:cNvContentPartPr/>
                <p14:nvPr/>
              </p14:nvContentPartPr>
              <p14:xfrm>
                <a:off x="1419880" y="3732427"/>
                <a:ext cx="125640" cy="171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DC64949-AAE1-9D14-05A9-79E198EE419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2240" y="3714427"/>
                  <a:ext cx="1612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F9AD063-C1E7-657C-A8B3-18308C0D9E8D}"/>
                    </a:ext>
                  </a:extLst>
                </p14:cNvPr>
                <p14:cNvContentPartPr/>
                <p14:nvPr/>
              </p14:nvContentPartPr>
              <p14:xfrm>
                <a:off x="1644880" y="3740707"/>
                <a:ext cx="28800" cy="183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F9AD063-C1E7-657C-A8B3-18308C0D9E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27240" y="3723067"/>
                  <a:ext cx="64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650274-A9E9-B28A-6AAC-A52A3A87AE4A}"/>
                    </a:ext>
                  </a:extLst>
                </p14:cNvPr>
                <p14:cNvContentPartPr/>
                <p14:nvPr/>
              </p14:nvContentPartPr>
              <p14:xfrm>
                <a:off x="1686280" y="3778507"/>
                <a:ext cx="105120" cy="14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650274-A9E9-B28A-6AAC-A52A3A87AE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68280" y="3760507"/>
                  <a:ext cx="1407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478E0B-81E3-62F6-1DB4-55AD8CA50CF6}"/>
                    </a:ext>
                  </a:extLst>
                </p14:cNvPr>
                <p14:cNvContentPartPr/>
                <p14:nvPr/>
              </p14:nvContentPartPr>
              <p14:xfrm>
                <a:off x="1895080" y="3743587"/>
                <a:ext cx="156240" cy="475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478E0B-81E3-62F6-1DB4-55AD8CA50C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877080" y="3725947"/>
                  <a:ext cx="1918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B2334A-1BB1-5858-DAB5-85698AE26328}"/>
                    </a:ext>
                  </a:extLst>
                </p14:cNvPr>
                <p14:cNvContentPartPr/>
                <p14:nvPr/>
              </p14:nvContentPartPr>
              <p14:xfrm>
                <a:off x="1999840" y="3561427"/>
                <a:ext cx="7920" cy="11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B2334A-1BB1-5858-DAB5-85698AE263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82200" y="3543787"/>
                  <a:ext cx="43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B6058B9-7879-C1F5-2992-8E4CBD87B761}"/>
                    </a:ext>
                  </a:extLst>
                </p14:cNvPr>
                <p14:cNvContentPartPr/>
                <p14:nvPr/>
              </p14:nvContentPartPr>
              <p14:xfrm>
                <a:off x="1143760" y="4326427"/>
                <a:ext cx="281160" cy="218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B6058B9-7879-C1F5-2992-8E4CBD87B7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5760" y="4308427"/>
                  <a:ext cx="316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AEFF9A-B15C-3F69-69DA-EF898FEAF797}"/>
                    </a:ext>
                  </a:extLst>
                </p14:cNvPr>
                <p14:cNvContentPartPr/>
                <p14:nvPr/>
              </p14:nvContentPartPr>
              <p14:xfrm>
                <a:off x="1552720" y="4310947"/>
                <a:ext cx="10800" cy="165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AEFF9A-B15C-3F69-69DA-EF898FEAF79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34720" y="4293307"/>
                  <a:ext cx="46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3D6B61-B668-114D-E0F3-0EFA24036C0A}"/>
                    </a:ext>
                  </a:extLst>
                </p14:cNvPr>
                <p14:cNvContentPartPr/>
                <p14:nvPr/>
              </p14:nvContentPartPr>
              <p14:xfrm>
                <a:off x="1547320" y="4207267"/>
                <a:ext cx="5760" cy="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3D6B61-B668-114D-E0F3-0EFA24036C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9680" y="4189267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10C498-402E-3ECD-1513-B069370EC977}"/>
                    </a:ext>
                  </a:extLst>
                </p14:cNvPr>
                <p14:cNvContentPartPr/>
                <p14:nvPr/>
              </p14:nvContentPartPr>
              <p14:xfrm>
                <a:off x="1690960" y="4301947"/>
                <a:ext cx="99360" cy="190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10C498-402E-3ECD-1513-B069370EC9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72960" y="4283947"/>
                  <a:ext cx="135000" cy="22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E82272B-5A96-7627-05EA-F39AAD73835B}"/>
                  </a:ext>
                </a:extLst>
              </p14:cNvPr>
              <p14:cNvContentPartPr/>
              <p14:nvPr/>
            </p14:nvContentPartPr>
            <p14:xfrm>
              <a:off x="2690680" y="3912427"/>
              <a:ext cx="1614240" cy="199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E82272B-5A96-7627-05EA-F39AAD73835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73040" y="3894787"/>
                <a:ext cx="1649880" cy="2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53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A9E8-5CE4-E0C4-9287-A490868B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Externí mikrofony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9395-15AD-13D6-F532-A0430F61B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cut 80 </a:t>
            </a:r>
            <a:r>
              <a:rPr lang="en-US" dirty="0" err="1"/>
              <a:t>hZ</a:t>
            </a:r>
            <a:r>
              <a:rPr lang="en-US" dirty="0"/>
              <a:t> (input&gt;lo cut-&gt;mic-&gt;80hZ) </a:t>
            </a:r>
            <a:endParaRPr lang="sk-SK" dirty="0"/>
          </a:p>
          <a:p>
            <a:r>
              <a:rPr lang="en-US" dirty="0"/>
              <a:t>Limiter 1 (General) (input-&gt;comp/limit-&gt;mic-&gt;limit 1 (General) </a:t>
            </a:r>
            <a:endParaRPr lang="sk-SK" dirty="0"/>
          </a:p>
          <a:p>
            <a:r>
              <a:rPr lang="en-US" dirty="0"/>
              <a:t>Mono mix on (input-&gt;mono mix-&gt;on) </a:t>
            </a:r>
            <a:endParaRPr lang="sk-SK" dirty="0"/>
          </a:p>
          <a:p>
            <a:r>
              <a:rPr lang="en-US" dirty="0"/>
              <a:t>Phantom +48V (input-&gt;phantom-&gt;+48V) </a:t>
            </a:r>
            <a:endParaRPr lang="sk-SK" dirty="0"/>
          </a:p>
          <a:p>
            <a:r>
              <a:rPr lang="en-US" dirty="0"/>
              <a:t>48 k</a:t>
            </a:r>
            <a:r>
              <a:rPr lang="sk-SK" dirty="0"/>
              <a:t>Hz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/>
              <a:t>24 bit </a:t>
            </a:r>
            <a:endParaRPr lang="sk-SK" dirty="0"/>
          </a:p>
          <a:p>
            <a:r>
              <a:rPr lang="en-US" dirty="0"/>
              <a:t>(je </a:t>
            </a:r>
            <a:r>
              <a:rPr lang="en-US" dirty="0" err="1"/>
              <a:t>potřeba</a:t>
            </a:r>
            <a:r>
              <a:rPr lang="en-US" dirty="0"/>
              <a:t> </a:t>
            </a:r>
            <a:r>
              <a:rPr lang="en-US" dirty="0" err="1"/>
              <a:t>ťuknout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tlačítko</a:t>
            </a:r>
            <a:r>
              <a:rPr lang="en-US" dirty="0"/>
              <a:t> 1 </a:t>
            </a:r>
            <a:r>
              <a:rPr lang="en-US" dirty="0" err="1"/>
              <a:t>nebo</a:t>
            </a:r>
            <a:r>
              <a:rPr lang="en-US" dirty="0"/>
              <a:t> 2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levé</a:t>
            </a:r>
            <a:r>
              <a:rPr lang="en-US" dirty="0"/>
              <a:t> </a:t>
            </a:r>
            <a:r>
              <a:rPr lang="en-US" dirty="0" err="1"/>
              <a:t>straně</a:t>
            </a:r>
            <a:r>
              <a:rPr lang="en-US" dirty="0"/>
              <a:t> </a:t>
            </a:r>
            <a:r>
              <a:rPr lang="en-US" dirty="0" err="1"/>
              <a:t>ovládacího</a:t>
            </a:r>
            <a:r>
              <a:rPr lang="en-US" dirty="0"/>
              <a:t> </a:t>
            </a:r>
            <a:r>
              <a:rPr lang="en-US" dirty="0" err="1"/>
              <a:t>panelu</a:t>
            </a:r>
            <a:r>
              <a:rPr lang="en-US" dirty="0"/>
              <a:t> </a:t>
            </a:r>
            <a:r>
              <a:rPr lang="en-US" dirty="0" err="1"/>
              <a:t>Zoomu</a:t>
            </a:r>
            <a:r>
              <a:rPr lang="sk-SK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84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139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Interní mikrofony</vt:lpstr>
      <vt:lpstr>PowerPoint Presentation</vt:lpstr>
      <vt:lpstr>Externí mikrofony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Bibiána Hroncová</dc:creator>
  <cp:lastModifiedBy>Bibiána Hroncová</cp:lastModifiedBy>
  <cp:revision>10</cp:revision>
  <dcterms:created xsi:type="dcterms:W3CDTF">2022-11-01T18:00:48Z</dcterms:created>
  <dcterms:modified xsi:type="dcterms:W3CDTF">2022-11-02T14:43:39Z</dcterms:modified>
</cp:coreProperties>
</file>