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6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55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43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36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79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8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26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4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257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419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58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67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urgr@fss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Mediální projekt jako diplomová práce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Prezentace typu a témat ZP pro specializaci Mediální produkce a průmysly SP Mediální studia a žurnalistika</a:t>
            </a:r>
          </a:p>
          <a:p>
            <a:r>
              <a:rPr lang="cs-CZ" dirty="0" smtClean="0"/>
              <a:t>ZURn4110 Projekt diplomové práce I (jaro 2020)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32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Mediální projekt jako diplomová práce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Kdo?</a:t>
            </a:r>
          </a:p>
          <a:p>
            <a:r>
              <a:rPr lang="cs-CZ" dirty="0" smtClean="0"/>
              <a:t>Rudolf Burgr – váš potenciální školitel</a:t>
            </a:r>
          </a:p>
          <a:p>
            <a:r>
              <a:rPr lang="cs-CZ" dirty="0" smtClean="0"/>
              <a:t>Většina z vás mne asi zná z bakalářského studia, kdo je neabsolvoval na FSS, pak vězte, že zde učím žurnalisticky zaměřené předměty.</a:t>
            </a:r>
          </a:p>
          <a:p>
            <a:pPr marL="0" indent="0">
              <a:buNone/>
            </a:pPr>
            <a:r>
              <a:rPr lang="cs-CZ" b="1" dirty="0" smtClean="0"/>
              <a:t>Kde a jak se můžeme „potkat“?</a:t>
            </a:r>
          </a:p>
          <a:p>
            <a:r>
              <a:rPr lang="cs-CZ" dirty="0" smtClean="0"/>
              <a:t>V současné době bohužel jen „virtuálně“, mou kanceláří je venkov.</a:t>
            </a:r>
          </a:p>
          <a:p>
            <a:r>
              <a:rPr lang="cs-CZ" dirty="0" smtClean="0"/>
              <a:t>Mailem: </a:t>
            </a:r>
            <a:r>
              <a:rPr lang="cs-CZ" dirty="0" smtClean="0">
                <a:hlinkClick r:id="rId2"/>
              </a:rPr>
              <a:t>burgr@fss.muni.cz</a:t>
            </a:r>
            <a:r>
              <a:rPr lang="cs-CZ" dirty="0" smtClean="0"/>
              <a:t>.</a:t>
            </a:r>
          </a:p>
          <a:p>
            <a:r>
              <a:rPr lang="cs-CZ" dirty="0" smtClean="0"/>
              <a:t>Telefonicky, přes Skype, možná i tady (MS </a:t>
            </a:r>
            <a:r>
              <a:rPr lang="cs-CZ" dirty="0" err="1" smtClean="0"/>
              <a:t>Teams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53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Mediální projekt jako diplomová práce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Co vedu a pro koho?</a:t>
            </a:r>
          </a:p>
          <a:p>
            <a:r>
              <a:rPr lang="cs-CZ" dirty="0" smtClean="0"/>
              <a:t>Aplikované diplomové práce zaměřené na návrhy a tvorbu mediálních projektů.</a:t>
            </a:r>
          </a:p>
          <a:p>
            <a:r>
              <a:rPr lang="cs-CZ" dirty="0" smtClean="0"/>
              <a:t>Pro studenty specializace Mediální produkce a průmysly.</a:t>
            </a:r>
          </a:p>
          <a:p>
            <a:pPr marL="0" indent="0">
              <a:buNone/>
            </a:pPr>
            <a:r>
              <a:rPr lang="cs-CZ" b="1" dirty="0" smtClean="0"/>
              <a:t>Proč?</a:t>
            </a:r>
          </a:p>
          <a:p>
            <a:r>
              <a:rPr lang="cs-CZ" dirty="0" smtClean="0"/>
              <a:t>Orientuji se na praktickou žurnalistiku, redakční práci, editorskou činnost a fungování redakcí.</a:t>
            </a:r>
          </a:p>
          <a:p>
            <a:r>
              <a:rPr lang="cs-CZ" dirty="0" smtClean="0"/>
              <a:t>Mám zkušenosti s různými typy projektů.</a:t>
            </a:r>
          </a:p>
          <a:p>
            <a:r>
              <a:rPr lang="cs-CZ" dirty="0" smtClean="0"/>
              <a:t>Garantuji předmět Mediální projekt.</a:t>
            </a:r>
          </a:p>
        </p:txBody>
      </p:sp>
    </p:spTree>
    <p:extLst>
      <p:ext uri="{BB962C8B-B14F-4D97-AF65-F5344CB8AC3E}">
        <p14:creationId xmlns:p14="http://schemas.microsoft.com/office/powerpoint/2010/main" val="210455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Mediální projekt jako diplomová práce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Jak vypadá projektová diplomová práce?</a:t>
            </a:r>
          </a:p>
          <a:p>
            <a:r>
              <a:rPr lang="cs-CZ" dirty="0" smtClean="0"/>
              <a:t>Naprosto skvěle to popsal kolega Honza Motal ve své prezentaci, za což mu převelice děkuji.</a:t>
            </a:r>
          </a:p>
          <a:p>
            <a:r>
              <a:rPr lang="cs-CZ" dirty="0" smtClean="0"/>
              <a:t>Vše je v kostce, přehledně a srozumitelně shrnuto na straně 7 jeho prezentace, převzatý obrázek najdete na následujícím snímku.</a:t>
            </a:r>
          </a:p>
          <a:p>
            <a:pPr marL="0" indent="0">
              <a:buNone/>
            </a:pPr>
            <a:r>
              <a:rPr lang="cs-CZ" b="1" dirty="0" smtClean="0"/>
              <a:t>Budeme to dělat stejně?</a:t>
            </a:r>
          </a:p>
          <a:p>
            <a:r>
              <a:rPr lang="cs-CZ" dirty="0" smtClean="0"/>
              <a:t>Ne i ano.</a:t>
            </a:r>
          </a:p>
          <a:p>
            <a:r>
              <a:rPr lang="cs-CZ" dirty="0" smtClean="0"/>
              <a:t>Modelově či principiálně budou mnou vedené diplomové práce stejné, shodneme se v logice i struktuře, ale…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38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582" y="634414"/>
            <a:ext cx="10169236" cy="565186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089891" y="6286282"/>
            <a:ext cx="9910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MOTAL, Jan: </a:t>
            </a:r>
            <a:r>
              <a:rPr lang="cs-CZ" i="1" dirty="0" smtClean="0"/>
              <a:t>Co mohu nabídnout. Prezentace pro diplomový seminář I. </a:t>
            </a:r>
            <a:r>
              <a:rPr lang="cs-CZ" dirty="0" smtClean="0"/>
              <a:t>Brno: 2020.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67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Mediální projekt jako diplomová práce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V čem to bude jiné?</a:t>
            </a:r>
          </a:p>
          <a:p>
            <a:r>
              <a:rPr lang="cs-CZ" dirty="0" smtClean="0"/>
              <a:t>…ale ponejvíce se zřejmě bude lišit </a:t>
            </a:r>
            <a:r>
              <a:rPr lang="cs-CZ" b="1" dirty="0" smtClean="0"/>
              <a:t>cíl</a:t>
            </a:r>
            <a:r>
              <a:rPr lang="cs-CZ" dirty="0" smtClean="0"/>
              <a:t> a pak také možná </a:t>
            </a:r>
            <a:r>
              <a:rPr lang="cs-CZ" b="1" dirty="0" smtClean="0"/>
              <a:t>typ média</a:t>
            </a:r>
            <a:r>
              <a:rPr lang="cs-CZ" dirty="0" smtClean="0"/>
              <a:t>.</a:t>
            </a:r>
          </a:p>
          <a:p>
            <a:r>
              <a:rPr lang="cs-CZ" dirty="0" smtClean="0"/>
              <a:t>Cílem většinou nebude řešení dramaturgického problému, ale </a:t>
            </a:r>
            <a:r>
              <a:rPr lang="cs-CZ" b="1" dirty="0" smtClean="0"/>
              <a:t>návrh a tvorba komplexního mediálního projektu</a:t>
            </a:r>
            <a:r>
              <a:rPr lang="cs-CZ" dirty="0" smtClean="0"/>
              <a:t>, tedy konkrétního nového média či inovace stávajícího.</a:t>
            </a:r>
          </a:p>
          <a:p>
            <a:r>
              <a:rPr lang="cs-CZ" dirty="0" smtClean="0"/>
              <a:t>Ale i pod mým vedením může být cílem práce návrh, tvorba a inovace </a:t>
            </a:r>
            <a:r>
              <a:rPr lang="cs-CZ" b="1" dirty="0" smtClean="0"/>
              <a:t>konkrétního formátu, rubriky, obecně produktu</a:t>
            </a:r>
            <a:r>
              <a:rPr lang="cs-CZ" dirty="0" smtClean="0"/>
              <a:t>.</a:t>
            </a:r>
          </a:p>
          <a:p>
            <a:r>
              <a:rPr lang="cs-CZ" dirty="0" smtClean="0"/>
              <a:t>Typově preferuji </a:t>
            </a:r>
            <a:r>
              <a:rPr lang="cs-CZ" b="1" dirty="0" smtClean="0"/>
              <a:t>tištěná a online média</a:t>
            </a:r>
            <a:r>
              <a:rPr lang="cs-CZ" dirty="0" smtClean="0"/>
              <a:t>, s nimiž mám osobní profesní zkušenost, nebráním se ale i jiným </a:t>
            </a:r>
            <a:r>
              <a:rPr lang="cs-CZ" dirty="0" err="1" smtClean="0"/>
              <a:t>mediatypům</a:t>
            </a:r>
            <a:r>
              <a:rPr lang="cs-CZ" dirty="0" smtClean="0"/>
              <a:t>.</a:t>
            </a:r>
          </a:p>
          <a:p>
            <a:r>
              <a:rPr lang="cs-CZ" dirty="0" smtClean="0"/>
              <a:t>Komplexností jsou myšleny </a:t>
            </a:r>
            <a:r>
              <a:rPr lang="cs-CZ" b="1" dirty="0" smtClean="0"/>
              <a:t>obsah i forma</a:t>
            </a:r>
            <a:r>
              <a:rPr lang="cs-CZ" dirty="0" smtClean="0"/>
              <a:t>, ale také třeba </a:t>
            </a:r>
            <a:r>
              <a:rPr lang="cs-CZ" b="1" dirty="0" smtClean="0"/>
              <a:t>organizační a ekonomické aspekty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782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Mediální projekt jako diplomová práce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Jaká témata jsou možná? Aneb pro inspiraci a ilustraci.</a:t>
            </a:r>
          </a:p>
          <a:p>
            <a:pPr marL="0" indent="0">
              <a:buNone/>
            </a:pPr>
            <a:r>
              <a:rPr lang="cs-CZ" dirty="0" smtClean="0"/>
              <a:t>V rámci pilotního zkoušení předmětu Mediální projekt se představily tyto inspirativní počiny:</a:t>
            </a:r>
          </a:p>
          <a:p>
            <a:r>
              <a:rPr lang="cs-CZ" dirty="0" smtClean="0"/>
              <a:t>DV TV</a:t>
            </a:r>
          </a:p>
          <a:p>
            <a:r>
              <a:rPr lang="cs-CZ" dirty="0" err="1" smtClean="0"/>
              <a:t>Denník</a:t>
            </a:r>
            <a:r>
              <a:rPr lang="cs-CZ" dirty="0" smtClean="0"/>
              <a:t> N</a:t>
            </a:r>
          </a:p>
          <a:p>
            <a:r>
              <a:rPr lang="cs-CZ" dirty="0" smtClean="0"/>
              <a:t>Reportér magazín</a:t>
            </a:r>
          </a:p>
          <a:p>
            <a:r>
              <a:rPr lang="cs-CZ" dirty="0" err="1" smtClean="0"/>
              <a:t>Voxpot</a:t>
            </a:r>
            <a:endParaRPr lang="cs-CZ" dirty="0" smtClean="0"/>
          </a:p>
          <a:p>
            <a:r>
              <a:rPr lang="cs-CZ" dirty="0" smtClean="0"/>
              <a:t>Vinohradská 12</a:t>
            </a:r>
          </a:p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coffee</a:t>
            </a:r>
            <a:r>
              <a:rPr lang="cs-CZ" dirty="0"/>
              <a:t> </a:t>
            </a:r>
            <a:r>
              <a:rPr lang="cs-CZ" dirty="0" err="1"/>
              <a:t>trip</a:t>
            </a:r>
            <a:r>
              <a:rPr lang="cs-CZ" dirty="0"/>
              <a:t>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0834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Mediální projekt jako diplomová práce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Jaká témata jsou možná? Aneb pro inspiraci a ilustraci.</a:t>
            </a:r>
          </a:p>
          <a:p>
            <a:pPr marL="0" indent="0">
              <a:buNone/>
            </a:pPr>
            <a:r>
              <a:rPr lang="cs-CZ" dirty="0" smtClean="0"/>
              <a:t>V rámci pilotního zkoušení předmětu Mediální projekt studenti vytvořili či inovovali následující projekty:</a:t>
            </a:r>
          </a:p>
          <a:p>
            <a:r>
              <a:rPr lang="cs-CZ" dirty="0" err="1" smtClean="0"/>
              <a:t>MUNIcast</a:t>
            </a:r>
            <a:endParaRPr lang="cs-CZ" dirty="0" smtClean="0"/>
          </a:p>
          <a:p>
            <a:r>
              <a:rPr lang="cs-CZ" dirty="0" err="1" smtClean="0"/>
              <a:t>Novyny</a:t>
            </a:r>
            <a:r>
              <a:rPr lang="cs-CZ" dirty="0" smtClean="0"/>
              <a:t> – portál pozitivních zpráv</a:t>
            </a:r>
          </a:p>
          <a:p>
            <a:r>
              <a:rPr lang="cs-CZ" dirty="0" smtClean="0"/>
              <a:t>Trafika – zpravodajsko-publicistické „</a:t>
            </a:r>
            <a:r>
              <a:rPr lang="cs-CZ" dirty="0" err="1" smtClean="0"/>
              <a:t>Spotify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Věřte, ověřte – osvětová videa</a:t>
            </a:r>
          </a:p>
          <a:p>
            <a:r>
              <a:rPr lang="cs-CZ" dirty="0" smtClean="0"/>
              <a:t>Avokádo-online.cz</a:t>
            </a:r>
          </a:p>
        </p:txBody>
      </p:sp>
    </p:spTree>
    <p:extLst>
      <p:ext uri="{BB962C8B-B14F-4D97-AF65-F5344CB8AC3E}">
        <p14:creationId xmlns:p14="http://schemas.microsoft.com/office/powerpoint/2010/main" val="220532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91C05CFDF5ED47BC240D965D7579C7" ma:contentTypeVersion="2" ma:contentTypeDescription="Vytvoří nový dokument" ma:contentTypeScope="" ma:versionID="3c90d47c247a657e7debda776b0e8c65">
  <xsd:schema xmlns:xsd="http://www.w3.org/2001/XMLSchema" xmlns:xs="http://www.w3.org/2001/XMLSchema" xmlns:p="http://schemas.microsoft.com/office/2006/metadata/properties" xmlns:ns2="ec97901d-1c11-49ec-ad2e-0f1193156904" targetNamespace="http://schemas.microsoft.com/office/2006/metadata/properties" ma:root="true" ma:fieldsID="4ebe2c94a46389ff3ceb06e08056a78e" ns2:_="">
    <xsd:import namespace="ec97901d-1c11-49ec-ad2e-0f11931569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7901d-1c11-49ec-ad2e-0f11931569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C02306-7128-40AA-B1D8-F598396BEAE0}"/>
</file>

<file path=customXml/itemProps2.xml><?xml version="1.0" encoding="utf-8"?>
<ds:datastoreItem xmlns:ds="http://schemas.openxmlformats.org/officeDocument/2006/customXml" ds:itemID="{BC63ABF0-CC65-4F10-B76A-73C691477E44}"/>
</file>

<file path=customXml/itemProps3.xml><?xml version="1.0" encoding="utf-8"?>
<ds:datastoreItem xmlns:ds="http://schemas.openxmlformats.org/officeDocument/2006/customXml" ds:itemID="{75491CF1-B5CF-4C86-8CE8-7606772060C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460</Words>
  <Application>Microsoft Office PowerPoint</Application>
  <PresentationFormat>Širokoúhlá obrazovka</PresentationFormat>
  <Paragraphs>51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Mediální projekt jako diplomová práce</vt:lpstr>
      <vt:lpstr>Mediální projekt jako diplomová práce</vt:lpstr>
      <vt:lpstr>Mediální projekt jako diplomová práce</vt:lpstr>
      <vt:lpstr>Mediální projekt jako diplomová práce</vt:lpstr>
      <vt:lpstr>Prezentace aplikace PowerPoint</vt:lpstr>
      <vt:lpstr>Mediální projekt jako diplomová práce</vt:lpstr>
      <vt:lpstr>Mediální projekt jako diplomová práce</vt:lpstr>
      <vt:lpstr>Mediální projekt jako diplomová práce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Rudolf Burgr</dc:creator>
  <cp:lastModifiedBy>Rudolf Burgr</cp:lastModifiedBy>
  <cp:revision>12</cp:revision>
  <dcterms:created xsi:type="dcterms:W3CDTF">2020-04-08T14:19:00Z</dcterms:created>
  <dcterms:modified xsi:type="dcterms:W3CDTF">2020-04-08T17:09:05Z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0x0101003791C05CFDF5ED47BC240D965D7579C7</vt:lpwstr>
  </property>
</Properties>
</file>