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7F4941-EC4F-F141-A532-B12DFC1D776D}" v="2" dt="2021-02-16T08:33:34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08" y="2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ta Jansová" userId="da7de646-f302-4f0f-ac49-a945ad05c27e" providerId="ADAL" clId="{427F4941-EC4F-F141-A532-B12DFC1D776D}"/>
    <pc:docChg chg="undo custSel delSld modSld">
      <pc:chgData name="Iveta Jansová" userId="da7de646-f302-4f0f-ac49-a945ad05c27e" providerId="ADAL" clId="{427F4941-EC4F-F141-A532-B12DFC1D776D}" dt="2021-02-16T08:34:18.027" v="49" actId="404"/>
      <pc:docMkLst>
        <pc:docMk/>
      </pc:docMkLst>
      <pc:sldChg chg="addSp delSp modSp mod setBg setClrOvrMap">
        <pc:chgData name="Iveta Jansová" userId="da7de646-f302-4f0f-ac49-a945ad05c27e" providerId="ADAL" clId="{427F4941-EC4F-F141-A532-B12DFC1D776D}" dt="2021-02-16T08:34:18.027" v="49" actId="404"/>
        <pc:sldMkLst>
          <pc:docMk/>
          <pc:sldMk cId="2458763976" sldId="256"/>
        </pc:sldMkLst>
        <pc:spChg chg="mod">
          <ac:chgData name="Iveta Jansová" userId="da7de646-f302-4f0f-ac49-a945ad05c27e" providerId="ADAL" clId="{427F4941-EC4F-F141-A532-B12DFC1D776D}" dt="2021-02-16T08:34:18.027" v="49" actId="404"/>
          <ac:spMkLst>
            <pc:docMk/>
            <pc:sldMk cId="2458763976" sldId="256"/>
            <ac:spMk id="2" creationId="{E563118D-7DA8-4486-A81C-0D4130B9F21F}"/>
          </ac:spMkLst>
        </pc:spChg>
        <pc:spChg chg="add del">
          <ac:chgData name="Iveta Jansová" userId="da7de646-f302-4f0f-ac49-a945ad05c27e" providerId="ADAL" clId="{427F4941-EC4F-F141-A532-B12DFC1D776D}" dt="2021-02-16T08:34:03.822" v="44" actId="26606"/>
          <ac:spMkLst>
            <pc:docMk/>
            <pc:sldMk cId="2458763976" sldId="256"/>
            <ac:spMk id="7" creationId="{50496C6C-A85F-426B-9ED1-3444166CE4E1}"/>
          </ac:spMkLst>
        </pc:spChg>
        <pc:spChg chg="add">
          <ac:chgData name="Iveta Jansová" userId="da7de646-f302-4f0f-ac49-a945ad05c27e" providerId="ADAL" clId="{427F4941-EC4F-F141-A532-B12DFC1D776D}" dt="2021-02-16T08:34:03.822" v="44" actId="26606"/>
          <ac:spMkLst>
            <pc:docMk/>
            <pc:sldMk cId="2458763976" sldId="256"/>
            <ac:spMk id="16" creationId="{5369A695-798F-4885-AFD8-79E77718CFDA}"/>
          </ac:spMkLst>
        </pc:spChg>
        <pc:spChg chg="add">
          <ac:chgData name="Iveta Jansová" userId="da7de646-f302-4f0f-ac49-a945ad05c27e" providerId="ADAL" clId="{427F4941-EC4F-F141-A532-B12DFC1D776D}" dt="2021-02-16T08:34:03.822" v="44" actId="26606"/>
          <ac:spMkLst>
            <pc:docMk/>
            <pc:sldMk cId="2458763976" sldId="256"/>
            <ac:spMk id="18" creationId="{F2E071F9-F15E-48F8-9B0B-FF5D86811BD2}"/>
          </ac:spMkLst>
        </pc:spChg>
        <pc:picChg chg="add del">
          <ac:chgData name="Iveta Jansová" userId="da7de646-f302-4f0f-ac49-a945ad05c27e" providerId="ADAL" clId="{427F4941-EC4F-F141-A532-B12DFC1D776D}" dt="2021-02-16T08:34:03.822" v="44" actId="26606"/>
          <ac:picMkLst>
            <pc:docMk/>
            <pc:sldMk cId="2458763976" sldId="256"/>
            <ac:picMk id="11" creationId="{D912EF34-0253-41FD-9940-D8FBB7DE74B1}"/>
          </ac:picMkLst>
        </pc:picChg>
        <pc:cxnChg chg="add del">
          <ac:chgData name="Iveta Jansová" userId="da7de646-f302-4f0f-ac49-a945ad05c27e" providerId="ADAL" clId="{427F4941-EC4F-F141-A532-B12DFC1D776D}" dt="2021-02-16T08:34:03.822" v="44" actId="26606"/>
          <ac:cxnSpMkLst>
            <pc:docMk/>
            <pc:sldMk cId="2458763976" sldId="256"/>
            <ac:cxnSpMk id="9" creationId="{AD0EF22F-5D3C-4240-8C32-1B20803E5A89}"/>
          </ac:cxnSpMkLst>
        </pc:cxnChg>
      </pc:sldChg>
      <pc:sldChg chg="addSp modSp mod setBg setClrOvrMap">
        <pc:chgData name="Iveta Jansová" userId="da7de646-f302-4f0f-ac49-a945ad05c27e" providerId="ADAL" clId="{427F4941-EC4F-F141-A532-B12DFC1D776D}" dt="2021-02-16T08:33:49.287" v="43" actId="122"/>
        <pc:sldMkLst>
          <pc:docMk/>
          <pc:sldMk cId="1211825957" sldId="257"/>
        </pc:sldMkLst>
        <pc:spChg chg="mod">
          <ac:chgData name="Iveta Jansová" userId="da7de646-f302-4f0f-ac49-a945ad05c27e" providerId="ADAL" clId="{427F4941-EC4F-F141-A532-B12DFC1D776D}" dt="2021-02-16T08:33:49.287" v="43" actId="122"/>
          <ac:spMkLst>
            <pc:docMk/>
            <pc:sldMk cId="1211825957" sldId="257"/>
            <ac:spMk id="2" creationId="{70ACE72B-DA91-4595-8ED0-9A32CF8046D4}"/>
          </ac:spMkLst>
        </pc:spChg>
        <pc:spChg chg="mod">
          <ac:chgData name="Iveta Jansová" userId="da7de646-f302-4f0f-ac49-a945ad05c27e" providerId="ADAL" clId="{427F4941-EC4F-F141-A532-B12DFC1D776D}" dt="2021-02-16T08:17:07.212" v="13" actId="2710"/>
          <ac:spMkLst>
            <pc:docMk/>
            <pc:sldMk cId="1211825957" sldId="257"/>
            <ac:spMk id="3" creationId="{1B3E7DDE-E8BE-4F27-A671-48B875FCF323}"/>
          </ac:spMkLst>
        </pc:spChg>
        <pc:spChg chg="add">
          <ac:chgData name="Iveta Jansová" userId="da7de646-f302-4f0f-ac49-a945ad05c27e" providerId="ADAL" clId="{427F4941-EC4F-F141-A532-B12DFC1D776D}" dt="2021-02-16T08:16:57.415" v="11" actId="26606"/>
          <ac:spMkLst>
            <pc:docMk/>
            <pc:sldMk cId="1211825957" sldId="257"/>
            <ac:spMk id="16" creationId="{DE8CA385-F89A-4515-A769-3CEF1900BFF8}"/>
          </ac:spMkLst>
        </pc:spChg>
        <pc:spChg chg="add">
          <ac:chgData name="Iveta Jansová" userId="da7de646-f302-4f0f-ac49-a945ad05c27e" providerId="ADAL" clId="{427F4941-EC4F-F141-A532-B12DFC1D776D}" dt="2021-02-16T08:16:57.415" v="11" actId="26606"/>
          <ac:spMkLst>
            <pc:docMk/>
            <pc:sldMk cId="1211825957" sldId="257"/>
            <ac:spMk id="20" creationId="{504E9E2C-AFCE-4467-913A-7A2D7A7AA526}"/>
          </ac:spMkLst>
        </pc:spChg>
        <pc:picChg chg="mod ord">
          <ac:chgData name="Iveta Jansová" userId="da7de646-f302-4f0f-ac49-a945ad05c27e" providerId="ADAL" clId="{427F4941-EC4F-F141-A532-B12DFC1D776D}" dt="2021-02-16T08:16:57.415" v="11" actId="26606"/>
          <ac:picMkLst>
            <pc:docMk/>
            <pc:sldMk cId="1211825957" sldId="257"/>
            <ac:picMk id="5" creationId="{EECC130E-1BED-4B74-8E8F-88CAD356F406}"/>
          </ac:picMkLst>
        </pc:picChg>
        <pc:picChg chg="mod">
          <ac:chgData name="Iveta Jansová" userId="da7de646-f302-4f0f-ac49-a945ad05c27e" providerId="ADAL" clId="{427F4941-EC4F-F141-A532-B12DFC1D776D}" dt="2021-02-16T08:16:57.415" v="11" actId="26606"/>
          <ac:picMkLst>
            <pc:docMk/>
            <pc:sldMk cId="1211825957" sldId="257"/>
            <ac:picMk id="7" creationId="{F6DF1F4B-3CE5-4BC0-8981-49376210C0AA}"/>
          </ac:picMkLst>
        </pc:picChg>
        <pc:picChg chg="mod">
          <ac:chgData name="Iveta Jansová" userId="da7de646-f302-4f0f-ac49-a945ad05c27e" providerId="ADAL" clId="{427F4941-EC4F-F141-A532-B12DFC1D776D}" dt="2021-02-16T08:16:57.415" v="11" actId="26606"/>
          <ac:picMkLst>
            <pc:docMk/>
            <pc:sldMk cId="1211825957" sldId="257"/>
            <ac:picMk id="9" creationId="{A38EE8F0-A00C-4021-9E0A-3ACA50008F63}"/>
          </ac:picMkLst>
        </pc:picChg>
        <pc:picChg chg="mod ord">
          <ac:chgData name="Iveta Jansová" userId="da7de646-f302-4f0f-ac49-a945ad05c27e" providerId="ADAL" clId="{427F4941-EC4F-F141-A532-B12DFC1D776D}" dt="2021-02-16T08:16:57.415" v="11" actId="26606"/>
          <ac:picMkLst>
            <pc:docMk/>
            <pc:sldMk cId="1211825957" sldId="257"/>
            <ac:picMk id="11" creationId="{E66A3DD3-3317-4AE9-B457-EBC791B7455E}"/>
          </ac:picMkLst>
        </pc:picChg>
        <pc:picChg chg="add">
          <ac:chgData name="Iveta Jansová" userId="da7de646-f302-4f0f-ac49-a945ad05c27e" providerId="ADAL" clId="{427F4941-EC4F-F141-A532-B12DFC1D776D}" dt="2021-02-16T08:16:57.415" v="11" actId="26606"/>
          <ac:picMkLst>
            <pc:docMk/>
            <pc:sldMk cId="1211825957" sldId="257"/>
            <ac:picMk id="18" creationId="{6E34A230-D728-4275-A07E-38A8344A0B0B}"/>
          </ac:picMkLst>
        </pc:picChg>
      </pc:sldChg>
      <pc:sldChg chg="addSp delSp modSp mod">
        <pc:chgData name="Iveta Jansová" userId="da7de646-f302-4f0f-ac49-a945ad05c27e" providerId="ADAL" clId="{427F4941-EC4F-F141-A532-B12DFC1D776D}" dt="2021-02-16T08:29:21.253" v="41" actId="114"/>
        <pc:sldMkLst>
          <pc:docMk/>
          <pc:sldMk cId="639057146" sldId="258"/>
        </pc:sldMkLst>
        <pc:spChg chg="mod">
          <ac:chgData name="Iveta Jansová" userId="da7de646-f302-4f0f-ac49-a945ad05c27e" providerId="ADAL" clId="{427F4941-EC4F-F141-A532-B12DFC1D776D}" dt="2021-02-16T08:17:46.340" v="27" actId="113"/>
          <ac:spMkLst>
            <pc:docMk/>
            <pc:sldMk cId="639057146" sldId="258"/>
            <ac:spMk id="2" creationId="{AD27782D-AE9D-4AF4-B065-FF6E448087BA}"/>
          </ac:spMkLst>
        </pc:spChg>
        <pc:spChg chg="mod">
          <ac:chgData name="Iveta Jansová" userId="da7de646-f302-4f0f-ac49-a945ad05c27e" providerId="ADAL" clId="{427F4941-EC4F-F141-A532-B12DFC1D776D}" dt="2021-02-16T08:29:21.253" v="41" actId="114"/>
          <ac:spMkLst>
            <pc:docMk/>
            <pc:sldMk cId="639057146" sldId="258"/>
            <ac:spMk id="3" creationId="{0EB576ED-4A70-4BF1-89C2-3C342EE23738}"/>
          </ac:spMkLst>
        </pc:spChg>
        <pc:spChg chg="add del">
          <ac:chgData name="Iveta Jansová" userId="da7de646-f302-4f0f-ac49-a945ad05c27e" providerId="ADAL" clId="{427F4941-EC4F-F141-A532-B12DFC1D776D}" dt="2021-02-16T08:17:22.516" v="15" actId="26606"/>
          <ac:spMkLst>
            <pc:docMk/>
            <pc:sldMk cId="639057146" sldId="258"/>
            <ac:spMk id="10" creationId="{1EA5387D-64D8-4D6C-B109-FF4E81DF609A}"/>
          </ac:spMkLst>
        </pc:spChg>
        <pc:spChg chg="add del">
          <ac:chgData name="Iveta Jansová" userId="da7de646-f302-4f0f-ac49-a945ad05c27e" providerId="ADAL" clId="{427F4941-EC4F-F141-A532-B12DFC1D776D}" dt="2021-02-16T08:17:24.755" v="17" actId="26606"/>
          <ac:spMkLst>
            <pc:docMk/>
            <pc:sldMk cId="639057146" sldId="258"/>
            <ac:spMk id="14" creationId="{1EA5387D-64D8-4D6C-B109-FF4E81DF609A}"/>
          </ac:spMkLst>
        </pc:spChg>
        <pc:spChg chg="add del">
          <ac:chgData name="Iveta Jansová" userId="da7de646-f302-4f0f-ac49-a945ad05c27e" providerId="ADAL" clId="{427F4941-EC4F-F141-A532-B12DFC1D776D}" dt="2021-02-16T08:17:28.344" v="19" actId="26606"/>
          <ac:spMkLst>
            <pc:docMk/>
            <pc:sldMk cId="639057146" sldId="258"/>
            <ac:spMk id="16" creationId="{1EA5387D-64D8-4D6C-B109-FF4E81DF609A}"/>
          </ac:spMkLst>
        </pc:spChg>
        <pc:spChg chg="add">
          <ac:chgData name="Iveta Jansová" userId="da7de646-f302-4f0f-ac49-a945ad05c27e" providerId="ADAL" clId="{427F4941-EC4F-F141-A532-B12DFC1D776D}" dt="2021-02-16T08:17:28.387" v="20" actId="26606"/>
          <ac:spMkLst>
            <pc:docMk/>
            <pc:sldMk cId="639057146" sldId="258"/>
            <ac:spMk id="18" creationId="{8B836880-BF75-4385-9994-9270F8ACF1A7}"/>
          </ac:spMkLst>
        </pc:spChg>
        <pc:spChg chg="add">
          <ac:chgData name="Iveta Jansová" userId="da7de646-f302-4f0f-ac49-a945ad05c27e" providerId="ADAL" clId="{427F4941-EC4F-F141-A532-B12DFC1D776D}" dt="2021-02-16T08:17:28.387" v="20" actId="26606"/>
          <ac:spMkLst>
            <pc:docMk/>
            <pc:sldMk cId="639057146" sldId="258"/>
            <ac:spMk id="20" creationId="{38D32B90-922C-4411-A898-3F03AA808A09}"/>
          </ac:spMkLst>
        </pc:spChg>
        <pc:picChg chg="mod ord">
          <ac:chgData name="Iveta Jansová" userId="da7de646-f302-4f0f-ac49-a945ad05c27e" providerId="ADAL" clId="{427F4941-EC4F-F141-A532-B12DFC1D776D}" dt="2021-02-16T08:17:28.387" v="20" actId="26606"/>
          <ac:picMkLst>
            <pc:docMk/>
            <pc:sldMk cId="639057146" sldId="258"/>
            <ac:picMk id="5" creationId="{2E8966EF-90B5-459C-A746-C6108BAD33A3}"/>
          </ac:picMkLst>
        </pc:picChg>
        <pc:picChg chg="add del">
          <ac:chgData name="Iveta Jansová" userId="da7de646-f302-4f0f-ac49-a945ad05c27e" providerId="ADAL" clId="{427F4941-EC4F-F141-A532-B12DFC1D776D}" dt="2021-02-16T08:17:22.516" v="15" actId="26606"/>
          <ac:picMkLst>
            <pc:docMk/>
            <pc:sldMk cId="639057146" sldId="258"/>
            <ac:picMk id="12" creationId="{6319FFD2-07B5-4029-BFB3-26FCFCC2F1B8}"/>
          </ac:picMkLst>
        </pc:picChg>
        <pc:picChg chg="add">
          <ac:chgData name="Iveta Jansová" userId="da7de646-f302-4f0f-ac49-a945ad05c27e" providerId="ADAL" clId="{427F4941-EC4F-F141-A532-B12DFC1D776D}" dt="2021-02-16T08:17:28.387" v="20" actId="26606"/>
          <ac:picMkLst>
            <pc:docMk/>
            <pc:sldMk cId="639057146" sldId="258"/>
            <ac:picMk id="19" creationId="{26BCFBE2-C65F-42E3-A14A-5D04B9842E44}"/>
          </ac:picMkLst>
        </pc:picChg>
      </pc:sldChg>
      <pc:sldChg chg="del">
        <pc:chgData name="Iveta Jansová" userId="da7de646-f302-4f0f-ac49-a945ad05c27e" providerId="ADAL" clId="{427F4941-EC4F-F141-A532-B12DFC1D776D}" dt="2021-02-16T08:18:51.590" v="31" actId="2696"/>
        <pc:sldMkLst>
          <pc:docMk/>
          <pc:sldMk cId="4019872727" sldId="260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hyperlink" Target="https://www.youtube.com/watch?v=JO6eydRPpyU" TargetMode="External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hyperlink" Target="https://www.youtube.com/watch?v=LCDgJiPBxfI&amp;list=PLCYHMcPfdD7yB5S6Trlq1_aKvv1-PvvEa" TargetMode="External"/><Relationship Id="rId1" Type="http://schemas.openxmlformats.org/officeDocument/2006/relationships/hyperlink" Target="https://www.youtube.com/watch?v=lYZUIGqwsuU" TargetMode="Externa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hyperlink" Target="https://www.youtube.com/channel/UC3592r7UtSSzsjLtOMiDJaQ/videos" TargetMode="External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hyperlink" Target="https://www.youtube.com/watch?v=Rvnt2wBVpkg&amp;list=PLCYHMcPfdD7yB5S6Trlq1_aKvv1-PvvEa&amp;index=4" TargetMode="External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6.png"/><Relationship Id="rId3" Type="http://schemas.openxmlformats.org/officeDocument/2006/relationships/hyperlink" Target="https://www.youtube.com/watch?v=lYZUIGqwsuU" TargetMode="External"/><Relationship Id="rId7" Type="http://schemas.openxmlformats.org/officeDocument/2006/relationships/image" Target="../media/image12.png"/><Relationship Id="rId12" Type="http://schemas.openxmlformats.org/officeDocument/2006/relationships/hyperlink" Target="https://www.youtube.com/watch?v=Rvnt2wBVpkg&amp;list=PLCYHMcPfdD7yB5S6Trlq1_aKvv1-PvvEa&amp;index=4" TargetMode="External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hyperlink" Target="https://www.youtube.com/watch?v=LCDgJiPBxfI&amp;list=PLCYHMcPfdD7yB5S6Trlq1_aKvv1-PvvEa" TargetMode="External"/><Relationship Id="rId11" Type="http://schemas.openxmlformats.org/officeDocument/2006/relationships/image" Target="../media/image15.svg"/><Relationship Id="rId5" Type="http://schemas.openxmlformats.org/officeDocument/2006/relationships/image" Target="../media/image11.svg"/><Relationship Id="rId15" Type="http://schemas.openxmlformats.org/officeDocument/2006/relationships/hyperlink" Target="https://www.youtube.com/channel/UC3592r7UtSSzsjLtOMiDJaQ/videos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hyperlink" Target="https://www.youtube.com/watch?v=JO6eydRPpyU" TargetMode="External"/><Relationship Id="rId1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B02D8-09FB-4544-8E26-59659D7E35E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7E11BE7-515A-4DB1-9777-FB856CFDF320}">
      <dgm:prSet/>
      <dgm:spPr/>
      <dgm:t>
        <a:bodyPr/>
        <a:lstStyle/>
        <a:p>
          <a:r>
            <a:rPr lang="cs-CZ">
              <a:hlinkClick xmlns:r="http://schemas.openxmlformats.org/officeDocument/2006/relationships" r:id="rId1"/>
            </a:rPr>
            <a:t>Can‘t stop fangirling</a:t>
          </a:r>
          <a:endParaRPr lang="en-US"/>
        </a:p>
      </dgm:t>
    </dgm:pt>
    <dgm:pt modelId="{2B3B6596-8766-4DEC-A0ED-4380ED97F37D}" type="parTrans" cxnId="{2E419DF1-D3DB-4EB6-A074-FCF0D10D4D79}">
      <dgm:prSet/>
      <dgm:spPr/>
      <dgm:t>
        <a:bodyPr/>
        <a:lstStyle/>
        <a:p>
          <a:endParaRPr lang="en-US"/>
        </a:p>
      </dgm:t>
    </dgm:pt>
    <dgm:pt modelId="{82351236-F092-4509-9FE9-23C7B1EA13AE}" type="sibTrans" cxnId="{2E419DF1-D3DB-4EB6-A074-FCF0D10D4D79}">
      <dgm:prSet/>
      <dgm:spPr/>
      <dgm:t>
        <a:bodyPr/>
        <a:lstStyle/>
        <a:p>
          <a:endParaRPr lang="en-US"/>
        </a:p>
      </dgm:t>
    </dgm:pt>
    <dgm:pt modelId="{84DCD1A8-087D-44F8-9892-025ABDDCD274}">
      <dgm:prSet/>
      <dgm:spPr/>
      <dgm:t>
        <a:bodyPr/>
        <a:lstStyle/>
        <a:p>
          <a:r>
            <a:rPr lang="cs-CZ">
              <a:hlinkClick xmlns:r="http://schemas.openxmlformats.org/officeDocument/2006/relationships" r:id="rId2"/>
            </a:rPr>
            <a:t>I ship it </a:t>
          </a:r>
          <a:endParaRPr lang="en-US"/>
        </a:p>
      </dgm:t>
    </dgm:pt>
    <dgm:pt modelId="{1847509E-F5DA-4CED-8E0B-E27EA40DB4AD}" type="parTrans" cxnId="{41845053-FF7B-47AD-B97C-B3009875FDDE}">
      <dgm:prSet/>
      <dgm:spPr/>
      <dgm:t>
        <a:bodyPr/>
        <a:lstStyle/>
        <a:p>
          <a:endParaRPr lang="en-US"/>
        </a:p>
      </dgm:t>
    </dgm:pt>
    <dgm:pt modelId="{3B358772-3533-48C9-8678-B7DE441500D9}" type="sibTrans" cxnId="{41845053-FF7B-47AD-B97C-B3009875FDDE}">
      <dgm:prSet/>
      <dgm:spPr/>
      <dgm:t>
        <a:bodyPr/>
        <a:lstStyle/>
        <a:p>
          <a:endParaRPr lang="en-US"/>
        </a:p>
      </dgm:t>
    </dgm:pt>
    <dgm:pt modelId="{802DA47A-572B-43B8-9B12-FD179DBA574B}">
      <dgm:prSet/>
      <dgm:spPr/>
      <dgm:t>
        <a:bodyPr/>
        <a:lstStyle/>
        <a:p>
          <a:r>
            <a:rPr lang="cs-CZ" dirty="0">
              <a:hlinkClick xmlns:r="http://schemas.openxmlformats.org/officeDocument/2006/relationships" r:id="rId3"/>
            </a:rPr>
            <a:t>Talk Nerdy to Me</a:t>
          </a:r>
          <a:endParaRPr lang="en-US" dirty="0"/>
        </a:p>
      </dgm:t>
    </dgm:pt>
    <dgm:pt modelId="{C93FAFF0-E0EF-446B-B833-717DA9D6E70E}" type="parTrans" cxnId="{84C2A828-471C-4919-ACE3-245B58401AFF}">
      <dgm:prSet/>
      <dgm:spPr/>
      <dgm:t>
        <a:bodyPr/>
        <a:lstStyle/>
        <a:p>
          <a:endParaRPr lang="en-US"/>
        </a:p>
      </dgm:t>
    </dgm:pt>
    <dgm:pt modelId="{10D1693E-7A2C-4D7A-A692-1D92950F2488}" type="sibTrans" cxnId="{84C2A828-471C-4919-ACE3-245B58401AFF}">
      <dgm:prSet/>
      <dgm:spPr/>
      <dgm:t>
        <a:bodyPr/>
        <a:lstStyle/>
        <a:p>
          <a:endParaRPr lang="en-US"/>
        </a:p>
      </dgm:t>
    </dgm:pt>
    <dgm:pt modelId="{D11E6DD9-3728-4C62-8A34-A58F5D2B7C58}">
      <dgm:prSet/>
      <dgm:spPr/>
      <dgm:t>
        <a:bodyPr/>
        <a:lstStyle/>
        <a:p>
          <a:r>
            <a:rPr lang="cs-CZ">
              <a:hlinkClick xmlns:r="http://schemas.openxmlformats.org/officeDocument/2006/relationships" r:id="rId4"/>
            </a:rPr>
            <a:t>Some nights tumblr version</a:t>
          </a:r>
          <a:endParaRPr lang="en-US"/>
        </a:p>
      </dgm:t>
    </dgm:pt>
    <dgm:pt modelId="{B242B46C-B849-46CE-A184-D94B405CB2BF}" type="parTrans" cxnId="{534E906F-4E41-4F0D-93D1-5658092F0D64}">
      <dgm:prSet/>
      <dgm:spPr/>
      <dgm:t>
        <a:bodyPr/>
        <a:lstStyle/>
        <a:p>
          <a:endParaRPr lang="en-US"/>
        </a:p>
      </dgm:t>
    </dgm:pt>
    <dgm:pt modelId="{1AC87EA4-A3D5-43DA-BA10-EE8ECF33ACBE}" type="sibTrans" cxnId="{534E906F-4E41-4F0D-93D1-5658092F0D64}">
      <dgm:prSet/>
      <dgm:spPr/>
      <dgm:t>
        <a:bodyPr/>
        <a:lstStyle/>
        <a:p>
          <a:endParaRPr lang="en-US"/>
        </a:p>
      </dgm:t>
    </dgm:pt>
    <dgm:pt modelId="{0262A4C6-DAB4-42F4-A89F-3431E59482CA}">
      <dgm:prSet/>
      <dgm:spPr/>
      <dgm:t>
        <a:bodyPr/>
        <a:lstStyle/>
        <a:p>
          <a:r>
            <a:rPr lang="cs-CZ"/>
            <a:t>Akademický podtext – </a:t>
          </a:r>
          <a:r>
            <a:rPr lang="cs-CZ">
              <a:hlinkClick xmlns:r="http://schemas.openxmlformats.org/officeDocument/2006/relationships" r:id="rId5"/>
            </a:rPr>
            <a:t>Squee! documentary</a:t>
          </a:r>
          <a:endParaRPr lang="en-US"/>
        </a:p>
      </dgm:t>
    </dgm:pt>
    <dgm:pt modelId="{CA7281BE-EEA9-4333-9093-27C30AD85C76}" type="parTrans" cxnId="{AD6BB620-16C2-479B-90E0-4D234A801FD7}">
      <dgm:prSet/>
      <dgm:spPr/>
      <dgm:t>
        <a:bodyPr/>
        <a:lstStyle/>
        <a:p>
          <a:endParaRPr lang="en-US"/>
        </a:p>
      </dgm:t>
    </dgm:pt>
    <dgm:pt modelId="{71896535-B9AA-487B-B42C-3F34749063E3}" type="sibTrans" cxnId="{AD6BB620-16C2-479B-90E0-4D234A801FD7}">
      <dgm:prSet/>
      <dgm:spPr/>
      <dgm:t>
        <a:bodyPr/>
        <a:lstStyle/>
        <a:p>
          <a:endParaRPr lang="en-US"/>
        </a:p>
      </dgm:t>
    </dgm:pt>
    <dgm:pt modelId="{A8D1DAF7-EFDF-4D6D-AC5C-707EA0D1F568}" type="pres">
      <dgm:prSet presAssocID="{8B6B02D8-09FB-4544-8E26-59659D7E35EE}" presName="root" presStyleCnt="0">
        <dgm:presLayoutVars>
          <dgm:dir/>
          <dgm:resizeHandles val="exact"/>
        </dgm:presLayoutVars>
      </dgm:prSet>
      <dgm:spPr/>
    </dgm:pt>
    <dgm:pt modelId="{656D7E67-BA5D-4291-9085-91A888F50448}" type="pres">
      <dgm:prSet presAssocID="{97E11BE7-515A-4DB1-9777-FB856CFDF320}" presName="compNode" presStyleCnt="0"/>
      <dgm:spPr/>
    </dgm:pt>
    <dgm:pt modelId="{4AECE180-EEAE-41C7-BE2B-063186D32826}" type="pres">
      <dgm:prSet presAssocID="{97E11BE7-515A-4DB1-9777-FB856CFDF320}" presName="bgRect" presStyleLbl="bgShp" presStyleIdx="0" presStyleCnt="5"/>
      <dgm:spPr/>
    </dgm:pt>
    <dgm:pt modelId="{6C8F7433-11B7-4181-A47D-8F3EDE1390A1}" type="pres">
      <dgm:prSet presAssocID="{97E11BE7-515A-4DB1-9777-FB856CFDF320}" presName="iconRect" presStyleLbl="node1" presStyleIdx="0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sed Hand"/>
        </a:ext>
      </dgm:extLst>
    </dgm:pt>
    <dgm:pt modelId="{EB2A3B49-FD2D-4744-8C50-4B4296BCB3C4}" type="pres">
      <dgm:prSet presAssocID="{97E11BE7-515A-4DB1-9777-FB856CFDF320}" presName="spaceRect" presStyleCnt="0"/>
      <dgm:spPr/>
    </dgm:pt>
    <dgm:pt modelId="{27E2FC61-EEEC-495B-BE37-1211E4BFFC53}" type="pres">
      <dgm:prSet presAssocID="{97E11BE7-515A-4DB1-9777-FB856CFDF320}" presName="parTx" presStyleLbl="revTx" presStyleIdx="0" presStyleCnt="5">
        <dgm:presLayoutVars>
          <dgm:chMax val="0"/>
          <dgm:chPref val="0"/>
        </dgm:presLayoutVars>
      </dgm:prSet>
      <dgm:spPr/>
    </dgm:pt>
    <dgm:pt modelId="{4498B429-A14A-4424-A073-750052D3F4AC}" type="pres">
      <dgm:prSet presAssocID="{82351236-F092-4509-9FE9-23C7B1EA13AE}" presName="sibTrans" presStyleCnt="0"/>
      <dgm:spPr/>
    </dgm:pt>
    <dgm:pt modelId="{053FECD1-EC08-41C9-9760-48FBA8D730C0}" type="pres">
      <dgm:prSet presAssocID="{84DCD1A8-087D-44F8-9892-025ABDDCD274}" presName="compNode" presStyleCnt="0"/>
      <dgm:spPr/>
    </dgm:pt>
    <dgm:pt modelId="{470B8F14-6FE6-4A11-8247-419AC88DFB32}" type="pres">
      <dgm:prSet presAssocID="{84DCD1A8-087D-44F8-9892-025ABDDCD274}" presName="bgRect" presStyleLbl="bgShp" presStyleIdx="1" presStyleCnt="5"/>
      <dgm:spPr/>
    </dgm:pt>
    <dgm:pt modelId="{5114CB35-EFEB-4BD3-A525-2A172B0990AC}" type="pres">
      <dgm:prSet presAssocID="{84DCD1A8-087D-44F8-9892-025ABDDCD274}" presName="iconRect" presStyleLbl="node1" presStyleIdx="1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chor"/>
        </a:ext>
      </dgm:extLst>
    </dgm:pt>
    <dgm:pt modelId="{7FC0FBD2-E3F9-4887-824F-D574E5742276}" type="pres">
      <dgm:prSet presAssocID="{84DCD1A8-087D-44F8-9892-025ABDDCD274}" presName="spaceRect" presStyleCnt="0"/>
      <dgm:spPr/>
    </dgm:pt>
    <dgm:pt modelId="{9051481E-6B86-4C08-BB46-DA9990C42233}" type="pres">
      <dgm:prSet presAssocID="{84DCD1A8-087D-44F8-9892-025ABDDCD274}" presName="parTx" presStyleLbl="revTx" presStyleIdx="1" presStyleCnt="5">
        <dgm:presLayoutVars>
          <dgm:chMax val="0"/>
          <dgm:chPref val="0"/>
        </dgm:presLayoutVars>
      </dgm:prSet>
      <dgm:spPr/>
    </dgm:pt>
    <dgm:pt modelId="{0505947D-4730-46CB-B49E-AE3A5DB9C380}" type="pres">
      <dgm:prSet presAssocID="{3B358772-3533-48C9-8678-B7DE441500D9}" presName="sibTrans" presStyleCnt="0"/>
      <dgm:spPr/>
    </dgm:pt>
    <dgm:pt modelId="{8AEED7D3-67F1-4775-97EB-69EB6D8DC718}" type="pres">
      <dgm:prSet presAssocID="{802DA47A-572B-43B8-9B12-FD179DBA574B}" presName="compNode" presStyleCnt="0"/>
      <dgm:spPr/>
    </dgm:pt>
    <dgm:pt modelId="{5356166A-DB3F-491E-85AF-40FFD73125AD}" type="pres">
      <dgm:prSet presAssocID="{802DA47A-572B-43B8-9B12-FD179DBA574B}" presName="bgRect" presStyleLbl="bgShp" presStyleIdx="2" presStyleCnt="5"/>
      <dgm:spPr/>
    </dgm:pt>
    <dgm:pt modelId="{0A049FB6-3A9E-4127-84E4-791A3D10FE96}" type="pres">
      <dgm:prSet presAssocID="{802DA47A-572B-43B8-9B12-FD179DBA574B}" presName="iconRect" presStyleLbl="node1" presStyleIdx="2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4BE7BEE-5866-4EC7-9CE1-A9E93CB73C3D}" type="pres">
      <dgm:prSet presAssocID="{802DA47A-572B-43B8-9B12-FD179DBA574B}" presName="spaceRect" presStyleCnt="0"/>
      <dgm:spPr/>
    </dgm:pt>
    <dgm:pt modelId="{D70015E4-56F9-4E6F-85F3-BBC7DD8D3899}" type="pres">
      <dgm:prSet presAssocID="{802DA47A-572B-43B8-9B12-FD179DBA574B}" presName="parTx" presStyleLbl="revTx" presStyleIdx="2" presStyleCnt="5">
        <dgm:presLayoutVars>
          <dgm:chMax val="0"/>
          <dgm:chPref val="0"/>
        </dgm:presLayoutVars>
      </dgm:prSet>
      <dgm:spPr/>
    </dgm:pt>
    <dgm:pt modelId="{38E67895-4734-4065-AE06-8E219BF3C309}" type="pres">
      <dgm:prSet presAssocID="{10D1693E-7A2C-4D7A-A692-1D92950F2488}" presName="sibTrans" presStyleCnt="0"/>
      <dgm:spPr/>
    </dgm:pt>
    <dgm:pt modelId="{DE2549B8-F3CD-4233-9029-D4854E192624}" type="pres">
      <dgm:prSet presAssocID="{D11E6DD9-3728-4C62-8A34-A58F5D2B7C58}" presName="compNode" presStyleCnt="0"/>
      <dgm:spPr/>
    </dgm:pt>
    <dgm:pt modelId="{8BD4D430-E957-46F8-818D-2A82ACD5AB28}" type="pres">
      <dgm:prSet presAssocID="{D11E6DD9-3728-4C62-8A34-A58F5D2B7C58}" presName="bgRect" presStyleLbl="bgShp" presStyleIdx="3" presStyleCnt="5"/>
      <dgm:spPr/>
    </dgm:pt>
    <dgm:pt modelId="{C004D7FC-905C-4745-A9B2-BDC5D0A5C3F4}" type="pres">
      <dgm:prSet presAssocID="{D11E6DD9-3728-4C62-8A34-A58F5D2B7C58}" presName="iconRect" presStyleLbl="node1" presStyleIdx="3" presStyleCnt="5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CBA325B3-8FD4-4543-8A2E-F00AC5699B5D}" type="pres">
      <dgm:prSet presAssocID="{D11E6DD9-3728-4C62-8A34-A58F5D2B7C58}" presName="spaceRect" presStyleCnt="0"/>
      <dgm:spPr/>
    </dgm:pt>
    <dgm:pt modelId="{72B336F3-988B-478D-8385-36484F4E3ACA}" type="pres">
      <dgm:prSet presAssocID="{D11E6DD9-3728-4C62-8A34-A58F5D2B7C58}" presName="parTx" presStyleLbl="revTx" presStyleIdx="3" presStyleCnt="5">
        <dgm:presLayoutVars>
          <dgm:chMax val="0"/>
          <dgm:chPref val="0"/>
        </dgm:presLayoutVars>
      </dgm:prSet>
      <dgm:spPr/>
    </dgm:pt>
    <dgm:pt modelId="{54C9DC79-09CF-4759-AB9D-695B32114BD7}" type="pres">
      <dgm:prSet presAssocID="{1AC87EA4-A3D5-43DA-BA10-EE8ECF33ACBE}" presName="sibTrans" presStyleCnt="0"/>
      <dgm:spPr/>
    </dgm:pt>
    <dgm:pt modelId="{67287435-AED7-485C-A67C-564D8B8058CC}" type="pres">
      <dgm:prSet presAssocID="{0262A4C6-DAB4-42F4-A89F-3431E59482CA}" presName="compNode" presStyleCnt="0"/>
      <dgm:spPr/>
    </dgm:pt>
    <dgm:pt modelId="{203ADBE0-9BD5-406B-B0CD-0B013D1980A5}" type="pres">
      <dgm:prSet presAssocID="{0262A4C6-DAB4-42F4-A89F-3431E59482CA}" presName="bgRect" presStyleLbl="bgShp" presStyleIdx="4" presStyleCnt="5"/>
      <dgm:spPr/>
    </dgm:pt>
    <dgm:pt modelId="{DA4F6F39-575E-44C4-B5E7-D7EC9314C89C}" type="pres">
      <dgm:prSet presAssocID="{0262A4C6-DAB4-42F4-A89F-3431E59482CA}" presName="iconRect" presStyleLbl="node1" presStyleIdx="4" presStyleCnt="5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512C0923-96EC-412A-B306-BA3D7ED74717}" type="pres">
      <dgm:prSet presAssocID="{0262A4C6-DAB4-42F4-A89F-3431E59482CA}" presName="spaceRect" presStyleCnt="0"/>
      <dgm:spPr/>
    </dgm:pt>
    <dgm:pt modelId="{609F71AE-F4B8-467A-A644-61FB369D2BEF}" type="pres">
      <dgm:prSet presAssocID="{0262A4C6-DAB4-42F4-A89F-3431E59482C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D661D17-F69E-4039-9A7F-F20924B0B896}" type="presOf" srcId="{D11E6DD9-3728-4C62-8A34-A58F5D2B7C58}" destId="{72B336F3-988B-478D-8385-36484F4E3ACA}" srcOrd="0" destOrd="0" presId="urn:microsoft.com/office/officeart/2018/2/layout/IconVerticalSolidList"/>
    <dgm:cxn modelId="{810CF81C-54E2-4D66-9FE6-11BFBEECE11D}" type="presOf" srcId="{84DCD1A8-087D-44F8-9892-025ABDDCD274}" destId="{9051481E-6B86-4C08-BB46-DA9990C42233}" srcOrd="0" destOrd="0" presId="urn:microsoft.com/office/officeart/2018/2/layout/IconVerticalSolidList"/>
    <dgm:cxn modelId="{AD6BB620-16C2-479B-90E0-4D234A801FD7}" srcId="{8B6B02D8-09FB-4544-8E26-59659D7E35EE}" destId="{0262A4C6-DAB4-42F4-A89F-3431E59482CA}" srcOrd="4" destOrd="0" parTransId="{CA7281BE-EEA9-4333-9093-27C30AD85C76}" sibTransId="{71896535-B9AA-487B-B42C-3F34749063E3}"/>
    <dgm:cxn modelId="{036AC226-213D-49E4-9251-457AF885A223}" type="presOf" srcId="{802DA47A-572B-43B8-9B12-FD179DBA574B}" destId="{D70015E4-56F9-4E6F-85F3-BBC7DD8D3899}" srcOrd="0" destOrd="0" presId="urn:microsoft.com/office/officeart/2018/2/layout/IconVerticalSolidList"/>
    <dgm:cxn modelId="{84C2A828-471C-4919-ACE3-245B58401AFF}" srcId="{8B6B02D8-09FB-4544-8E26-59659D7E35EE}" destId="{802DA47A-572B-43B8-9B12-FD179DBA574B}" srcOrd="2" destOrd="0" parTransId="{C93FAFF0-E0EF-446B-B833-717DA9D6E70E}" sibTransId="{10D1693E-7A2C-4D7A-A692-1D92950F2488}"/>
    <dgm:cxn modelId="{9D3A4743-3A3F-4379-BB1D-2D03FA802329}" type="presOf" srcId="{8B6B02D8-09FB-4544-8E26-59659D7E35EE}" destId="{A8D1DAF7-EFDF-4D6D-AC5C-707EA0D1F568}" srcOrd="0" destOrd="0" presId="urn:microsoft.com/office/officeart/2018/2/layout/IconVerticalSolidList"/>
    <dgm:cxn modelId="{41845053-FF7B-47AD-B97C-B3009875FDDE}" srcId="{8B6B02D8-09FB-4544-8E26-59659D7E35EE}" destId="{84DCD1A8-087D-44F8-9892-025ABDDCD274}" srcOrd="1" destOrd="0" parTransId="{1847509E-F5DA-4CED-8E0B-E27EA40DB4AD}" sibTransId="{3B358772-3533-48C9-8678-B7DE441500D9}"/>
    <dgm:cxn modelId="{0483CA5E-F332-45C6-85E1-EE56042C3811}" type="presOf" srcId="{0262A4C6-DAB4-42F4-A89F-3431E59482CA}" destId="{609F71AE-F4B8-467A-A644-61FB369D2BEF}" srcOrd="0" destOrd="0" presId="urn:microsoft.com/office/officeart/2018/2/layout/IconVerticalSolidList"/>
    <dgm:cxn modelId="{534E906F-4E41-4F0D-93D1-5658092F0D64}" srcId="{8B6B02D8-09FB-4544-8E26-59659D7E35EE}" destId="{D11E6DD9-3728-4C62-8A34-A58F5D2B7C58}" srcOrd="3" destOrd="0" parTransId="{B242B46C-B849-46CE-A184-D94B405CB2BF}" sibTransId="{1AC87EA4-A3D5-43DA-BA10-EE8ECF33ACBE}"/>
    <dgm:cxn modelId="{847226AE-971F-4CDC-840D-90657EA4C73A}" type="presOf" srcId="{97E11BE7-515A-4DB1-9777-FB856CFDF320}" destId="{27E2FC61-EEEC-495B-BE37-1211E4BFFC53}" srcOrd="0" destOrd="0" presId="urn:microsoft.com/office/officeart/2018/2/layout/IconVerticalSolidList"/>
    <dgm:cxn modelId="{2E419DF1-D3DB-4EB6-A074-FCF0D10D4D79}" srcId="{8B6B02D8-09FB-4544-8E26-59659D7E35EE}" destId="{97E11BE7-515A-4DB1-9777-FB856CFDF320}" srcOrd="0" destOrd="0" parTransId="{2B3B6596-8766-4DEC-A0ED-4380ED97F37D}" sibTransId="{82351236-F092-4509-9FE9-23C7B1EA13AE}"/>
    <dgm:cxn modelId="{20796178-06CF-491B-86D3-86E139DDB88B}" type="presParOf" srcId="{A8D1DAF7-EFDF-4D6D-AC5C-707EA0D1F568}" destId="{656D7E67-BA5D-4291-9085-91A888F50448}" srcOrd="0" destOrd="0" presId="urn:microsoft.com/office/officeart/2018/2/layout/IconVerticalSolidList"/>
    <dgm:cxn modelId="{6E0D0FC8-0714-4C22-A94A-95A26D1B3E6D}" type="presParOf" srcId="{656D7E67-BA5D-4291-9085-91A888F50448}" destId="{4AECE180-EEAE-41C7-BE2B-063186D32826}" srcOrd="0" destOrd="0" presId="urn:microsoft.com/office/officeart/2018/2/layout/IconVerticalSolidList"/>
    <dgm:cxn modelId="{BF0D401A-A25D-4A48-B91D-9BACBD50D554}" type="presParOf" srcId="{656D7E67-BA5D-4291-9085-91A888F50448}" destId="{6C8F7433-11B7-4181-A47D-8F3EDE1390A1}" srcOrd="1" destOrd="0" presId="urn:microsoft.com/office/officeart/2018/2/layout/IconVerticalSolidList"/>
    <dgm:cxn modelId="{5C29E9DD-F91A-468B-9FAF-A81D42550604}" type="presParOf" srcId="{656D7E67-BA5D-4291-9085-91A888F50448}" destId="{EB2A3B49-FD2D-4744-8C50-4B4296BCB3C4}" srcOrd="2" destOrd="0" presId="urn:microsoft.com/office/officeart/2018/2/layout/IconVerticalSolidList"/>
    <dgm:cxn modelId="{3A5E9B8D-9841-4275-8DA7-66400B18EA61}" type="presParOf" srcId="{656D7E67-BA5D-4291-9085-91A888F50448}" destId="{27E2FC61-EEEC-495B-BE37-1211E4BFFC53}" srcOrd="3" destOrd="0" presId="urn:microsoft.com/office/officeart/2018/2/layout/IconVerticalSolidList"/>
    <dgm:cxn modelId="{59ABDC6A-858F-41B3-9FBE-F772D94E1666}" type="presParOf" srcId="{A8D1DAF7-EFDF-4D6D-AC5C-707EA0D1F568}" destId="{4498B429-A14A-4424-A073-750052D3F4AC}" srcOrd="1" destOrd="0" presId="urn:microsoft.com/office/officeart/2018/2/layout/IconVerticalSolidList"/>
    <dgm:cxn modelId="{B49ED7E0-BBAF-47F9-9B47-EF634CCE4DA5}" type="presParOf" srcId="{A8D1DAF7-EFDF-4D6D-AC5C-707EA0D1F568}" destId="{053FECD1-EC08-41C9-9760-48FBA8D730C0}" srcOrd="2" destOrd="0" presId="urn:microsoft.com/office/officeart/2018/2/layout/IconVerticalSolidList"/>
    <dgm:cxn modelId="{45C0271F-7BDC-40A2-A4B3-8983C271FF4D}" type="presParOf" srcId="{053FECD1-EC08-41C9-9760-48FBA8D730C0}" destId="{470B8F14-6FE6-4A11-8247-419AC88DFB32}" srcOrd="0" destOrd="0" presId="urn:microsoft.com/office/officeart/2018/2/layout/IconVerticalSolidList"/>
    <dgm:cxn modelId="{733B9E3C-DE68-4DBB-A554-451F1006F48B}" type="presParOf" srcId="{053FECD1-EC08-41C9-9760-48FBA8D730C0}" destId="{5114CB35-EFEB-4BD3-A525-2A172B0990AC}" srcOrd="1" destOrd="0" presId="urn:microsoft.com/office/officeart/2018/2/layout/IconVerticalSolidList"/>
    <dgm:cxn modelId="{1315DBB0-6098-4AB2-A257-067B50ECD12C}" type="presParOf" srcId="{053FECD1-EC08-41C9-9760-48FBA8D730C0}" destId="{7FC0FBD2-E3F9-4887-824F-D574E5742276}" srcOrd="2" destOrd="0" presId="urn:microsoft.com/office/officeart/2018/2/layout/IconVerticalSolidList"/>
    <dgm:cxn modelId="{357AFAB7-DCA4-4A53-852B-B47321C3A26E}" type="presParOf" srcId="{053FECD1-EC08-41C9-9760-48FBA8D730C0}" destId="{9051481E-6B86-4C08-BB46-DA9990C42233}" srcOrd="3" destOrd="0" presId="urn:microsoft.com/office/officeart/2018/2/layout/IconVerticalSolidList"/>
    <dgm:cxn modelId="{7D292456-74BC-43A7-BCC3-AFA296EC4BC0}" type="presParOf" srcId="{A8D1DAF7-EFDF-4D6D-AC5C-707EA0D1F568}" destId="{0505947D-4730-46CB-B49E-AE3A5DB9C380}" srcOrd="3" destOrd="0" presId="urn:microsoft.com/office/officeart/2018/2/layout/IconVerticalSolidList"/>
    <dgm:cxn modelId="{D426A7D0-25B8-4245-8F6B-E33E87ACA3F6}" type="presParOf" srcId="{A8D1DAF7-EFDF-4D6D-AC5C-707EA0D1F568}" destId="{8AEED7D3-67F1-4775-97EB-69EB6D8DC718}" srcOrd="4" destOrd="0" presId="urn:microsoft.com/office/officeart/2018/2/layout/IconVerticalSolidList"/>
    <dgm:cxn modelId="{03D22D54-265D-4084-A011-42A7FE1F5EEF}" type="presParOf" srcId="{8AEED7D3-67F1-4775-97EB-69EB6D8DC718}" destId="{5356166A-DB3F-491E-85AF-40FFD73125AD}" srcOrd="0" destOrd="0" presId="urn:microsoft.com/office/officeart/2018/2/layout/IconVerticalSolidList"/>
    <dgm:cxn modelId="{CF88DEB4-8586-435B-BF2A-095C566C437D}" type="presParOf" srcId="{8AEED7D3-67F1-4775-97EB-69EB6D8DC718}" destId="{0A049FB6-3A9E-4127-84E4-791A3D10FE96}" srcOrd="1" destOrd="0" presId="urn:microsoft.com/office/officeart/2018/2/layout/IconVerticalSolidList"/>
    <dgm:cxn modelId="{FA950C42-8A49-4C55-911C-DCB7293E42C5}" type="presParOf" srcId="{8AEED7D3-67F1-4775-97EB-69EB6D8DC718}" destId="{B4BE7BEE-5866-4EC7-9CE1-A9E93CB73C3D}" srcOrd="2" destOrd="0" presId="urn:microsoft.com/office/officeart/2018/2/layout/IconVerticalSolidList"/>
    <dgm:cxn modelId="{80A17500-691D-4707-8583-444F846C7A6B}" type="presParOf" srcId="{8AEED7D3-67F1-4775-97EB-69EB6D8DC718}" destId="{D70015E4-56F9-4E6F-85F3-BBC7DD8D3899}" srcOrd="3" destOrd="0" presId="urn:microsoft.com/office/officeart/2018/2/layout/IconVerticalSolidList"/>
    <dgm:cxn modelId="{18E9BD2E-C031-4A0D-AFFF-4424E3365D81}" type="presParOf" srcId="{A8D1DAF7-EFDF-4D6D-AC5C-707EA0D1F568}" destId="{38E67895-4734-4065-AE06-8E219BF3C309}" srcOrd="5" destOrd="0" presId="urn:microsoft.com/office/officeart/2018/2/layout/IconVerticalSolidList"/>
    <dgm:cxn modelId="{0C4F484E-7FDC-4F0F-933D-D644A03775E0}" type="presParOf" srcId="{A8D1DAF7-EFDF-4D6D-AC5C-707EA0D1F568}" destId="{DE2549B8-F3CD-4233-9029-D4854E192624}" srcOrd="6" destOrd="0" presId="urn:microsoft.com/office/officeart/2018/2/layout/IconVerticalSolidList"/>
    <dgm:cxn modelId="{B3AFA98A-7ED8-4B87-901E-06CF85360702}" type="presParOf" srcId="{DE2549B8-F3CD-4233-9029-D4854E192624}" destId="{8BD4D430-E957-46F8-818D-2A82ACD5AB28}" srcOrd="0" destOrd="0" presId="urn:microsoft.com/office/officeart/2018/2/layout/IconVerticalSolidList"/>
    <dgm:cxn modelId="{6AF54B46-923E-4A36-A717-559D32E634F1}" type="presParOf" srcId="{DE2549B8-F3CD-4233-9029-D4854E192624}" destId="{C004D7FC-905C-4745-A9B2-BDC5D0A5C3F4}" srcOrd="1" destOrd="0" presId="urn:microsoft.com/office/officeart/2018/2/layout/IconVerticalSolidList"/>
    <dgm:cxn modelId="{149CE65D-4D16-4845-9867-C94D07825529}" type="presParOf" srcId="{DE2549B8-F3CD-4233-9029-D4854E192624}" destId="{CBA325B3-8FD4-4543-8A2E-F00AC5699B5D}" srcOrd="2" destOrd="0" presId="urn:microsoft.com/office/officeart/2018/2/layout/IconVerticalSolidList"/>
    <dgm:cxn modelId="{7C2DDC31-E14D-4E6C-8FFB-15E00F0C62D5}" type="presParOf" srcId="{DE2549B8-F3CD-4233-9029-D4854E192624}" destId="{72B336F3-988B-478D-8385-36484F4E3ACA}" srcOrd="3" destOrd="0" presId="urn:microsoft.com/office/officeart/2018/2/layout/IconVerticalSolidList"/>
    <dgm:cxn modelId="{2306FAEC-6B54-46A0-997F-4CA7B8551D25}" type="presParOf" srcId="{A8D1DAF7-EFDF-4D6D-AC5C-707EA0D1F568}" destId="{54C9DC79-09CF-4759-AB9D-695B32114BD7}" srcOrd="7" destOrd="0" presId="urn:microsoft.com/office/officeart/2018/2/layout/IconVerticalSolidList"/>
    <dgm:cxn modelId="{8EB43D0A-7513-41E9-AF94-AB18253320B3}" type="presParOf" srcId="{A8D1DAF7-EFDF-4D6D-AC5C-707EA0D1F568}" destId="{67287435-AED7-485C-A67C-564D8B8058CC}" srcOrd="8" destOrd="0" presId="urn:microsoft.com/office/officeart/2018/2/layout/IconVerticalSolidList"/>
    <dgm:cxn modelId="{D25C5CE5-F933-40BF-AA99-26C4FA187879}" type="presParOf" srcId="{67287435-AED7-485C-A67C-564D8B8058CC}" destId="{203ADBE0-9BD5-406B-B0CD-0B013D1980A5}" srcOrd="0" destOrd="0" presId="urn:microsoft.com/office/officeart/2018/2/layout/IconVerticalSolidList"/>
    <dgm:cxn modelId="{EE998BBA-5AC3-4C45-AA3C-E10B2A578781}" type="presParOf" srcId="{67287435-AED7-485C-A67C-564D8B8058CC}" destId="{DA4F6F39-575E-44C4-B5E7-D7EC9314C89C}" srcOrd="1" destOrd="0" presId="urn:microsoft.com/office/officeart/2018/2/layout/IconVerticalSolidList"/>
    <dgm:cxn modelId="{EB811EF5-D5F1-47BA-9011-1E1F0A8FD24A}" type="presParOf" srcId="{67287435-AED7-485C-A67C-564D8B8058CC}" destId="{512C0923-96EC-412A-B306-BA3D7ED74717}" srcOrd="2" destOrd="0" presId="urn:microsoft.com/office/officeart/2018/2/layout/IconVerticalSolidList"/>
    <dgm:cxn modelId="{F80B37AF-5805-4F1C-92F2-62564F9745FB}" type="presParOf" srcId="{67287435-AED7-485C-A67C-564D8B8058CC}" destId="{609F71AE-F4B8-467A-A644-61FB369D2BE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CE180-EEAE-41C7-BE2B-063186D32826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8F7433-11B7-4181-A47D-8F3EDE1390A1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E2FC61-EEEC-495B-BE37-1211E4BFFC53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hlinkClick xmlns:r="http://schemas.openxmlformats.org/officeDocument/2006/relationships" r:id="rId3"/>
            </a:rPr>
            <a:t>Can‘t stop fangirling</a:t>
          </a:r>
          <a:endParaRPr lang="en-US" sz="1900" kern="1200"/>
        </a:p>
      </dsp:txBody>
      <dsp:txXfrm>
        <a:off x="1131174" y="4597"/>
        <a:ext cx="5382429" cy="979371"/>
      </dsp:txXfrm>
    </dsp:sp>
    <dsp:sp modelId="{470B8F14-6FE6-4A11-8247-419AC88DFB32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14CB35-EFEB-4BD3-A525-2A172B0990AC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51481E-6B86-4C08-BB46-DA9990C42233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hlinkClick xmlns:r="http://schemas.openxmlformats.org/officeDocument/2006/relationships" r:id="rId6"/>
            </a:rPr>
            <a:t>I ship it </a:t>
          </a:r>
          <a:endParaRPr lang="en-US" sz="1900" kern="1200"/>
        </a:p>
      </dsp:txBody>
      <dsp:txXfrm>
        <a:off x="1131174" y="1228812"/>
        <a:ext cx="5382429" cy="979371"/>
      </dsp:txXfrm>
    </dsp:sp>
    <dsp:sp modelId="{5356166A-DB3F-491E-85AF-40FFD73125AD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049FB6-3A9E-4127-84E4-791A3D10FE96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0015E4-56F9-4E6F-85F3-BBC7DD8D3899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hlinkClick xmlns:r="http://schemas.openxmlformats.org/officeDocument/2006/relationships" r:id="rId9"/>
            </a:rPr>
            <a:t>Talk Nerdy to Me</a:t>
          </a:r>
          <a:endParaRPr lang="en-US" sz="1900" kern="1200" dirty="0"/>
        </a:p>
      </dsp:txBody>
      <dsp:txXfrm>
        <a:off x="1131174" y="2453027"/>
        <a:ext cx="5382429" cy="979371"/>
      </dsp:txXfrm>
    </dsp:sp>
    <dsp:sp modelId="{8BD4D430-E957-46F8-818D-2A82ACD5AB28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04D7FC-905C-4745-A9B2-BDC5D0A5C3F4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B336F3-988B-478D-8385-36484F4E3ACA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hlinkClick xmlns:r="http://schemas.openxmlformats.org/officeDocument/2006/relationships" r:id="rId12"/>
            </a:rPr>
            <a:t>Some nights tumblr version</a:t>
          </a:r>
          <a:endParaRPr lang="en-US" sz="1900" kern="1200"/>
        </a:p>
      </dsp:txBody>
      <dsp:txXfrm>
        <a:off x="1131174" y="3677241"/>
        <a:ext cx="5382429" cy="979371"/>
      </dsp:txXfrm>
    </dsp:sp>
    <dsp:sp modelId="{203ADBE0-9BD5-406B-B0CD-0B013D1980A5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4F6F39-575E-44C4-B5E7-D7EC9314C89C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9F71AE-F4B8-467A-A644-61FB369D2BEF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Akademický podtext – </a:t>
          </a:r>
          <a:r>
            <a:rPr lang="cs-CZ" sz="1900" kern="1200">
              <a:hlinkClick xmlns:r="http://schemas.openxmlformats.org/officeDocument/2006/relationships" r:id="rId15"/>
            </a:rPr>
            <a:t>Squee! documentary</a:t>
          </a:r>
          <a:endParaRPr lang="en-US" sz="1900" kern="1200"/>
        </a:p>
      </dsp:txBody>
      <dsp:txXfrm>
        <a:off x="1131174" y="4901456"/>
        <a:ext cx="5382429" cy="97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4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1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98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1473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77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33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9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20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6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5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7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1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6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5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42A1D-3AA1-42F3-8CB7-F9D8D14FFDE0}" type="datetimeFigureOut">
              <a:rPr lang="en-US" smtClean="0"/>
              <a:t>2/16/21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1141D-75C4-42A8-9BE9-60D8502DB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17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www.youtube.com/watch?v=zQxMdyiE2F8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s://www.youtube.com/watch?v=slE9jINyjc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UOe7cl9XDQ" TargetMode="External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X3-hOigoxHs" TargetMode="External"/><Relationship Id="rId5" Type="http://schemas.openxmlformats.org/officeDocument/2006/relationships/hyperlink" Target="https://www.youtube.com/watch?v=jNjVRPyHzls&amp;t=147s" TargetMode="External"/><Relationship Id="rId4" Type="http://schemas.openxmlformats.org/officeDocument/2006/relationships/hyperlink" Target="https://www.youtube.com/watch?v=1NvBz3H235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369A695-798F-4885-AFD8-79E77718C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94982"/>
            <a:ext cx="12192000" cy="22630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2E071F9-F15E-48F8-9B0B-FF5D86811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94034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63118D-7DA8-4486-A81C-0D4130B9F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8"/>
            <a:ext cx="10905066" cy="36188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b="1" dirty="0" err="1"/>
              <a:t>Mediální</a:t>
            </a:r>
            <a:r>
              <a:rPr lang="en-US" sz="4400" b="1" dirty="0"/>
              <a:t> </a:t>
            </a:r>
            <a:r>
              <a:rPr lang="en-US" sz="4400" b="1" dirty="0" err="1"/>
              <a:t>reprezentace</a:t>
            </a:r>
            <a:r>
              <a:rPr lang="en-US" sz="4400" b="1" dirty="0"/>
              <a:t> </a:t>
            </a:r>
            <a:r>
              <a:rPr lang="en-US" sz="4400" b="1" dirty="0" err="1"/>
              <a:t>fanouškovství</a:t>
            </a:r>
            <a:r>
              <a:rPr lang="en-US" sz="4400" dirty="0"/>
              <a:t> </a:t>
            </a:r>
            <a:r>
              <a:rPr lang="en-US" sz="4400" b="1" dirty="0"/>
              <a:t>v </a:t>
            </a:r>
            <a:r>
              <a:rPr lang="en-US" sz="4400" b="1" dirty="0" err="1"/>
              <a:t>televizních</a:t>
            </a:r>
            <a:r>
              <a:rPr lang="en-US" sz="4400" b="1" dirty="0"/>
              <a:t> </a:t>
            </a:r>
            <a:r>
              <a:rPr lang="en-US" sz="4400" b="1" dirty="0" err="1"/>
              <a:t>seriálech</a:t>
            </a:r>
            <a:r>
              <a:rPr lang="en-US" sz="4400" b="1" dirty="0"/>
              <a:t> a </a:t>
            </a:r>
            <a:r>
              <a:rPr lang="en-US" sz="4400" b="1" dirty="0" err="1"/>
              <a:t>filmech</a:t>
            </a:r>
            <a:r>
              <a:rPr lang="en-US" sz="4400" b="1" dirty="0"/>
              <a:t> </a:t>
            </a:r>
            <a:br>
              <a:rPr lang="en-US" sz="4400" b="1" dirty="0"/>
            </a:br>
            <a:r>
              <a:rPr lang="en-US" sz="3600" dirty="0"/>
              <a:t>(</a:t>
            </a:r>
            <a:r>
              <a:rPr lang="en-US" sz="3600" dirty="0" err="1"/>
              <a:t>pozitivní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negativní</a:t>
            </a:r>
            <a:r>
              <a:rPr lang="en-US" sz="3600" dirty="0"/>
              <a:t> </a:t>
            </a:r>
            <a:r>
              <a:rPr lang="en-US" sz="3600" dirty="0" err="1"/>
              <a:t>stereotypizace</a:t>
            </a:r>
            <a:r>
              <a:rPr lang="en-US" sz="3600" dirty="0"/>
              <a:t>, </a:t>
            </a:r>
            <a:r>
              <a:rPr lang="en-US" sz="3600" dirty="0" err="1"/>
              <a:t>patologizace</a:t>
            </a:r>
            <a:r>
              <a:rPr lang="en-US" sz="3600" dirty="0"/>
              <a:t>, </a:t>
            </a:r>
            <a:r>
              <a:rPr lang="en-US" sz="3600" dirty="0" err="1"/>
              <a:t>konformita</a:t>
            </a:r>
            <a:r>
              <a:rPr lang="en-US" sz="3600" dirty="0"/>
              <a:t>)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8763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E8CA385-F89A-4515-A769-3CEF1900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E34A230-D728-4275-A07E-38A8344A0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0ACE72B-DA91-4595-8ED0-9A32CF80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67" y="884494"/>
            <a:ext cx="4753466" cy="1293028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Minulost zobrazování fanoušků</a:t>
            </a:r>
            <a:endParaRPr lang="en-US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3E7DDE-E8BE-4F27-A671-48B875FCF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09" y="2194560"/>
            <a:ext cx="5305958" cy="43242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 dirty="0"/>
              <a:t>hlupáci, dětinové, psychotičtí vrazi, </a:t>
            </a:r>
            <a:r>
              <a:rPr lang="cs-CZ" sz="1800" dirty="0" err="1"/>
              <a:t>hooligans</a:t>
            </a:r>
            <a:r>
              <a:rPr lang="cs-CZ" sz="1800" dirty="0"/>
              <a:t> aj.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sportovní fanoušci (fotbal vs. tenis)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mediální fanoušci (fantasy vs. krimi)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asociální fanoušci (vs. </a:t>
            </a:r>
            <a:r>
              <a:rPr lang="cs-CZ" sz="1800" dirty="0" err="1"/>
              <a:t>cosplay</a:t>
            </a:r>
            <a:r>
              <a:rPr lang="cs-CZ" sz="1800" dirty="0"/>
              <a:t>, </a:t>
            </a:r>
            <a:r>
              <a:rPr lang="cs-CZ" sz="1800" dirty="0" err="1"/>
              <a:t>roleplay</a:t>
            </a:r>
            <a:r>
              <a:rPr lang="cs-CZ" sz="18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společenští vyvrženci (</a:t>
            </a:r>
            <a:r>
              <a:rPr lang="cs-CZ" sz="1800" dirty="0" err="1"/>
              <a:t>mistfits</a:t>
            </a:r>
            <a:r>
              <a:rPr lang="cs-CZ" sz="1800" dirty="0"/>
              <a:t>)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hlinkClick r:id="rId3"/>
              </a:rPr>
              <a:t>Bodyguard</a:t>
            </a:r>
            <a:r>
              <a:rPr lang="cs-CZ" sz="1800" dirty="0"/>
              <a:t> (1992)</a:t>
            </a:r>
          </a:p>
          <a:p>
            <a:pPr lvl="1">
              <a:lnSpc>
                <a:spcPct val="150000"/>
              </a:lnSpc>
            </a:pPr>
            <a:r>
              <a:rPr lang="cs-CZ" sz="1800" dirty="0">
                <a:hlinkClick r:id="rId4"/>
              </a:rPr>
              <a:t>ULTRAS</a:t>
            </a:r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  <a:p>
            <a:pPr lvl="1"/>
            <a:endParaRPr lang="cs-CZ" sz="1800" dirty="0"/>
          </a:p>
          <a:p>
            <a:pPr marL="457200" lvl="1" indent="0">
              <a:buNone/>
            </a:pPr>
            <a:endParaRPr lang="cs-CZ" sz="1800" dirty="0"/>
          </a:p>
        </p:txBody>
      </p:sp>
      <p:sp>
        <p:nvSpPr>
          <p:cNvPr id="20" name="Rounded Rectangle 14">
            <a:extLst>
              <a:ext uri="{FF2B5EF4-FFF2-40B4-BE49-F238E27FC236}">
                <a16:creationId xmlns:a16="http://schemas.microsoft.com/office/drawing/2014/main" id="{504E9E2C-AFCE-4467-913A-7A2D7A7AA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1066164"/>
            <a:ext cx="5305958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66A3DD3-3317-4AE9-B457-EBC791B7455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7" r="36148" b="3"/>
          <a:stretch/>
        </p:blipFill>
        <p:spPr>
          <a:xfrm>
            <a:off x="6411503" y="1375866"/>
            <a:ext cx="2466491" cy="2683228"/>
          </a:xfrm>
          <a:custGeom>
            <a:avLst/>
            <a:gdLst/>
            <a:ahLst/>
            <a:cxnLst/>
            <a:rect l="l" t="t" r="r" b="b"/>
            <a:pathLst>
              <a:path w="2989398" h="2740475">
                <a:moveTo>
                  <a:pt x="618429" y="0"/>
                </a:moveTo>
                <a:lnTo>
                  <a:pt x="2989398" y="0"/>
                </a:lnTo>
                <a:lnTo>
                  <a:pt x="2989398" y="151959"/>
                </a:lnTo>
                <a:lnTo>
                  <a:pt x="2989398" y="1370238"/>
                </a:lnTo>
                <a:lnTo>
                  <a:pt x="2989398" y="2740475"/>
                </a:lnTo>
                <a:lnTo>
                  <a:pt x="0" y="2740475"/>
                </a:lnTo>
                <a:lnTo>
                  <a:pt x="0" y="151949"/>
                </a:lnTo>
                <a:lnTo>
                  <a:pt x="11940" y="92810"/>
                </a:lnTo>
                <a:cubicBezTo>
                  <a:pt x="27319" y="56449"/>
                  <a:pt x="56447" y="27321"/>
                  <a:pt x="92808" y="11942"/>
                </a:cubicBezTo>
                <a:lnTo>
                  <a:pt x="151947" y="2"/>
                </a:lnTo>
                <a:lnTo>
                  <a:pt x="618429" y="2"/>
                </a:lnTo>
                <a:close/>
              </a:path>
            </a:pathLst>
          </a:cu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38EE8F0-A00C-4021-9E0A-3ACA50008F6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" r="22936" b="4"/>
          <a:stretch/>
        </p:blipFill>
        <p:spPr>
          <a:xfrm>
            <a:off x="9026854" y="1367981"/>
            <a:ext cx="2047851" cy="1551917"/>
          </a:xfrm>
          <a:custGeom>
            <a:avLst/>
            <a:gdLst/>
            <a:ahLst/>
            <a:cxnLst/>
            <a:rect l="l" t="t" r="r" b="b"/>
            <a:pathLst>
              <a:path w="2047851" h="1551917">
                <a:moveTo>
                  <a:pt x="0" y="0"/>
                </a:moveTo>
                <a:lnTo>
                  <a:pt x="96279" y="0"/>
                </a:lnTo>
                <a:lnTo>
                  <a:pt x="1306797" y="0"/>
                </a:lnTo>
                <a:lnTo>
                  <a:pt x="1951573" y="0"/>
                </a:lnTo>
                <a:cubicBezTo>
                  <a:pt x="2004746" y="0"/>
                  <a:pt x="2047851" y="51153"/>
                  <a:pt x="2047851" y="114253"/>
                </a:cubicBezTo>
                <a:lnTo>
                  <a:pt x="2047851" y="1551917"/>
                </a:lnTo>
                <a:lnTo>
                  <a:pt x="1306797" y="1551917"/>
                </a:lnTo>
                <a:lnTo>
                  <a:pt x="0" y="1551917"/>
                </a:lnTo>
                <a:lnTo>
                  <a:pt x="0" y="114253"/>
                </a:lnTo>
                <a:close/>
              </a:path>
            </a:pathLst>
          </a:cu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6DF1F4B-3CE5-4BC0-8981-49376210C0A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8" r="4987" b="1"/>
          <a:stretch/>
        </p:blipFill>
        <p:spPr>
          <a:xfrm>
            <a:off x="6411503" y="4206623"/>
            <a:ext cx="2466491" cy="1687869"/>
          </a:xfrm>
          <a:custGeom>
            <a:avLst/>
            <a:gdLst/>
            <a:ahLst/>
            <a:cxnLst/>
            <a:rect l="l" t="t" r="r" b="b"/>
            <a:pathLst>
              <a:path w="2466491" h="1687869">
                <a:moveTo>
                  <a:pt x="0" y="0"/>
                </a:moveTo>
                <a:lnTo>
                  <a:pt x="2466491" y="0"/>
                </a:lnTo>
                <a:lnTo>
                  <a:pt x="2466491" y="1687869"/>
                </a:lnTo>
                <a:lnTo>
                  <a:pt x="108845" y="1687869"/>
                </a:lnTo>
                <a:cubicBezTo>
                  <a:pt x="63759" y="1687869"/>
                  <a:pt x="25075" y="1661798"/>
                  <a:pt x="8550" y="1624643"/>
                </a:cubicBezTo>
                <a:lnTo>
                  <a:pt x="0" y="1584362"/>
                </a:lnTo>
                <a:close/>
              </a:path>
            </a:pathLst>
          </a:cu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ECC130E-1BED-4B74-8E8F-88CAD356F40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14" r="17067"/>
          <a:stretch/>
        </p:blipFill>
        <p:spPr>
          <a:xfrm>
            <a:off x="9028587" y="3061713"/>
            <a:ext cx="2053329" cy="2832779"/>
          </a:xfrm>
          <a:custGeom>
            <a:avLst/>
            <a:gdLst/>
            <a:ahLst/>
            <a:cxnLst/>
            <a:rect l="l" t="t" r="r" b="b"/>
            <a:pathLst>
              <a:path w="2488644" h="2893217">
                <a:moveTo>
                  <a:pt x="6640" y="0"/>
                </a:moveTo>
                <a:lnTo>
                  <a:pt x="2488644" y="0"/>
                </a:lnTo>
                <a:lnTo>
                  <a:pt x="2488644" y="1478584"/>
                </a:lnTo>
                <a:lnTo>
                  <a:pt x="2488644" y="1829101"/>
                </a:lnTo>
                <a:lnTo>
                  <a:pt x="2488644" y="2727776"/>
                </a:lnTo>
                <a:cubicBezTo>
                  <a:pt x="2488644" y="2819147"/>
                  <a:pt x="2414574" y="2893217"/>
                  <a:pt x="2323203" y="2893217"/>
                </a:cubicBezTo>
                <a:lnTo>
                  <a:pt x="896176" y="2893217"/>
                </a:lnTo>
                <a:lnTo>
                  <a:pt x="172081" y="2893217"/>
                </a:lnTo>
                <a:lnTo>
                  <a:pt x="0" y="2893217"/>
                </a:lnTo>
                <a:lnTo>
                  <a:pt x="0" y="140978"/>
                </a:lnTo>
                <a:lnTo>
                  <a:pt x="6640" y="14097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1182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8B836880-BF75-4385-9994-9270F8ACF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1">
            <a:extLst>
              <a:ext uri="{FF2B5EF4-FFF2-40B4-BE49-F238E27FC236}">
                <a16:creationId xmlns:a16="http://schemas.microsoft.com/office/drawing/2014/main" id="{26BCFBE2-C65F-42E3-A14A-5D04B9842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D27782D-AE9D-4AF4-B065-FF6E4480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6164"/>
            <a:ext cx="3727073" cy="1293028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/>
              <a:t>Současnost zobrazování fanoušků</a:t>
            </a:r>
            <a:endParaRPr lang="en-US" sz="27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B576ED-4A70-4BF1-89C2-3C342EE23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2445637"/>
            <a:ext cx="4306529" cy="42353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 dirty="0"/>
              <a:t>Psychicky narušené osoby, příliš velká emotivní investice</a:t>
            </a:r>
          </a:p>
          <a:p>
            <a:pPr lvl="1">
              <a:lnSpc>
                <a:spcPct val="150000"/>
              </a:lnSpc>
            </a:pPr>
            <a:r>
              <a:rPr lang="cs-CZ" sz="1800" i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Fanynky hudební</a:t>
            </a:r>
            <a:endParaRPr lang="cs-CZ" sz="1800" i="1" dirty="0"/>
          </a:p>
          <a:p>
            <a:pPr lvl="1">
              <a:lnSpc>
                <a:spcPct val="150000"/>
              </a:lnSpc>
            </a:pPr>
            <a:r>
              <a:rPr lang="cs-CZ" sz="1800" i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Glee</a:t>
            </a:r>
            <a:endParaRPr lang="cs-CZ" sz="1800" i="1" dirty="0"/>
          </a:p>
          <a:p>
            <a:pPr>
              <a:lnSpc>
                <a:spcPct val="150000"/>
              </a:lnSpc>
            </a:pPr>
            <a:r>
              <a:rPr lang="cs-CZ" sz="1800" dirty="0"/>
              <a:t>Komerčně zajímavý fanoušek (TBBT)</a:t>
            </a:r>
          </a:p>
          <a:p>
            <a:pPr lvl="1">
              <a:lnSpc>
                <a:spcPct val="150000"/>
              </a:lnSpc>
            </a:pPr>
            <a:r>
              <a:rPr lang="cs-CZ" sz="1800" i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Big Bang Theory a cosplay</a:t>
            </a:r>
            <a:endParaRPr lang="cs-CZ" sz="1800" i="1" dirty="0"/>
          </a:p>
          <a:p>
            <a:pPr lvl="1">
              <a:lnSpc>
                <a:spcPct val="150000"/>
              </a:lnSpc>
            </a:pPr>
            <a:r>
              <a:rPr lang="cs-CZ" sz="1800" i="1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TBBT adorkable misogyny</a:t>
            </a:r>
            <a:endParaRPr lang="en-US" sz="1800" i="1" dirty="0"/>
          </a:p>
        </p:txBody>
      </p:sp>
      <p:sp>
        <p:nvSpPr>
          <p:cNvPr id="20" name="Rounded Rectangle 14">
            <a:extLst>
              <a:ext uri="{FF2B5EF4-FFF2-40B4-BE49-F238E27FC236}">
                <a16:creationId xmlns:a16="http://schemas.microsoft.com/office/drawing/2014/main" id="{38D32B90-922C-4411-A898-3F03AA80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1066164"/>
            <a:ext cx="6765949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E8966EF-90B5-459C-A746-C6108BAD33A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4" b="2"/>
          <a:stretch/>
        </p:blipFill>
        <p:spPr>
          <a:xfrm>
            <a:off x="4955339" y="1336566"/>
            <a:ext cx="6127287" cy="460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5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29C19-6BC6-43B8-A55B-3DE13D2A1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2" y="1012003"/>
            <a:ext cx="4546832" cy="5344347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cs-CZ" sz="3400" dirty="0" err="1">
                <a:solidFill>
                  <a:srgbClr val="FFFFFF"/>
                </a:solidFill>
              </a:rPr>
              <a:t>Sebereprezentace</a:t>
            </a:r>
            <a:r>
              <a:rPr lang="cs-CZ" sz="3400" dirty="0">
                <a:solidFill>
                  <a:srgbClr val="FFFFFF"/>
                </a:solidFill>
              </a:rPr>
              <a:t> fanoušků</a:t>
            </a: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A020EDE-88FA-428B-8651-CAE6A5107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94306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4287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1DAE2-C81F-4502-93E7-F5690487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682" y="1311908"/>
            <a:ext cx="9068499" cy="14900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dirty="0"/>
              <a:t>Jak tedy vypadá mediální reprezentace fanoušků?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2E35001-8D0A-4812-B97C-BF6C2820A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965" y="3201631"/>
            <a:ext cx="3390070" cy="33900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3615581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26</TotalTime>
  <Words>128</Words>
  <Application>Microsoft Macintosh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Kondenzační stopa</vt:lpstr>
      <vt:lpstr>Mediální reprezentace fanouškovství v televizních seriálech a filmech  (pozitivní i negativní stereotypizace, patologizace, konformita) </vt:lpstr>
      <vt:lpstr>Minulost zobrazování fanoušků</vt:lpstr>
      <vt:lpstr>Současnost zobrazování fanoušků</vt:lpstr>
      <vt:lpstr>Sebereprezentace fanoušků</vt:lpstr>
      <vt:lpstr>Jak tedy vypadá mediální reprezentace fanoušků?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Mediální reprezentace fanouškovství v televizních seriálech a filmech (pozitivní i negativní stereotypizace, patologizace, konformita) </dc:title>
  <dc:creator>Iveta</dc:creator>
  <cp:lastModifiedBy>Iveta Jansová</cp:lastModifiedBy>
  <cp:revision>3</cp:revision>
  <dcterms:created xsi:type="dcterms:W3CDTF">2019-02-14T10:53:23Z</dcterms:created>
  <dcterms:modified xsi:type="dcterms:W3CDTF">2021-02-16T08:34:21Z</dcterms:modified>
</cp:coreProperties>
</file>