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3" r:id="rId4"/>
    <p:sldId id="266" r:id="rId5"/>
    <p:sldId id="270" r:id="rId6"/>
    <p:sldId id="264" r:id="rId7"/>
    <p:sldId id="265" r:id="rId8"/>
    <p:sldId id="267" r:id="rId9"/>
    <p:sldId id="269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483E29-87D6-E243-BCC7-C84C07653EB7}" v="3" dt="2021-02-16T08:44:15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63"/>
  </p:normalViewPr>
  <p:slideViewPr>
    <p:cSldViewPr>
      <p:cViewPr varScale="1">
        <p:scale>
          <a:sx n="117" d="100"/>
          <a:sy n="117" d="100"/>
        </p:scale>
        <p:origin x="133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ta Jansová" userId="da7de646-f302-4f0f-ac49-a945ad05c27e" providerId="ADAL" clId="{FB483E29-87D6-E243-BCC7-C84C07653EB7}"/>
    <pc:docChg chg="undo custSel delSld modSld">
      <pc:chgData name="Iveta Jansová" userId="da7de646-f302-4f0f-ac49-a945ad05c27e" providerId="ADAL" clId="{FB483E29-87D6-E243-BCC7-C84C07653EB7}" dt="2021-02-16T08:45:39.109" v="48" actId="122"/>
      <pc:docMkLst>
        <pc:docMk/>
      </pc:docMkLst>
      <pc:sldChg chg="addSp delSp modSp mod setBg setClrOvrMap">
        <pc:chgData name="Iveta Jansová" userId="da7de646-f302-4f0f-ac49-a945ad05c27e" providerId="ADAL" clId="{FB483E29-87D6-E243-BCC7-C84C07653EB7}" dt="2021-02-16T08:45:39.109" v="48" actId="122"/>
        <pc:sldMkLst>
          <pc:docMk/>
          <pc:sldMk cId="1341179012" sldId="256"/>
        </pc:sldMkLst>
        <pc:spChg chg="mod">
          <ac:chgData name="Iveta Jansová" userId="da7de646-f302-4f0f-ac49-a945ad05c27e" providerId="ADAL" clId="{FB483E29-87D6-E243-BCC7-C84C07653EB7}" dt="2021-02-16T08:45:39.109" v="48" actId="122"/>
          <ac:spMkLst>
            <pc:docMk/>
            <pc:sldMk cId="1341179012" sldId="256"/>
            <ac:spMk id="2" creationId="{00000000-0000-0000-0000-000000000000}"/>
          </ac:spMkLst>
        </pc:spChg>
        <pc:spChg chg="add del">
          <ac:chgData name="Iveta Jansová" userId="da7de646-f302-4f0f-ac49-a945ad05c27e" providerId="ADAL" clId="{FB483E29-87D6-E243-BCC7-C84C07653EB7}" dt="2021-02-16T08:45:35.829" v="47" actId="26606"/>
          <ac:spMkLst>
            <pc:docMk/>
            <pc:sldMk cId="1341179012" sldId="256"/>
            <ac:spMk id="7" creationId="{50496C6C-A85F-426B-9ED1-3444166CE4E1}"/>
          </ac:spMkLst>
        </pc:spChg>
        <pc:spChg chg="add del">
          <ac:chgData name="Iveta Jansová" userId="da7de646-f302-4f0f-ac49-a945ad05c27e" providerId="ADAL" clId="{FB483E29-87D6-E243-BCC7-C84C07653EB7}" dt="2021-02-16T08:45:35.821" v="46" actId="26606"/>
          <ac:spMkLst>
            <pc:docMk/>
            <pc:sldMk cId="1341179012" sldId="256"/>
            <ac:spMk id="16" creationId="{5369A695-798F-4885-AFD8-79E77718CFDA}"/>
          </ac:spMkLst>
        </pc:spChg>
        <pc:spChg chg="add del">
          <ac:chgData name="Iveta Jansová" userId="da7de646-f302-4f0f-ac49-a945ad05c27e" providerId="ADAL" clId="{FB483E29-87D6-E243-BCC7-C84C07653EB7}" dt="2021-02-16T08:45:35.821" v="46" actId="26606"/>
          <ac:spMkLst>
            <pc:docMk/>
            <pc:sldMk cId="1341179012" sldId="256"/>
            <ac:spMk id="18" creationId="{F2E071F9-F15E-48F8-9B0B-FF5D86811BD2}"/>
          </ac:spMkLst>
        </pc:spChg>
        <pc:spChg chg="add">
          <ac:chgData name="Iveta Jansová" userId="da7de646-f302-4f0f-ac49-a945ad05c27e" providerId="ADAL" clId="{FB483E29-87D6-E243-BCC7-C84C07653EB7}" dt="2021-02-16T08:45:35.829" v="47" actId="26606"/>
          <ac:spMkLst>
            <pc:docMk/>
            <pc:sldMk cId="1341179012" sldId="256"/>
            <ac:spMk id="20" creationId="{C7B60046-37F0-4194-8B6E-09D98BCAC2B6}"/>
          </ac:spMkLst>
        </pc:spChg>
        <pc:picChg chg="add del">
          <ac:chgData name="Iveta Jansová" userId="da7de646-f302-4f0f-ac49-a945ad05c27e" providerId="ADAL" clId="{FB483E29-87D6-E243-BCC7-C84C07653EB7}" dt="2021-02-16T08:45:35.829" v="47" actId="26606"/>
          <ac:picMkLst>
            <pc:docMk/>
            <pc:sldMk cId="1341179012" sldId="256"/>
            <ac:picMk id="11" creationId="{D912EF34-0253-41FD-9940-D8FBB7DE74B1}"/>
          </ac:picMkLst>
        </pc:picChg>
        <pc:cxnChg chg="add del">
          <ac:chgData name="Iveta Jansová" userId="da7de646-f302-4f0f-ac49-a945ad05c27e" providerId="ADAL" clId="{FB483E29-87D6-E243-BCC7-C84C07653EB7}" dt="2021-02-16T08:45:35.829" v="47" actId="26606"/>
          <ac:cxnSpMkLst>
            <pc:docMk/>
            <pc:sldMk cId="1341179012" sldId="256"/>
            <ac:cxnSpMk id="9" creationId="{AD0EF22F-5D3C-4240-8C32-1B20803E5A89}"/>
          </ac:cxnSpMkLst>
        </pc:cxnChg>
        <pc:cxnChg chg="add">
          <ac:chgData name="Iveta Jansová" userId="da7de646-f302-4f0f-ac49-a945ad05c27e" providerId="ADAL" clId="{FB483E29-87D6-E243-BCC7-C84C07653EB7}" dt="2021-02-16T08:45:35.829" v="47" actId="26606"/>
          <ac:cxnSpMkLst>
            <pc:docMk/>
            <pc:sldMk cId="1341179012" sldId="256"/>
            <ac:cxnSpMk id="21" creationId="{182B97DB-6349-4445-984C-90FE26D6D3AF}"/>
          </ac:cxnSpMkLst>
        </pc:cxnChg>
      </pc:sldChg>
      <pc:sldChg chg="addSp modSp mod">
        <pc:chgData name="Iveta Jansová" userId="da7de646-f302-4f0f-ac49-a945ad05c27e" providerId="ADAL" clId="{FB483E29-87D6-E243-BCC7-C84C07653EB7}" dt="2021-02-16T08:42:39.904" v="6" actId="1076"/>
        <pc:sldMkLst>
          <pc:docMk/>
          <pc:sldMk cId="350945145" sldId="260"/>
        </pc:sldMkLst>
        <pc:spChg chg="mod">
          <ac:chgData name="Iveta Jansová" userId="da7de646-f302-4f0f-ac49-a945ad05c27e" providerId="ADAL" clId="{FB483E29-87D6-E243-BCC7-C84C07653EB7}" dt="2021-02-16T08:42:39.904" v="6" actId="1076"/>
          <ac:spMkLst>
            <pc:docMk/>
            <pc:sldMk cId="350945145" sldId="260"/>
            <ac:spMk id="2" creationId="{00000000-0000-0000-0000-000000000000}"/>
          </ac:spMkLst>
        </pc:spChg>
        <pc:spChg chg="add">
          <ac:chgData name="Iveta Jansová" userId="da7de646-f302-4f0f-ac49-a945ad05c27e" providerId="ADAL" clId="{FB483E29-87D6-E243-BCC7-C84C07653EB7}" dt="2021-02-16T08:42:31.762" v="3" actId="26606"/>
          <ac:spMkLst>
            <pc:docMk/>
            <pc:sldMk cId="350945145" sldId="260"/>
            <ac:spMk id="10" creationId="{1EA5387D-64D8-4D6C-B109-FF4E81DF609A}"/>
          </ac:spMkLst>
        </pc:spChg>
        <pc:graphicFrameChg chg="mod modGraphic">
          <ac:chgData name="Iveta Jansová" userId="da7de646-f302-4f0f-ac49-a945ad05c27e" providerId="ADAL" clId="{FB483E29-87D6-E243-BCC7-C84C07653EB7}" dt="2021-02-16T08:42:31.762" v="3" actId="26606"/>
          <ac:graphicFrameMkLst>
            <pc:docMk/>
            <pc:sldMk cId="350945145" sldId="260"/>
            <ac:graphicFrameMk id="5" creationId="{5940CE25-D2DF-439F-AA1F-A0AC8F827A48}"/>
          </ac:graphicFrameMkLst>
        </pc:graphicFrameChg>
      </pc:sldChg>
      <pc:sldChg chg="addSp modSp mod">
        <pc:chgData name="Iveta Jansová" userId="da7de646-f302-4f0f-ac49-a945ad05c27e" providerId="ADAL" clId="{FB483E29-87D6-E243-BCC7-C84C07653EB7}" dt="2021-02-16T08:43:06.901" v="11" actId="1076"/>
        <pc:sldMkLst>
          <pc:docMk/>
          <pc:sldMk cId="1477009077" sldId="263"/>
        </pc:sldMkLst>
        <pc:spChg chg="mod">
          <ac:chgData name="Iveta Jansová" userId="da7de646-f302-4f0f-ac49-a945ad05c27e" providerId="ADAL" clId="{FB483E29-87D6-E243-BCC7-C84C07653EB7}" dt="2021-02-16T08:43:06.901" v="11" actId="1076"/>
          <ac:spMkLst>
            <pc:docMk/>
            <pc:sldMk cId="1477009077" sldId="263"/>
            <ac:spMk id="2" creationId="{00000000-0000-0000-0000-000000000000}"/>
          </ac:spMkLst>
        </pc:spChg>
        <pc:spChg chg="add">
          <ac:chgData name="Iveta Jansová" userId="da7de646-f302-4f0f-ac49-a945ad05c27e" providerId="ADAL" clId="{FB483E29-87D6-E243-BCC7-C84C07653EB7}" dt="2021-02-16T08:42:53.852" v="7" actId="26606"/>
          <ac:spMkLst>
            <pc:docMk/>
            <pc:sldMk cId="1477009077" sldId="263"/>
            <ac:spMk id="12" creationId="{1EA5387D-64D8-4D6C-B109-FF4E81DF609A}"/>
          </ac:spMkLst>
        </pc:spChg>
        <pc:graphicFrameChg chg="mod modGraphic">
          <ac:chgData name="Iveta Jansová" userId="da7de646-f302-4f0f-ac49-a945ad05c27e" providerId="ADAL" clId="{FB483E29-87D6-E243-BCC7-C84C07653EB7}" dt="2021-02-16T08:42:53.852" v="7" actId="26606"/>
          <ac:graphicFrameMkLst>
            <pc:docMk/>
            <pc:sldMk cId="1477009077" sldId="263"/>
            <ac:graphicFrameMk id="7" creationId="{9D8A29CB-48F4-4D85-9CC0-F421BCCFCA8F}"/>
          </ac:graphicFrameMkLst>
        </pc:graphicFrameChg>
      </pc:sldChg>
      <pc:sldChg chg="addSp modSp mod">
        <pc:chgData name="Iveta Jansová" userId="da7de646-f302-4f0f-ac49-a945ad05c27e" providerId="ADAL" clId="{FB483E29-87D6-E243-BCC7-C84C07653EB7}" dt="2021-02-16T08:44:20.804" v="28" actId="1076"/>
        <pc:sldMkLst>
          <pc:docMk/>
          <pc:sldMk cId="4151863148" sldId="264"/>
        </pc:sldMkLst>
        <pc:spChg chg="mod">
          <ac:chgData name="Iveta Jansová" userId="da7de646-f302-4f0f-ac49-a945ad05c27e" providerId="ADAL" clId="{FB483E29-87D6-E243-BCC7-C84C07653EB7}" dt="2021-02-16T08:44:20.804" v="28" actId="1076"/>
          <ac:spMkLst>
            <pc:docMk/>
            <pc:sldMk cId="4151863148" sldId="264"/>
            <ac:spMk id="2" creationId="{00000000-0000-0000-0000-000000000000}"/>
          </ac:spMkLst>
        </pc:spChg>
        <pc:spChg chg="add">
          <ac:chgData name="Iveta Jansová" userId="da7de646-f302-4f0f-ac49-a945ad05c27e" providerId="ADAL" clId="{FB483E29-87D6-E243-BCC7-C84C07653EB7}" dt="2021-02-16T08:43:51.662" v="20" actId="26606"/>
          <ac:spMkLst>
            <pc:docMk/>
            <pc:sldMk cId="4151863148" sldId="264"/>
            <ac:spMk id="10" creationId="{1EA5387D-64D8-4D6C-B109-FF4E81DF609A}"/>
          </ac:spMkLst>
        </pc:spChg>
        <pc:graphicFrameChg chg="mod modGraphic">
          <ac:chgData name="Iveta Jansová" userId="da7de646-f302-4f0f-ac49-a945ad05c27e" providerId="ADAL" clId="{FB483E29-87D6-E243-BCC7-C84C07653EB7}" dt="2021-02-16T08:44:15.470" v="27" actId="14100"/>
          <ac:graphicFrameMkLst>
            <pc:docMk/>
            <pc:sldMk cId="4151863148" sldId="264"/>
            <ac:graphicFrameMk id="5" creationId="{DD4FD6FC-A286-48D0-AB61-982A002DC788}"/>
          </ac:graphicFrameMkLst>
        </pc:graphicFrameChg>
      </pc:sldChg>
      <pc:sldChg chg="addSp modSp mod setClrOvrMap">
        <pc:chgData name="Iveta Jansová" userId="da7de646-f302-4f0f-ac49-a945ad05c27e" providerId="ADAL" clId="{FB483E29-87D6-E243-BCC7-C84C07653EB7}" dt="2021-02-16T08:44:40.064" v="32" actId="113"/>
        <pc:sldMkLst>
          <pc:docMk/>
          <pc:sldMk cId="2901567356" sldId="265"/>
        </pc:sldMkLst>
        <pc:spChg chg="mod">
          <ac:chgData name="Iveta Jansová" userId="da7de646-f302-4f0f-ac49-a945ad05c27e" providerId="ADAL" clId="{FB483E29-87D6-E243-BCC7-C84C07653EB7}" dt="2021-02-16T08:44:40.064" v="32" actId="113"/>
          <ac:spMkLst>
            <pc:docMk/>
            <pc:sldMk cId="2901567356" sldId="265"/>
            <ac:spMk id="2" creationId="{00000000-0000-0000-0000-000000000000}"/>
          </ac:spMkLst>
        </pc:spChg>
        <pc:spChg chg="mod">
          <ac:chgData name="Iveta Jansová" userId="da7de646-f302-4f0f-ac49-a945ad05c27e" providerId="ADAL" clId="{FB483E29-87D6-E243-BCC7-C84C07653EB7}" dt="2021-02-16T08:44:32.455" v="29" actId="26606"/>
          <ac:spMkLst>
            <pc:docMk/>
            <pc:sldMk cId="2901567356" sldId="265"/>
            <ac:spMk id="3" creationId="{00000000-0000-0000-0000-000000000000}"/>
          </ac:spMkLst>
        </pc:spChg>
        <pc:spChg chg="add">
          <ac:chgData name="Iveta Jansová" userId="da7de646-f302-4f0f-ac49-a945ad05c27e" providerId="ADAL" clId="{FB483E29-87D6-E243-BCC7-C84C07653EB7}" dt="2021-02-16T08:44:32.455" v="29" actId="26606"/>
          <ac:spMkLst>
            <pc:docMk/>
            <pc:sldMk cId="2901567356" sldId="265"/>
            <ac:spMk id="9" creationId="{1FDFF85F-F105-40D5-9793-90419158C3BD}"/>
          </ac:spMkLst>
        </pc:spChg>
        <pc:spChg chg="add">
          <ac:chgData name="Iveta Jansová" userId="da7de646-f302-4f0f-ac49-a945ad05c27e" providerId="ADAL" clId="{FB483E29-87D6-E243-BCC7-C84C07653EB7}" dt="2021-02-16T08:44:32.455" v="29" actId="26606"/>
          <ac:spMkLst>
            <pc:docMk/>
            <pc:sldMk cId="2901567356" sldId="265"/>
            <ac:spMk id="11" creationId="{35AB47A4-BA8C-4250-88BD-D49C68C5F9E9}"/>
          </ac:spMkLst>
        </pc:spChg>
        <pc:picChg chg="mod">
          <ac:chgData name="Iveta Jansová" userId="da7de646-f302-4f0f-ac49-a945ad05c27e" providerId="ADAL" clId="{FB483E29-87D6-E243-BCC7-C84C07653EB7}" dt="2021-02-16T08:44:32.455" v="29" actId="26606"/>
          <ac:picMkLst>
            <pc:docMk/>
            <pc:sldMk cId="2901567356" sldId="265"/>
            <ac:picMk id="4" creationId="{00000000-0000-0000-0000-000000000000}"/>
          </ac:picMkLst>
        </pc:picChg>
        <pc:picChg chg="add">
          <ac:chgData name="Iveta Jansová" userId="da7de646-f302-4f0f-ac49-a945ad05c27e" providerId="ADAL" clId="{FB483E29-87D6-E243-BCC7-C84C07653EB7}" dt="2021-02-16T08:44:32.455" v="29" actId="26606"/>
          <ac:picMkLst>
            <pc:docMk/>
            <pc:sldMk cId="2901567356" sldId="265"/>
            <ac:picMk id="13" creationId="{66C8958D-EB99-414F-B735-863B67BB14D3}"/>
          </ac:picMkLst>
        </pc:picChg>
        <pc:picChg chg="add">
          <ac:chgData name="Iveta Jansová" userId="da7de646-f302-4f0f-ac49-a945ad05c27e" providerId="ADAL" clId="{FB483E29-87D6-E243-BCC7-C84C07653EB7}" dt="2021-02-16T08:44:32.455" v="29" actId="26606"/>
          <ac:picMkLst>
            <pc:docMk/>
            <pc:sldMk cId="2901567356" sldId="265"/>
            <ac:picMk id="15" creationId="{39E5F3CB-7BDD-4E64-B274-CD900F08C6F3}"/>
          </ac:picMkLst>
        </pc:picChg>
      </pc:sldChg>
      <pc:sldChg chg="addSp modSp mod">
        <pc:chgData name="Iveta Jansová" userId="da7de646-f302-4f0f-ac49-a945ad05c27e" providerId="ADAL" clId="{FB483E29-87D6-E243-BCC7-C84C07653EB7}" dt="2021-02-16T08:43:25.578" v="17" actId="113"/>
        <pc:sldMkLst>
          <pc:docMk/>
          <pc:sldMk cId="2353146117" sldId="266"/>
        </pc:sldMkLst>
        <pc:spChg chg="mod">
          <ac:chgData name="Iveta Jansová" userId="da7de646-f302-4f0f-ac49-a945ad05c27e" providerId="ADAL" clId="{FB483E29-87D6-E243-BCC7-C84C07653EB7}" dt="2021-02-16T08:43:25.578" v="17" actId="113"/>
          <ac:spMkLst>
            <pc:docMk/>
            <pc:sldMk cId="2353146117" sldId="266"/>
            <ac:spMk id="2" creationId="{00000000-0000-0000-0000-000000000000}"/>
          </ac:spMkLst>
        </pc:spChg>
        <pc:spChg chg="add">
          <ac:chgData name="Iveta Jansová" userId="da7de646-f302-4f0f-ac49-a945ad05c27e" providerId="ADAL" clId="{FB483E29-87D6-E243-BCC7-C84C07653EB7}" dt="2021-02-16T08:43:18.116" v="12" actId="26606"/>
          <ac:spMkLst>
            <pc:docMk/>
            <pc:sldMk cId="2353146117" sldId="266"/>
            <ac:spMk id="10" creationId="{1EA5387D-64D8-4D6C-B109-FF4E81DF609A}"/>
          </ac:spMkLst>
        </pc:spChg>
        <pc:graphicFrameChg chg="mod modGraphic">
          <ac:chgData name="Iveta Jansová" userId="da7de646-f302-4f0f-ac49-a945ad05c27e" providerId="ADAL" clId="{FB483E29-87D6-E243-BCC7-C84C07653EB7}" dt="2021-02-16T08:43:18.116" v="12" actId="26606"/>
          <ac:graphicFrameMkLst>
            <pc:docMk/>
            <pc:sldMk cId="2353146117" sldId="266"/>
            <ac:graphicFrameMk id="5" creationId="{EE4B877F-E6BC-4891-93B1-6BE00C2607EE}"/>
          </ac:graphicFrameMkLst>
        </pc:graphicFrameChg>
      </pc:sldChg>
      <pc:sldChg chg="addSp modSp mod setClrOvrMap">
        <pc:chgData name="Iveta Jansová" userId="da7de646-f302-4f0f-ac49-a945ad05c27e" providerId="ADAL" clId="{FB483E29-87D6-E243-BCC7-C84C07653EB7}" dt="2021-02-16T08:44:54.619" v="37" actId="122"/>
        <pc:sldMkLst>
          <pc:docMk/>
          <pc:sldMk cId="2155844339" sldId="267"/>
        </pc:sldMkLst>
        <pc:spChg chg="mod">
          <ac:chgData name="Iveta Jansová" userId="da7de646-f302-4f0f-ac49-a945ad05c27e" providerId="ADAL" clId="{FB483E29-87D6-E243-BCC7-C84C07653EB7}" dt="2021-02-16T08:44:54.619" v="37" actId="122"/>
          <ac:spMkLst>
            <pc:docMk/>
            <pc:sldMk cId="2155844339" sldId="267"/>
            <ac:spMk id="2" creationId="{00000000-0000-0000-0000-000000000000}"/>
          </ac:spMkLst>
        </pc:spChg>
        <pc:spChg chg="mod">
          <ac:chgData name="Iveta Jansová" userId="da7de646-f302-4f0f-ac49-a945ad05c27e" providerId="ADAL" clId="{FB483E29-87D6-E243-BCC7-C84C07653EB7}" dt="2021-02-16T08:44:47.351" v="33" actId="26606"/>
          <ac:spMkLst>
            <pc:docMk/>
            <pc:sldMk cId="2155844339" sldId="267"/>
            <ac:spMk id="3" creationId="{00000000-0000-0000-0000-000000000000}"/>
          </ac:spMkLst>
        </pc:spChg>
        <pc:spChg chg="add">
          <ac:chgData name="Iveta Jansová" userId="da7de646-f302-4f0f-ac49-a945ad05c27e" providerId="ADAL" clId="{FB483E29-87D6-E243-BCC7-C84C07653EB7}" dt="2021-02-16T08:44:47.351" v="33" actId="26606"/>
          <ac:spMkLst>
            <pc:docMk/>
            <pc:sldMk cId="2155844339" sldId="267"/>
            <ac:spMk id="10" creationId="{1FDFF85F-F105-40D5-9793-90419158C3BD}"/>
          </ac:spMkLst>
        </pc:spChg>
        <pc:spChg chg="add">
          <ac:chgData name="Iveta Jansová" userId="da7de646-f302-4f0f-ac49-a945ad05c27e" providerId="ADAL" clId="{FB483E29-87D6-E243-BCC7-C84C07653EB7}" dt="2021-02-16T08:44:47.351" v="33" actId="26606"/>
          <ac:spMkLst>
            <pc:docMk/>
            <pc:sldMk cId="2155844339" sldId="267"/>
            <ac:spMk id="12" creationId="{35AB47A4-BA8C-4250-88BD-D49C68C5F9E9}"/>
          </ac:spMkLst>
        </pc:spChg>
        <pc:picChg chg="mod">
          <ac:chgData name="Iveta Jansová" userId="da7de646-f302-4f0f-ac49-a945ad05c27e" providerId="ADAL" clId="{FB483E29-87D6-E243-BCC7-C84C07653EB7}" dt="2021-02-16T08:44:47.351" v="33" actId="26606"/>
          <ac:picMkLst>
            <pc:docMk/>
            <pc:sldMk cId="2155844339" sldId="267"/>
            <ac:picMk id="5" creationId="{00000000-0000-0000-0000-000000000000}"/>
          </ac:picMkLst>
        </pc:picChg>
        <pc:picChg chg="add">
          <ac:chgData name="Iveta Jansová" userId="da7de646-f302-4f0f-ac49-a945ad05c27e" providerId="ADAL" clId="{FB483E29-87D6-E243-BCC7-C84C07653EB7}" dt="2021-02-16T08:44:47.351" v="33" actId="26606"/>
          <ac:picMkLst>
            <pc:docMk/>
            <pc:sldMk cId="2155844339" sldId="267"/>
            <ac:picMk id="14" creationId="{66C8958D-EB99-414F-B735-863B67BB14D3}"/>
          </ac:picMkLst>
        </pc:picChg>
        <pc:picChg chg="add">
          <ac:chgData name="Iveta Jansová" userId="da7de646-f302-4f0f-ac49-a945ad05c27e" providerId="ADAL" clId="{FB483E29-87D6-E243-BCC7-C84C07653EB7}" dt="2021-02-16T08:44:47.351" v="33" actId="26606"/>
          <ac:picMkLst>
            <pc:docMk/>
            <pc:sldMk cId="2155844339" sldId="267"/>
            <ac:picMk id="16" creationId="{39E5F3CB-7BDD-4E64-B274-CD900F08C6F3}"/>
          </ac:picMkLst>
        </pc:picChg>
      </pc:sldChg>
      <pc:sldChg chg="addSp modSp mod">
        <pc:chgData name="Iveta Jansová" userId="da7de646-f302-4f0f-ac49-a945ad05c27e" providerId="ADAL" clId="{FB483E29-87D6-E243-BCC7-C84C07653EB7}" dt="2021-02-16T08:45:11.127" v="41" actId="113"/>
        <pc:sldMkLst>
          <pc:docMk/>
          <pc:sldMk cId="2040850845" sldId="269"/>
        </pc:sldMkLst>
        <pc:spChg chg="mod">
          <ac:chgData name="Iveta Jansová" userId="da7de646-f302-4f0f-ac49-a945ad05c27e" providerId="ADAL" clId="{FB483E29-87D6-E243-BCC7-C84C07653EB7}" dt="2021-02-16T08:45:11.127" v="41" actId="113"/>
          <ac:spMkLst>
            <pc:docMk/>
            <pc:sldMk cId="2040850845" sldId="269"/>
            <ac:spMk id="2" creationId="{00000000-0000-0000-0000-000000000000}"/>
          </ac:spMkLst>
        </pc:spChg>
        <pc:spChg chg="add">
          <ac:chgData name="Iveta Jansová" userId="da7de646-f302-4f0f-ac49-a945ad05c27e" providerId="ADAL" clId="{FB483E29-87D6-E243-BCC7-C84C07653EB7}" dt="2021-02-16T08:45:04.076" v="38" actId="26606"/>
          <ac:spMkLst>
            <pc:docMk/>
            <pc:sldMk cId="2040850845" sldId="269"/>
            <ac:spMk id="10" creationId="{1EA5387D-64D8-4D6C-B109-FF4E81DF609A}"/>
          </ac:spMkLst>
        </pc:spChg>
        <pc:graphicFrameChg chg="mod modGraphic">
          <ac:chgData name="Iveta Jansová" userId="da7de646-f302-4f0f-ac49-a945ad05c27e" providerId="ADAL" clId="{FB483E29-87D6-E243-BCC7-C84C07653EB7}" dt="2021-02-16T08:45:04.076" v="38" actId="26606"/>
          <ac:graphicFrameMkLst>
            <pc:docMk/>
            <pc:sldMk cId="2040850845" sldId="269"/>
            <ac:graphicFrameMk id="5" creationId="{382FDDF0-B6B4-4494-97A1-0D6CBCCEC5E5}"/>
          </ac:graphicFrameMkLst>
        </pc:graphicFrameChg>
      </pc:sldChg>
      <pc:sldChg chg="modSp mod">
        <pc:chgData name="Iveta Jansová" userId="da7de646-f302-4f0f-ac49-a945ad05c27e" providerId="ADAL" clId="{FB483E29-87D6-E243-BCC7-C84C07653EB7}" dt="2021-02-16T08:43:45.134" v="19" actId="113"/>
        <pc:sldMkLst>
          <pc:docMk/>
          <pc:sldMk cId="70427552" sldId="270"/>
        </pc:sldMkLst>
        <pc:spChg chg="mod">
          <ac:chgData name="Iveta Jansová" userId="da7de646-f302-4f0f-ac49-a945ad05c27e" providerId="ADAL" clId="{FB483E29-87D6-E243-BCC7-C84C07653EB7}" dt="2021-02-16T08:43:45.134" v="19" actId="113"/>
          <ac:spMkLst>
            <pc:docMk/>
            <pc:sldMk cId="70427552" sldId="270"/>
            <ac:spMk id="2" creationId="{D547B066-B960-47D9-9110-17924E381EC4}"/>
          </ac:spMkLst>
        </pc:spChg>
      </pc:sldChg>
      <pc:sldChg chg="addSp delSp modSp mod setBg">
        <pc:chgData name="Iveta Jansová" userId="da7de646-f302-4f0f-ac49-a945ad05c27e" providerId="ADAL" clId="{FB483E29-87D6-E243-BCC7-C84C07653EB7}" dt="2021-02-16T08:45:22.349" v="44" actId="27614"/>
        <pc:sldMkLst>
          <pc:docMk/>
          <pc:sldMk cId="4113828222" sldId="271"/>
        </pc:sldMkLst>
        <pc:spChg chg="add del">
          <ac:chgData name="Iveta Jansová" userId="da7de646-f302-4f0f-ac49-a945ad05c27e" providerId="ADAL" clId="{FB483E29-87D6-E243-BCC7-C84C07653EB7}" dt="2021-02-16T08:45:20.993" v="43" actId="21"/>
          <ac:spMkLst>
            <pc:docMk/>
            <pc:sldMk cId="4113828222" sldId="271"/>
            <ac:spMk id="9" creationId="{FDD36428-3BD2-4192-AF7E-9A0ABEC15DED}"/>
          </ac:spMkLst>
        </pc:spChg>
        <pc:spChg chg="add">
          <ac:chgData name="Iveta Jansová" userId="da7de646-f302-4f0f-ac49-a945ad05c27e" providerId="ADAL" clId="{FB483E29-87D6-E243-BCC7-C84C07653EB7}" dt="2021-02-16T08:45:16.866" v="42" actId="26606"/>
          <ac:spMkLst>
            <pc:docMk/>
            <pc:sldMk cId="4113828222" sldId="271"/>
            <ac:spMk id="12" creationId="{1EA5387D-64D8-4D6C-B109-FF4E81DF609A}"/>
          </ac:spMkLst>
        </pc:spChg>
        <pc:picChg chg="mod">
          <ac:chgData name="Iveta Jansová" userId="da7de646-f302-4f0f-ac49-a945ad05c27e" providerId="ADAL" clId="{FB483E29-87D6-E243-BCC7-C84C07653EB7}" dt="2021-02-16T08:45:22.349" v="44" actId="27614"/>
          <ac:picMkLst>
            <pc:docMk/>
            <pc:sldMk cId="4113828222" sldId="271"/>
            <ac:picMk id="5" creationId="{D138C0CB-6AAE-420A-A49C-0292B8B9B5A9}"/>
          </ac:picMkLst>
        </pc:picChg>
      </pc:sldChg>
      <pc:sldChg chg="del">
        <pc:chgData name="Iveta Jansová" userId="da7de646-f302-4f0f-ac49-a945ad05c27e" providerId="ADAL" clId="{FB483E29-87D6-E243-BCC7-C84C07653EB7}" dt="2021-02-15T11:45:27.107" v="0" actId="2696"/>
        <pc:sldMkLst>
          <pc:docMk/>
          <pc:sldMk cId="3870864958" sldId="27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34BF1-4E0E-418C-BE20-C7D3AD974A1C}" type="doc">
      <dgm:prSet loTypeId="urn:microsoft.com/office/officeart/2005/8/layout/process5" loCatId="process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C0FE7668-630C-48A1-8109-C0A16925D0D9}">
      <dgm:prSet/>
      <dgm:spPr/>
      <dgm:t>
        <a:bodyPr/>
        <a:lstStyle/>
        <a:p>
          <a:r>
            <a:rPr lang="cs-CZ"/>
            <a:t>neznamená zcela originální jazyk jako čj, aj, nj...</a:t>
          </a:r>
          <a:endParaRPr lang="en-US"/>
        </a:p>
      </dgm:t>
    </dgm:pt>
    <dgm:pt modelId="{48F8A84A-0B27-403D-8B1B-93E775878FED}" type="parTrans" cxnId="{01258C0C-C40C-4A98-94CD-1A986890E359}">
      <dgm:prSet/>
      <dgm:spPr/>
      <dgm:t>
        <a:bodyPr/>
        <a:lstStyle/>
        <a:p>
          <a:endParaRPr lang="en-US"/>
        </a:p>
      </dgm:t>
    </dgm:pt>
    <dgm:pt modelId="{823F2DB3-3F17-42E9-B2E2-9485561AB124}" type="sibTrans" cxnId="{01258C0C-C40C-4A98-94CD-1A986890E359}">
      <dgm:prSet/>
      <dgm:spPr/>
      <dgm:t>
        <a:bodyPr/>
        <a:lstStyle/>
        <a:p>
          <a:endParaRPr lang="en-US"/>
        </a:p>
      </dgm:t>
    </dgm:pt>
    <dgm:pt modelId="{F83C9F99-962E-4373-9538-1F51E0D621AD}">
      <dgm:prSet/>
      <dgm:spPr/>
      <dgm:t>
        <a:bodyPr/>
        <a:lstStyle/>
        <a:p>
          <a:r>
            <a:rPr lang="cs-CZ"/>
            <a:t>prominentní a všudypřítomná role fanspeaku</a:t>
          </a:r>
          <a:endParaRPr lang="en-US"/>
        </a:p>
      </dgm:t>
    </dgm:pt>
    <dgm:pt modelId="{B5290EC1-4532-44F7-B3E3-8E8802251DDD}" type="parTrans" cxnId="{EB55384F-AAFD-4937-9949-F4C4E81D656D}">
      <dgm:prSet/>
      <dgm:spPr/>
      <dgm:t>
        <a:bodyPr/>
        <a:lstStyle/>
        <a:p>
          <a:endParaRPr lang="en-US"/>
        </a:p>
      </dgm:t>
    </dgm:pt>
    <dgm:pt modelId="{6A09E4BD-12D3-4835-BD8F-00C335DD85BD}" type="sibTrans" cxnId="{EB55384F-AAFD-4937-9949-F4C4E81D656D}">
      <dgm:prSet/>
      <dgm:spPr/>
      <dgm:t>
        <a:bodyPr/>
        <a:lstStyle/>
        <a:p>
          <a:endParaRPr lang="en-US"/>
        </a:p>
      </dgm:t>
    </dgm:pt>
    <dgm:pt modelId="{5ACAAFF9-9616-4154-9618-FE1F975BF1A7}">
      <dgm:prSet/>
      <dgm:spPr/>
      <dgm:t>
        <a:bodyPr/>
        <a:lstStyle/>
        <a:p>
          <a:r>
            <a:rPr lang="cs-CZ"/>
            <a:t>okamžitá </a:t>
          </a:r>
          <a:r>
            <a:rPr lang="cs-CZ" b="1"/>
            <a:t>identifikace</a:t>
          </a:r>
          <a:r>
            <a:rPr lang="cs-CZ"/>
            <a:t>: párování, žánru, obsahu, zaměření i časoprostoru</a:t>
          </a:r>
          <a:endParaRPr lang="en-US"/>
        </a:p>
      </dgm:t>
    </dgm:pt>
    <dgm:pt modelId="{732D7F30-101B-4ADA-B968-CC8E9A063BF9}" type="parTrans" cxnId="{A8C493B6-1AB1-4EE6-85DB-BC1388B65EB3}">
      <dgm:prSet/>
      <dgm:spPr/>
      <dgm:t>
        <a:bodyPr/>
        <a:lstStyle/>
        <a:p>
          <a:endParaRPr lang="en-US"/>
        </a:p>
      </dgm:t>
    </dgm:pt>
    <dgm:pt modelId="{3A05A019-6BF6-49CF-9281-E7E4658ED109}" type="sibTrans" cxnId="{A8C493B6-1AB1-4EE6-85DB-BC1388B65EB3}">
      <dgm:prSet/>
      <dgm:spPr/>
      <dgm:t>
        <a:bodyPr/>
        <a:lstStyle/>
        <a:p>
          <a:endParaRPr lang="en-US"/>
        </a:p>
      </dgm:t>
    </dgm:pt>
    <dgm:pt modelId="{2195905F-9BEE-4AC0-AA58-71C7579BF13C}">
      <dgm:prSet/>
      <dgm:spPr/>
      <dgm:t>
        <a:bodyPr/>
        <a:lstStyle/>
        <a:p>
          <a:r>
            <a:rPr lang="cs-CZ"/>
            <a:t>perex fanouškovských fikcí</a:t>
          </a:r>
          <a:endParaRPr lang="en-US"/>
        </a:p>
      </dgm:t>
    </dgm:pt>
    <dgm:pt modelId="{0A387933-D961-48A9-B816-53D5B7957F50}" type="parTrans" cxnId="{ADCE748E-E7D1-4045-AA15-61A2E1120DAB}">
      <dgm:prSet/>
      <dgm:spPr/>
      <dgm:t>
        <a:bodyPr/>
        <a:lstStyle/>
        <a:p>
          <a:endParaRPr lang="en-US"/>
        </a:p>
      </dgm:t>
    </dgm:pt>
    <dgm:pt modelId="{64A8CB16-AE72-4A63-8D84-778CB121D0FD}" type="sibTrans" cxnId="{ADCE748E-E7D1-4045-AA15-61A2E1120DAB}">
      <dgm:prSet/>
      <dgm:spPr/>
      <dgm:t>
        <a:bodyPr/>
        <a:lstStyle/>
        <a:p>
          <a:endParaRPr lang="en-US"/>
        </a:p>
      </dgm:t>
    </dgm:pt>
    <dgm:pt modelId="{F6BF7A69-6B23-4DC3-935D-69D28344C344}">
      <dgm:prSet/>
      <dgm:spPr/>
      <dgm:t>
        <a:bodyPr/>
        <a:lstStyle/>
        <a:p>
          <a:r>
            <a:rPr lang="cs-CZ"/>
            <a:t>komunikace v rámci </a:t>
          </a:r>
          <a:r>
            <a:rPr lang="cs-CZ" b="1"/>
            <a:t>globálního</a:t>
          </a:r>
          <a:r>
            <a:rPr lang="cs-CZ"/>
            <a:t> fandomu</a:t>
          </a:r>
          <a:endParaRPr lang="en-US"/>
        </a:p>
      </dgm:t>
    </dgm:pt>
    <dgm:pt modelId="{F3A871F8-519A-420A-AA16-3EF46167158E}" type="parTrans" cxnId="{A05FCC8C-4DD8-4C83-963A-E4E261FA06C5}">
      <dgm:prSet/>
      <dgm:spPr/>
      <dgm:t>
        <a:bodyPr/>
        <a:lstStyle/>
        <a:p>
          <a:endParaRPr lang="en-US"/>
        </a:p>
      </dgm:t>
    </dgm:pt>
    <dgm:pt modelId="{E9D7E1D2-0E71-4935-9F81-C57F8EBA2D4F}" type="sibTrans" cxnId="{A05FCC8C-4DD8-4C83-963A-E4E261FA06C5}">
      <dgm:prSet/>
      <dgm:spPr/>
      <dgm:t>
        <a:bodyPr/>
        <a:lstStyle/>
        <a:p>
          <a:endParaRPr lang="en-US"/>
        </a:p>
      </dgm:t>
    </dgm:pt>
    <dgm:pt modelId="{34FD9BF5-ED8A-4AB7-B689-225ED9B6A727}">
      <dgm:prSet/>
      <dgm:spPr/>
      <dgm:t>
        <a:bodyPr/>
        <a:lstStyle/>
        <a:p>
          <a:r>
            <a:rPr lang="cs-CZ"/>
            <a:t>OTP, fem/slash, Mary Sue, drabble, canon/fanon</a:t>
          </a:r>
          <a:endParaRPr lang="en-US"/>
        </a:p>
      </dgm:t>
    </dgm:pt>
    <dgm:pt modelId="{600725BB-461D-48BB-9F58-F64E5ACE2CEE}" type="parTrans" cxnId="{D1D09926-5962-4926-B2D6-6E979F8D15FF}">
      <dgm:prSet/>
      <dgm:spPr/>
      <dgm:t>
        <a:bodyPr/>
        <a:lstStyle/>
        <a:p>
          <a:endParaRPr lang="en-US"/>
        </a:p>
      </dgm:t>
    </dgm:pt>
    <dgm:pt modelId="{010772BB-32BD-4CF0-A7F3-3A7049CB5613}" type="sibTrans" cxnId="{D1D09926-5962-4926-B2D6-6E979F8D15FF}">
      <dgm:prSet/>
      <dgm:spPr/>
      <dgm:t>
        <a:bodyPr/>
        <a:lstStyle/>
        <a:p>
          <a:endParaRPr lang="en-US"/>
        </a:p>
      </dgm:t>
    </dgm:pt>
    <dgm:pt modelId="{E447D67E-B393-4616-9B1A-C17BF19A9802}">
      <dgm:prSet/>
      <dgm:spPr/>
      <dgm:t>
        <a:bodyPr/>
        <a:lstStyle/>
        <a:p>
          <a:r>
            <a:rPr lang="cs-CZ"/>
            <a:t>komunikace v rámci </a:t>
          </a:r>
          <a:r>
            <a:rPr lang="cs-CZ" b="1"/>
            <a:t>lokálního</a:t>
          </a:r>
          <a:r>
            <a:rPr lang="cs-CZ"/>
            <a:t> fandomu</a:t>
          </a:r>
          <a:endParaRPr lang="en-US"/>
        </a:p>
      </dgm:t>
    </dgm:pt>
    <dgm:pt modelId="{51623ABE-9206-4D0D-BB23-64D8BFD20A2C}" type="parTrans" cxnId="{5786A2B8-A1C3-4857-999E-BDE169EE7877}">
      <dgm:prSet/>
      <dgm:spPr/>
      <dgm:t>
        <a:bodyPr/>
        <a:lstStyle/>
        <a:p>
          <a:endParaRPr lang="en-US"/>
        </a:p>
      </dgm:t>
    </dgm:pt>
    <dgm:pt modelId="{28C60A57-B91B-401E-8910-270550C272AD}" type="sibTrans" cxnId="{5786A2B8-A1C3-4857-999E-BDE169EE7877}">
      <dgm:prSet/>
      <dgm:spPr/>
      <dgm:t>
        <a:bodyPr/>
        <a:lstStyle/>
        <a:p>
          <a:endParaRPr lang="en-US"/>
        </a:p>
      </dgm:t>
    </dgm:pt>
    <dgm:pt modelId="{D5B1AF9C-296F-4E54-BE07-1F307E212A68}">
      <dgm:prSet/>
      <dgm:spPr/>
      <dgm:t>
        <a:bodyPr/>
        <a:lstStyle/>
        <a:p>
          <a:r>
            <a:rPr lang="cs-CZ"/>
            <a:t>Finchel, Faberry, Fababies,....</a:t>
          </a:r>
          <a:endParaRPr lang="en-US"/>
        </a:p>
      </dgm:t>
    </dgm:pt>
    <dgm:pt modelId="{5E2B498F-A191-4440-9E4F-4D72FDA0F2A0}" type="parTrans" cxnId="{F78BAED8-973B-42F2-AFFD-CF2FAA19886A}">
      <dgm:prSet/>
      <dgm:spPr/>
      <dgm:t>
        <a:bodyPr/>
        <a:lstStyle/>
        <a:p>
          <a:endParaRPr lang="en-US"/>
        </a:p>
      </dgm:t>
    </dgm:pt>
    <dgm:pt modelId="{168EFBE9-1C38-4DA0-BA11-ADDDC3AB825B}" type="sibTrans" cxnId="{F78BAED8-973B-42F2-AFFD-CF2FAA19886A}">
      <dgm:prSet/>
      <dgm:spPr/>
      <dgm:t>
        <a:bodyPr/>
        <a:lstStyle/>
        <a:p>
          <a:endParaRPr lang="en-US"/>
        </a:p>
      </dgm:t>
    </dgm:pt>
    <dgm:pt modelId="{C2EAF569-6DEF-E442-AB8D-911DFE792EB0}" type="pres">
      <dgm:prSet presAssocID="{EB734BF1-4E0E-418C-BE20-C7D3AD974A1C}" presName="diagram" presStyleCnt="0">
        <dgm:presLayoutVars>
          <dgm:dir/>
          <dgm:resizeHandles val="exact"/>
        </dgm:presLayoutVars>
      </dgm:prSet>
      <dgm:spPr/>
    </dgm:pt>
    <dgm:pt modelId="{2AF6C54B-2793-2844-8164-61EEDCB8C27A}" type="pres">
      <dgm:prSet presAssocID="{C0FE7668-630C-48A1-8109-C0A16925D0D9}" presName="node" presStyleLbl="node1" presStyleIdx="0" presStyleCnt="5">
        <dgm:presLayoutVars>
          <dgm:bulletEnabled val="1"/>
        </dgm:presLayoutVars>
      </dgm:prSet>
      <dgm:spPr/>
    </dgm:pt>
    <dgm:pt modelId="{C7ADAA97-4B97-9941-949F-ECD2B35F8820}" type="pres">
      <dgm:prSet presAssocID="{823F2DB3-3F17-42E9-B2E2-9485561AB124}" presName="sibTrans" presStyleLbl="sibTrans2D1" presStyleIdx="0" presStyleCnt="4"/>
      <dgm:spPr/>
    </dgm:pt>
    <dgm:pt modelId="{8E5C0C3B-CB05-8140-90F8-6675CBAA4BB1}" type="pres">
      <dgm:prSet presAssocID="{823F2DB3-3F17-42E9-B2E2-9485561AB124}" presName="connectorText" presStyleLbl="sibTrans2D1" presStyleIdx="0" presStyleCnt="4"/>
      <dgm:spPr/>
    </dgm:pt>
    <dgm:pt modelId="{553485D0-8AC8-0B4C-AE7D-58908B5D504F}" type="pres">
      <dgm:prSet presAssocID="{F83C9F99-962E-4373-9538-1F51E0D621AD}" presName="node" presStyleLbl="node1" presStyleIdx="1" presStyleCnt="5">
        <dgm:presLayoutVars>
          <dgm:bulletEnabled val="1"/>
        </dgm:presLayoutVars>
      </dgm:prSet>
      <dgm:spPr/>
    </dgm:pt>
    <dgm:pt modelId="{FE6D80A5-28FE-AA44-94AE-F3C0FA57B3C7}" type="pres">
      <dgm:prSet presAssocID="{6A09E4BD-12D3-4835-BD8F-00C335DD85BD}" presName="sibTrans" presStyleLbl="sibTrans2D1" presStyleIdx="1" presStyleCnt="4"/>
      <dgm:spPr/>
    </dgm:pt>
    <dgm:pt modelId="{694CBE27-3786-4546-9CB3-3DD8141A5131}" type="pres">
      <dgm:prSet presAssocID="{6A09E4BD-12D3-4835-BD8F-00C335DD85BD}" presName="connectorText" presStyleLbl="sibTrans2D1" presStyleIdx="1" presStyleCnt="4"/>
      <dgm:spPr/>
    </dgm:pt>
    <dgm:pt modelId="{F7847F7B-4B20-3246-9F85-432A7A481861}" type="pres">
      <dgm:prSet presAssocID="{5ACAAFF9-9616-4154-9618-FE1F975BF1A7}" presName="node" presStyleLbl="node1" presStyleIdx="2" presStyleCnt="5">
        <dgm:presLayoutVars>
          <dgm:bulletEnabled val="1"/>
        </dgm:presLayoutVars>
      </dgm:prSet>
      <dgm:spPr/>
    </dgm:pt>
    <dgm:pt modelId="{508EEA06-AA3E-F14F-A198-18569FF6F1DD}" type="pres">
      <dgm:prSet presAssocID="{3A05A019-6BF6-49CF-9281-E7E4658ED109}" presName="sibTrans" presStyleLbl="sibTrans2D1" presStyleIdx="2" presStyleCnt="4"/>
      <dgm:spPr/>
    </dgm:pt>
    <dgm:pt modelId="{823E0163-E5B3-064C-AA1E-CE7EE8E4E495}" type="pres">
      <dgm:prSet presAssocID="{3A05A019-6BF6-49CF-9281-E7E4658ED109}" presName="connectorText" presStyleLbl="sibTrans2D1" presStyleIdx="2" presStyleCnt="4"/>
      <dgm:spPr/>
    </dgm:pt>
    <dgm:pt modelId="{5455C74E-D0E6-8246-9025-5B6473920782}" type="pres">
      <dgm:prSet presAssocID="{F6BF7A69-6B23-4DC3-935D-69D28344C344}" presName="node" presStyleLbl="node1" presStyleIdx="3" presStyleCnt="5">
        <dgm:presLayoutVars>
          <dgm:bulletEnabled val="1"/>
        </dgm:presLayoutVars>
      </dgm:prSet>
      <dgm:spPr/>
    </dgm:pt>
    <dgm:pt modelId="{47250EB0-DFCD-1A45-8809-807759A54402}" type="pres">
      <dgm:prSet presAssocID="{E9D7E1D2-0E71-4935-9F81-C57F8EBA2D4F}" presName="sibTrans" presStyleLbl="sibTrans2D1" presStyleIdx="3" presStyleCnt="4"/>
      <dgm:spPr/>
    </dgm:pt>
    <dgm:pt modelId="{A4FAF09E-75C4-9D4F-A949-2BA012CD9B16}" type="pres">
      <dgm:prSet presAssocID="{E9D7E1D2-0E71-4935-9F81-C57F8EBA2D4F}" presName="connectorText" presStyleLbl="sibTrans2D1" presStyleIdx="3" presStyleCnt="4"/>
      <dgm:spPr/>
    </dgm:pt>
    <dgm:pt modelId="{35CFE173-CAA7-9A44-A50B-C8E657DC8F8D}" type="pres">
      <dgm:prSet presAssocID="{E447D67E-B393-4616-9B1A-C17BF19A9802}" presName="node" presStyleLbl="node1" presStyleIdx="4" presStyleCnt="5">
        <dgm:presLayoutVars>
          <dgm:bulletEnabled val="1"/>
        </dgm:presLayoutVars>
      </dgm:prSet>
      <dgm:spPr/>
    </dgm:pt>
  </dgm:ptLst>
  <dgm:cxnLst>
    <dgm:cxn modelId="{0A1C1300-4535-D242-A71E-C55C7C75C861}" type="presOf" srcId="{3A05A019-6BF6-49CF-9281-E7E4658ED109}" destId="{823E0163-E5B3-064C-AA1E-CE7EE8E4E495}" srcOrd="1" destOrd="0" presId="urn:microsoft.com/office/officeart/2005/8/layout/process5"/>
    <dgm:cxn modelId="{01258C0C-C40C-4A98-94CD-1A986890E359}" srcId="{EB734BF1-4E0E-418C-BE20-C7D3AD974A1C}" destId="{C0FE7668-630C-48A1-8109-C0A16925D0D9}" srcOrd="0" destOrd="0" parTransId="{48F8A84A-0B27-403D-8B1B-93E775878FED}" sibTransId="{823F2DB3-3F17-42E9-B2E2-9485561AB124}"/>
    <dgm:cxn modelId="{EC0E3A1C-FD43-2140-9670-10D504964493}" type="presOf" srcId="{F6BF7A69-6B23-4DC3-935D-69D28344C344}" destId="{5455C74E-D0E6-8246-9025-5B6473920782}" srcOrd="0" destOrd="0" presId="urn:microsoft.com/office/officeart/2005/8/layout/process5"/>
    <dgm:cxn modelId="{D1D09926-5962-4926-B2D6-6E979F8D15FF}" srcId="{F6BF7A69-6B23-4DC3-935D-69D28344C344}" destId="{34FD9BF5-ED8A-4AB7-B689-225ED9B6A727}" srcOrd="0" destOrd="0" parTransId="{600725BB-461D-48BB-9F58-F64E5ACE2CEE}" sibTransId="{010772BB-32BD-4CF0-A7F3-3A7049CB5613}"/>
    <dgm:cxn modelId="{6A9D3C32-4830-404B-B6BB-1F3BE8D5E210}" type="presOf" srcId="{823F2DB3-3F17-42E9-B2E2-9485561AB124}" destId="{8E5C0C3B-CB05-8140-90F8-6675CBAA4BB1}" srcOrd="1" destOrd="0" presId="urn:microsoft.com/office/officeart/2005/8/layout/process5"/>
    <dgm:cxn modelId="{4703FE4D-6968-6A4C-A69D-073BD64B0A27}" type="presOf" srcId="{2195905F-9BEE-4AC0-AA58-71C7579BF13C}" destId="{F7847F7B-4B20-3246-9F85-432A7A481861}" srcOrd="0" destOrd="1" presId="urn:microsoft.com/office/officeart/2005/8/layout/process5"/>
    <dgm:cxn modelId="{EB55384F-AAFD-4937-9949-F4C4E81D656D}" srcId="{EB734BF1-4E0E-418C-BE20-C7D3AD974A1C}" destId="{F83C9F99-962E-4373-9538-1F51E0D621AD}" srcOrd="1" destOrd="0" parTransId="{B5290EC1-4532-44F7-B3E3-8E8802251DDD}" sibTransId="{6A09E4BD-12D3-4835-BD8F-00C335DD85BD}"/>
    <dgm:cxn modelId="{D2A6DF60-EECD-E647-81F4-E3F8AD9A344D}" type="presOf" srcId="{823F2DB3-3F17-42E9-B2E2-9485561AB124}" destId="{C7ADAA97-4B97-9941-949F-ECD2B35F8820}" srcOrd="0" destOrd="0" presId="urn:microsoft.com/office/officeart/2005/8/layout/process5"/>
    <dgm:cxn modelId="{5D397B61-8703-104E-8677-5C6E14FBEB93}" type="presOf" srcId="{E9D7E1D2-0E71-4935-9F81-C57F8EBA2D4F}" destId="{47250EB0-DFCD-1A45-8809-807759A54402}" srcOrd="0" destOrd="0" presId="urn:microsoft.com/office/officeart/2005/8/layout/process5"/>
    <dgm:cxn modelId="{EC4ADF67-4707-2C41-95A5-80B69D09887D}" type="presOf" srcId="{E447D67E-B393-4616-9B1A-C17BF19A9802}" destId="{35CFE173-CAA7-9A44-A50B-C8E657DC8F8D}" srcOrd="0" destOrd="0" presId="urn:microsoft.com/office/officeart/2005/8/layout/process5"/>
    <dgm:cxn modelId="{BA9E3F68-4C1F-FA47-8AE3-CB3086D6EF28}" type="presOf" srcId="{34FD9BF5-ED8A-4AB7-B689-225ED9B6A727}" destId="{5455C74E-D0E6-8246-9025-5B6473920782}" srcOrd="0" destOrd="1" presId="urn:microsoft.com/office/officeart/2005/8/layout/process5"/>
    <dgm:cxn modelId="{504EEB81-42DF-5147-9DE4-20EA2A82FAB3}" type="presOf" srcId="{3A05A019-6BF6-49CF-9281-E7E4658ED109}" destId="{508EEA06-AA3E-F14F-A198-18569FF6F1DD}" srcOrd="0" destOrd="0" presId="urn:microsoft.com/office/officeart/2005/8/layout/process5"/>
    <dgm:cxn modelId="{A05FCC8C-4DD8-4C83-963A-E4E261FA06C5}" srcId="{EB734BF1-4E0E-418C-BE20-C7D3AD974A1C}" destId="{F6BF7A69-6B23-4DC3-935D-69D28344C344}" srcOrd="3" destOrd="0" parTransId="{F3A871F8-519A-420A-AA16-3EF46167158E}" sibTransId="{E9D7E1D2-0E71-4935-9F81-C57F8EBA2D4F}"/>
    <dgm:cxn modelId="{ADCE748E-E7D1-4045-AA15-61A2E1120DAB}" srcId="{5ACAAFF9-9616-4154-9618-FE1F975BF1A7}" destId="{2195905F-9BEE-4AC0-AA58-71C7579BF13C}" srcOrd="0" destOrd="0" parTransId="{0A387933-D961-48A9-B816-53D5B7957F50}" sibTransId="{64A8CB16-AE72-4A63-8D84-778CB121D0FD}"/>
    <dgm:cxn modelId="{02578A90-63FE-A84E-B83C-7FBE702FAA59}" type="presOf" srcId="{6A09E4BD-12D3-4835-BD8F-00C335DD85BD}" destId="{694CBE27-3786-4546-9CB3-3DD8141A5131}" srcOrd="1" destOrd="0" presId="urn:microsoft.com/office/officeart/2005/8/layout/process5"/>
    <dgm:cxn modelId="{A8C493B6-1AB1-4EE6-85DB-BC1388B65EB3}" srcId="{EB734BF1-4E0E-418C-BE20-C7D3AD974A1C}" destId="{5ACAAFF9-9616-4154-9618-FE1F975BF1A7}" srcOrd="2" destOrd="0" parTransId="{732D7F30-101B-4ADA-B968-CC8E9A063BF9}" sibTransId="{3A05A019-6BF6-49CF-9281-E7E4658ED109}"/>
    <dgm:cxn modelId="{5786A2B8-A1C3-4857-999E-BDE169EE7877}" srcId="{EB734BF1-4E0E-418C-BE20-C7D3AD974A1C}" destId="{E447D67E-B393-4616-9B1A-C17BF19A9802}" srcOrd="4" destOrd="0" parTransId="{51623ABE-9206-4D0D-BB23-64D8BFD20A2C}" sibTransId="{28C60A57-B91B-401E-8910-270550C272AD}"/>
    <dgm:cxn modelId="{B065DFB9-702F-BF45-9AFB-A615DA4994F0}" type="presOf" srcId="{F83C9F99-962E-4373-9538-1F51E0D621AD}" destId="{553485D0-8AC8-0B4C-AE7D-58908B5D504F}" srcOrd="0" destOrd="0" presId="urn:microsoft.com/office/officeart/2005/8/layout/process5"/>
    <dgm:cxn modelId="{99AC67C2-C75E-AD40-88E2-BD60A866BABA}" type="presOf" srcId="{D5B1AF9C-296F-4E54-BE07-1F307E212A68}" destId="{35CFE173-CAA7-9A44-A50B-C8E657DC8F8D}" srcOrd="0" destOrd="1" presId="urn:microsoft.com/office/officeart/2005/8/layout/process5"/>
    <dgm:cxn modelId="{12A26EC4-DE34-814B-A99F-D7C05295265F}" type="presOf" srcId="{E9D7E1D2-0E71-4935-9F81-C57F8EBA2D4F}" destId="{A4FAF09E-75C4-9D4F-A949-2BA012CD9B16}" srcOrd="1" destOrd="0" presId="urn:microsoft.com/office/officeart/2005/8/layout/process5"/>
    <dgm:cxn modelId="{4427FCD6-D518-E14E-9136-BBDB38A87BF7}" type="presOf" srcId="{5ACAAFF9-9616-4154-9618-FE1F975BF1A7}" destId="{F7847F7B-4B20-3246-9F85-432A7A481861}" srcOrd="0" destOrd="0" presId="urn:microsoft.com/office/officeart/2005/8/layout/process5"/>
    <dgm:cxn modelId="{F78BAED8-973B-42F2-AFFD-CF2FAA19886A}" srcId="{E447D67E-B393-4616-9B1A-C17BF19A9802}" destId="{D5B1AF9C-296F-4E54-BE07-1F307E212A68}" srcOrd="0" destOrd="0" parTransId="{5E2B498F-A191-4440-9E4F-4D72FDA0F2A0}" sibTransId="{168EFBE9-1C38-4DA0-BA11-ADDDC3AB825B}"/>
    <dgm:cxn modelId="{E9E569E5-607B-0241-9AE7-526649AFBE32}" type="presOf" srcId="{EB734BF1-4E0E-418C-BE20-C7D3AD974A1C}" destId="{C2EAF569-6DEF-E442-AB8D-911DFE792EB0}" srcOrd="0" destOrd="0" presId="urn:microsoft.com/office/officeart/2005/8/layout/process5"/>
    <dgm:cxn modelId="{8CCE4EF2-F471-6243-8271-73B12B255CE1}" type="presOf" srcId="{C0FE7668-630C-48A1-8109-C0A16925D0D9}" destId="{2AF6C54B-2793-2844-8164-61EEDCB8C27A}" srcOrd="0" destOrd="0" presId="urn:microsoft.com/office/officeart/2005/8/layout/process5"/>
    <dgm:cxn modelId="{B4FBD0F8-9452-E848-9E72-2D658FE1AD23}" type="presOf" srcId="{6A09E4BD-12D3-4835-BD8F-00C335DD85BD}" destId="{FE6D80A5-28FE-AA44-94AE-F3C0FA57B3C7}" srcOrd="0" destOrd="0" presId="urn:microsoft.com/office/officeart/2005/8/layout/process5"/>
    <dgm:cxn modelId="{D9AA840B-BCB2-1F4B-BBDD-26DC59477C8D}" type="presParOf" srcId="{C2EAF569-6DEF-E442-AB8D-911DFE792EB0}" destId="{2AF6C54B-2793-2844-8164-61EEDCB8C27A}" srcOrd="0" destOrd="0" presId="urn:microsoft.com/office/officeart/2005/8/layout/process5"/>
    <dgm:cxn modelId="{8FBE194F-F408-7445-A103-6B9D93947AF2}" type="presParOf" srcId="{C2EAF569-6DEF-E442-AB8D-911DFE792EB0}" destId="{C7ADAA97-4B97-9941-949F-ECD2B35F8820}" srcOrd="1" destOrd="0" presId="urn:microsoft.com/office/officeart/2005/8/layout/process5"/>
    <dgm:cxn modelId="{78F42627-F525-2B4A-92BE-38C3479BA40F}" type="presParOf" srcId="{C7ADAA97-4B97-9941-949F-ECD2B35F8820}" destId="{8E5C0C3B-CB05-8140-90F8-6675CBAA4BB1}" srcOrd="0" destOrd="0" presId="urn:microsoft.com/office/officeart/2005/8/layout/process5"/>
    <dgm:cxn modelId="{3B06FE56-AA23-4740-B1F5-D9D93682F9FD}" type="presParOf" srcId="{C2EAF569-6DEF-E442-AB8D-911DFE792EB0}" destId="{553485D0-8AC8-0B4C-AE7D-58908B5D504F}" srcOrd="2" destOrd="0" presId="urn:microsoft.com/office/officeart/2005/8/layout/process5"/>
    <dgm:cxn modelId="{B5087352-3337-CA44-84AB-AD041A72E186}" type="presParOf" srcId="{C2EAF569-6DEF-E442-AB8D-911DFE792EB0}" destId="{FE6D80A5-28FE-AA44-94AE-F3C0FA57B3C7}" srcOrd="3" destOrd="0" presId="urn:microsoft.com/office/officeart/2005/8/layout/process5"/>
    <dgm:cxn modelId="{A44A0480-8F27-F44A-B20D-C1E7E18B91E4}" type="presParOf" srcId="{FE6D80A5-28FE-AA44-94AE-F3C0FA57B3C7}" destId="{694CBE27-3786-4546-9CB3-3DD8141A5131}" srcOrd="0" destOrd="0" presId="urn:microsoft.com/office/officeart/2005/8/layout/process5"/>
    <dgm:cxn modelId="{FA79F4C2-12C6-D34C-9A09-E383A9095F62}" type="presParOf" srcId="{C2EAF569-6DEF-E442-AB8D-911DFE792EB0}" destId="{F7847F7B-4B20-3246-9F85-432A7A481861}" srcOrd="4" destOrd="0" presId="urn:microsoft.com/office/officeart/2005/8/layout/process5"/>
    <dgm:cxn modelId="{68C592FC-EF1A-4542-90C4-9408B20E4573}" type="presParOf" srcId="{C2EAF569-6DEF-E442-AB8D-911DFE792EB0}" destId="{508EEA06-AA3E-F14F-A198-18569FF6F1DD}" srcOrd="5" destOrd="0" presId="urn:microsoft.com/office/officeart/2005/8/layout/process5"/>
    <dgm:cxn modelId="{19EC0FB2-7D63-C14D-8A19-DA71877DFC1A}" type="presParOf" srcId="{508EEA06-AA3E-F14F-A198-18569FF6F1DD}" destId="{823E0163-E5B3-064C-AA1E-CE7EE8E4E495}" srcOrd="0" destOrd="0" presId="urn:microsoft.com/office/officeart/2005/8/layout/process5"/>
    <dgm:cxn modelId="{54EF301F-472D-3A42-B54F-8E418AC58EC6}" type="presParOf" srcId="{C2EAF569-6DEF-E442-AB8D-911DFE792EB0}" destId="{5455C74E-D0E6-8246-9025-5B6473920782}" srcOrd="6" destOrd="0" presId="urn:microsoft.com/office/officeart/2005/8/layout/process5"/>
    <dgm:cxn modelId="{038056D9-8202-154E-BC20-5F54DB4B1965}" type="presParOf" srcId="{C2EAF569-6DEF-E442-AB8D-911DFE792EB0}" destId="{47250EB0-DFCD-1A45-8809-807759A54402}" srcOrd="7" destOrd="0" presId="urn:microsoft.com/office/officeart/2005/8/layout/process5"/>
    <dgm:cxn modelId="{8AAB46BD-95E3-074C-BE6D-646D176538D3}" type="presParOf" srcId="{47250EB0-DFCD-1A45-8809-807759A54402}" destId="{A4FAF09E-75C4-9D4F-A949-2BA012CD9B16}" srcOrd="0" destOrd="0" presId="urn:microsoft.com/office/officeart/2005/8/layout/process5"/>
    <dgm:cxn modelId="{DFEAD555-AA40-2F4F-A265-037643C15724}" type="presParOf" srcId="{C2EAF569-6DEF-E442-AB8D-911DFE792EB0}" destId="{35CFE173-CAA7-9A44-A50B-C8E657DC8F8D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28D9D4-51CF-4A17-90E5-B0873882F484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8CB8F49-ED44-4CF9-8385-8A85A78EFB95}">
      <dgm:prSet/>
      <dgm:spPr/>
      <dgm:t>
        <a:bodyPr/>
        <a:lstStyle/>
        <a:p>
          <a:r>
            <a:rPr lang="cs-CZ"/>
            <a:t>zkratky, akronyma</a:t>
          </a:r>
          <a:endParaRPr lang="en-US"/>
        </a:p>
      </dgm:t>
    </dgm:pt>
    <dgm:pt modelId="{B2C209A6-10F1-46CE-9D05-8ADF7202B7B9}" type="parTrans" cxnId="{4AA8839B-808B-460F-9B06-5FA176BA289E}">
      <dgm:prSet/>
      <dgm:spPr/>
      <dgm:t>
        <a:bodyPr/>
        <a:lstStyle/>
        <a:p>
          <a:endParaRPr lang="en-US"/>
        </a:p>
      </dgm:t>
    </dgm:pt>
    <dgm:pt modelId="{694FA06C-BEAE-43EF-ACC5-5FF1B9680D9A}" type="sibTrans" cxnId="{4AA8839B-808B-460F-9B06-5FA176BA289E}">
      <dgm:prSet/>
      <dgm:spPr/>
      <dgm:t>
        <a:bodyPr/>
        <a:lstStyle/>
        <a:p>
          <a:endParaRPr lang="en-US"/>
        </a:p>
      </dgm:t>
    </dgm:pt>
    <dgm:pt modelId="{B47DF199-B425-4849-A422-BABE30485411}">
      <dgm:prSet/>
      <dgm:spPr/>
      <dgm:t>
        <a:bodyPr/>
        <a:lstStyle/>
        <a:p>
          <a:r>
            <a:rPr lang="cs-CZ" b="1"/>
            <a:t>RPG, AU, AR, AT, OTP, WLW, TPTB, Mpreg!, G!peen... </a:t>
          </a:r>
          <a:endParaRPr lang="en-US"/>
        </a:p>
      </dgm:t>
    </dgm:pt>
    <dgm:pt modelId="{1F60D313-A381-4BE6-94BA-E6E4F2349850}" type="parTrans" cxnId="{CE8FDD46-BC8F-4E2B-9325-6333FEF10792}">
      <dgm:prSet/>
      <dgm:spPr/>
      <dgm:t>
        <a:bodyPr/>
        <a:lstStyle/>
        <a:p>
          <a:endParaRPr lang="en-US"/>
        </a:p>
      </dgm:t>
    </dgm:pt>
    <dgm:pt modelId="{B1CAE403-D4DD-4E78-B4DE-5443AB8FE318}" type="sibTrans" cxnId="{CE8FDD46-BC8F-4E2B-9325-6333FEF10792}">
      <dgm:prSet/>
      <dgm:spPr/>
      <dgm:t>
        <a:bodyPr/>
        <a:lstStyle/>
        <a:p>
          <a:endParaRPr lang="en-US"/>
        </a:p>
      </dgm:t>
    </dgm:pt>
    <dgm:pt modelId="{777BB998-A226-4C93-889C-B904E4ABF5B0}">
      <dgm:prSet/>
      <dgm:spPr/>
      <dgm:t>
        <a:bodyPr/>
        <a:lstStyle/>
        <a:p>
          <a:r>
            <a:rPr lang="cs-CZ"/>
            <a:t>redefinice slov (často cizích)</a:t>
          </a:r>
          <a:endParaRPr lang="en-US"/>
        </a:p>
      </dgm:t>
    </dgm:pt>
    <dgm:pt modelId="{50FC9925-DE66-4EFB-8B30-3F7298082452}" type="parTrans" cxnId="{C043E8F2-4F8E-48FA-83B6-303B1D45055A}">
      <dgm:prSet/>
      <dgm:spPr/>
      <dgm:t>
        <a:bodyPr/>
        <a:lstStyle/>
        <a:p>
          <a:endParaRPr lang="en-US"/>
        </a:p>
      </dgm:t>
    </dgm:pt>
    <dgm:pt modelId="{5557F46C-7C4B-442B-98F2-6BCBB7D31BC3}" type="sibTrans" cxnId="{C043E8F2-4F8E-48FA-83B6-303B1D45055A}">
      <dgm:prSet/>
      <dgm:spPr/>
      <dgm:t>
        <a:bodyPr/>
        <a:lstStyle/>
        <a:p>
          <a:endParaRPr lang="en-US"/>
        </a:p>
      </dgm:t>
    </dgm:pt>
    <dgm:pt modelId="{5BB74E52-CFFE-48D6-AD75-891F81B891BD}">
      <dgm:prSet/>
      <dgm:spPr/>
      <dgm:t>
        <a:bodyPr/>
        <a:lstStyle/>
        <a:p>
          <a:r>
            <a:rPr lang="cs-CZ" b="1"/>
            <a:t>no / lemon </a:t>
          </a:r>
          <a:r>
            <a:rPr lang="cs-CZ"/>
            <a:t>(více než přátelská aktivita / explicitní ukázka intimity stejnopohlavních párů), </a:t>
          </a:r>
          <a:r>
            <a:rPr lang="cs-CZ" b="1"/>
            <a:t>lime</a:t>
          </a:r>
          <a:r>
            <a:rPr lang="cs-CZ"/>
            <a:t> (lesbický ekvivalent), </a:t>
          </a:r>
          <a:r>
            <a:rPr lang="cs-CZ" b="1"/>
            <a:t>lurking</a:t>
          </a:r>
          <a:r>
            <a:rPr lang="cs-CZ"/>
            <a:t>, </a:t>
          </a:r>
          <a:endParaRPr lang="en-US"/>
        </a:p>
      </dgm:t>
    </dgm:pt>
    <dgm:pt modelId="{FD9FD051-8F98-4AF4-BF90-0FFC250754E3}" type="parTrans" cxnId="{F615DD09-23B3-43D0-9074-0D3556A2331E}">
      <dgm:prSet/>
      <dgm:spPr/>
      <dgm:t>
        <a:bodyPr/>
        <a:lstStyle/>
        <a:p>
          <a:endParaRPr lang="en-US"/>
        </a:p>
      </dgm:t>
    </dgm:pt>
    <dgm:pt modelId="{998C3AD7-EB5B-41A6-8004-6605339FD903}" type="sibTrans" cxnId="{F615DD09-23B3-43D0-9074-0D3556A2331E}">
      <dgm:prSet/>
      <dgm:spPr/>
      <dgm:t>
        <a:bodyPr/>
        <a:lstStyle/>
        <a:p>
          <a:endParaRPr lang="en-US"/>
        </a:p>
      </dgm:t>
    </dgm:pt>
    <dgm:pt modelId="{6AC12C0C-DA5A-4671-9EDB-DFF2547D74BF}">
      <dgm:prSet/>
      <dgm:spPr/>
      <dgm:t>
        <a:bodyPr/>
        <a:lstStyle/>
        <a:p>
          <a:r>
            <a:rPr lang="cs-CZ"/>
            <a:t>neologismy fanouškovského psaní</a:t>
          </a:r>
          <a:endParaRPr lang="en-US"/>
        </a:p>
      </dgm:t>
    </dgm:pt>
    <dgm:pt modelId="{326C1788-D2D5-455E-BD9F-E4E60DD58C43}" type="parTrans" cxnId="{5567807C-9EE4-4368-88AF-BAE88FFA2084}">
      <dgm:prSet/>
      <dgm:spPr/>
      <dgm:t>
        <a:bodyPr/>
        <a:lstStyle/>
        <a:p>
          <a:endParaRPr lang="en-US"/>
        </a:p>
      </dgm:t>
    </dgm:pt>
    <dgm:pt modelId="{1E84E0E2-35EE-4C0E-8B78-6AF523BA8B79}" type="sibTrans" cxnId="{5567807C-9EE4-4368-88AF-BAE88FFA2084}">
      <dgm:prSet/>
      <dgm:spPr/>
      <dgm:t>
        <a:bodyPr/>
        <a:lstStyle/>
        <a:p>
          <a:endParaRPr lang="en-US"/>
        </a:p>
      </dgm:t>
    </dgm:pt>
    <dgm:pt modelId="{2BE085D6-590E-4927-B211-C1761836C07A}">
      <dgm:prSet/>
      <dgm:spPr/>
      <dgm:t>
        <a:bodyPr/>
        <a:lstStyle/>
        <a:p>
          <a:r>
            <a:rPr lang="cs-CZ"/>
            <a:t>Round Robin (multiautorská tvorba – 1 člověk jen 1 vstup)</a:t>
          </a:r>
          <a:endParaRPr lang="en-US"/>
        </a:p>
      </dgm:t>
    </dgm:pt>
    <dgm:pt modelId="{B6A17EFA-72AF-4909-A671-DC5F7A350592}" type="parTrans" cxnId="{DB65671D-F2F4-4991-B7D7-0DBF494C4664}">
      <dgm:prSet/>
      <dgm:spPr/>
      <dgm:t>
        <a:bodyPr/>
        <a:lstStyle/>
        <a:p>
          <a:endParaRPr lang="en-US"/>
        </a:p>
      </dgm:t>
    </dgm:pt>
    <dgm:pt modelId="{2F0F37BB-1222-4EFC-BD52-968E9D369A06}" type="sibTrans" cxnId="{DB65671D-F2F4-4991-B7D7-0DBF494C4664}">
      <dgm:prSet/>
      <dgm:spPr/>
      <dgm:t>
        <a:bodyPr/>
        <a:lstStyle/>
        <a:p>
          <a:endParaRPr lang="en-US"/>
        </a:p>
      </dgm:t>
    </dgm:pt>
    <dgm:pt modelId="{6429AA5E-10A2-4E89-A99D-BE427CC9C1CA}">
      <dgm:prSet/>
      <dgm:spPr/>
      <dgm:t>
        <a:bodyPr/>
        <a:lstStyle/>
        <a:p>
          <a:r>
            <a:rPr lang="cs-CZ"/>
            <a:t>Buffistas, Xenites, Oncers; Faberry, Rizzles (originální názvy fandomů a shipů)</a:t>
          </a:r>
          <a:endParaRPr lang="en-US"/>
        </a:p>
      </dgm:t>
    </dgm:pt>
    <dgm:pt modelId="{5AE9C245-BEFD-483E-9AFF-95E7B95CD40E}" type="parTrans" cxnId="{BE9BD86F-890C-493B-877C-091993BD1160}">
      <dgm:prSet/>
      <dgm:spPr/>
      <dgm:t>
        <a:bodyPr/>
        <a:lstStyle/>
        <a:p>
          <a:endParaRPr lang="en-US"/>
        </a:p>
      </dgm:t>
    </dgm:pt>
    <dgm:pt modelId="{145E22F0-16C7-401E-BC7A-BF6099C4808C}" type="sibTrans" cxnId="{BE9BD86F-890C-493B-877C-091993BD1160}">
      <dgm:prSet/>
      <dgm:spPr/>
      <dgm:t>
        <a:bodyPr/>
        <a:lstStyle/>
        <a:p>
          <a:endParaRPr lang="en-US"/>
        </a:p>
      </dgm:t>
    </dgm:pt>
    <dgm:pt modelId="{C75AAF99-15BB-5441-B1F3-3EB08B0E612C}" type="pres">
      <dgm:prSet presAssocID="{C428D9D4-51CF-4A17-90E5-B0873882F484}" presName="Name0" presStyleCnt="0">
        <dgm:presLayoutVars>
          <dgm:dir/>
          <dgm:animLvl val="lvl"/>
          <dgm:resizeHandles val="exact"/>
        </dgm:presLayoutVars>
      </dgm:prSet>
      <dgm:spPr/>
    </dgm:pt>
    <dgm:pt modelId="{70877D30-EF1E-6644-A010-E8ED0361DE64}" type="pres">
      <dgm:prSet presAssocID="{98CB8F49-ED44-4CF9-8385-8A85A78EFB95}" presName="linNode" presStyleCnt="0"/>
      <dgm:spPr/>
    </dgm:pt>
    <dgm:pt modelId="{71613FB5-8EC4-A844-8407-E2D728570132}" type="pres">
      <dgm:prSet presAssocID="{98CB8F49-ED44-4CF9-8385-8A85A78EFB9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6E73BE0-6DD6-1241-A114-9B403CBC0FC7}" type="pres">
      <dgm:prSet presAssocID="{98CB8F49-ED44-4CF9-8385-8A85A78EFB95}" presName="descendantText" presStyleLbl="alignAccFollowNode1" presStyleIdx="0" presStyleCnt="3">
        <dgm:presLayoutVars>
          <dgm:bulletEnabled val="1"/>
        </dgm:presLayoutVars>
      </dgm:prSet>
      <dgm:spPr/>
    </dgm:pt>
    <dgm:pt modelId="{BBFE3EF7-6DE7-EC4A-B699-065255E3216E}" type="pres">
      <dgm:prSet presAssocID="{694FA06C-BEAE-43EF-ACC5-5FF1B9680D9A}" presName="sp" presStyleCnt="0"/>
      <dgm:spPr/>
    </dgm:pt>
    <dgm:pt modelId="{B2A4E61E-0329-D04E-AF93-6DB032370A7D}" type="pres">
      <dgm:prSet presAssocID="{777BB998-A226-4C93-889C-B904E4ABF5B0}" presName="linNode" presStyleCnt="0"/>
      <dgm:spPr/>
    </dgm:pt>
    <dgm:pt modelId="{5AEC1835-1FB5-3E4F-A507-80532AAFBA29}" type="pres">
      <dgm:prSet presAssocID="{777BB998-A226-4C93-889C-B904E4ABF5B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50C702B-701A-A74C-B376-864A05E033CE}" type="pres">
      <dgm:prSet presAssocID="{777BB998-A226-4C93-889C-B904E4ABF5B0}" presName="descendantText" presStyleLbl="alignAccFollowNode1" presStyleIdx="1" presStyleCnt="3">
        <dgm:presLayoutVars>
          <dgm:bulletEnabled val="1"/>
        </dgm:presLayoutVars>
      </dgm:prSet>
      <dgm:spPr/>
    </dgm:pt>
    <dgm:pt modelId="{007D1021-3629-5842-89AD-73FDFD5EF1BD}" type="pres">
      <dgm:prSet presAssocID="{5557F46C-7C4B-442B-98F2-6BCBB7D31BC3}" presName="sp" presStyleCnt="0"/>
      <dgm:spPr/>
    </dgm:pt>
    <dgm:pt modelId="{E42798D2-A3DA-CB43-870B-49662655B40F}" type="pres">
      <dgm:prSet presAssocID="{6AC12C0C-DA5A-4671-9EDB-DFF2547D74BF}" presName="linNode" presStyleCnt="0"/>
      <dgm:spPr/>
    </dgm:pt>
    <dgm:pt modelId="{A351ACC5-5A8D-4141-81B2-4F50CCF0003A}" type="pres">
      <dgm:prSet presAssocID="{6AC12C0C-DA5A-4671-9EDB-DFF2547D74B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0C9E5EE-BE5A-9F49-A1A3-47FF62E7E20D}" type="pres">
      <dgm:prSet presAssocID="{6AC12C0C-DA5A-4671-9EDB-DFF2547D74B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615DD09-23B3-43D0-9074-0D3556A2331E}" srcId="{777BB998-A226-4C93-889C-B904E4ABF5B0}" destId="{5BB74E52-CFFE-48D6-AD75-891F81B891BD}" srcOrd="0" destOrd="0" parTransId="{FD9FD051-8F98-4AF4-BF90-0FFC250754E3}" sibTransId="{998C3AD7-EB5B-41A6-8004-6605339FD903}"/>
    <dgm:cxn modelId="{DB65671D-F2F4-4991-B7D7-0DBF494C4664}" srcId="{6AC12C0C-DA5A-4671-9EDB-DFF2547D74BF}" destId="{2BE085D6-590E-4927-B211-C1761836C07A}" srcOrd="0" destOrd="0" parTransId="{B6A17EFA-72AF-4909-A671-DC5F7A350592}" sibTransId="{2F0F37BB-1222-4EFC-BD52-968E9D369A06}"/>
    <dgm:cxn modelId="{5262033B-6321-324E-97CA-4A40DD4630CF}" type="presOf" srcId="{6AC12C0C-DA5A-4671-9EDB-DFF2547D74BF}" destId="{A351ACC5-5A8D-4141-81B2-4F50CCF0003A}" srcOrd="0" destOrd="0" presId="urn:microsoft.com/office/officeart/2005/8/layout/vList5"/>
    <dgm:cxn modelId="{CE8FDD46-BC8F-4E2B-9325-6333FEF10792}" srcId="{98CB8F49-ED44-4CF9-8385-8A85A78EFB95}" destId="{B47DF199-B425-4849-A422-BABE30485411}" srcOrd="0" destOrd="0" parTransId="{1F60D313-A381-4BE6-94BA-E6E4F2349850}" sibTransId="{B1CAE403-D4DD-4E78-B4DE-5443AB8FE318}"/>
    <dgm:cxn modelId="{2486AC4B-A8E3-A941-AC41-930483F7CC4F}" type="presOf" srcId="{C428D9D4-51CF-4A17-90E5-B0873882F484}" destId="{C75AAF99-15BB-5441-B1F3-3EB08B0E612C}" srcOrd="0" destOrd="0" presId="urn:microsoft.com/office/officeart/2005/8/layout/vList5"/>
    <dgm:cxn modelId="{96584C4C-2708-4342-9206-08415BC638B3}" type="presOf" srcId="{2BE085D6-590E-4927-B211-C1761836C07A}" destId="{F0C9E5EE-BE5A-9F49-A1A3-47FF62E7E20D}" srcOrd="0" destOrd="0" presId="urn:microsoft.com/office/officeart/2005/8/layout/vList5"/>
    <dgm:cxn modelId="{09678953-33B7-A145-BC33-FF75698755C6}" type="presOf" srcId="{98CB8F49-ED44-4CF9-8385-8A85A78EFB95}" destId="{71613FB5-8EC4-A844-8407-E2D728570132}" srcOrd="0" destOrd="0" presId="urn:microsoft.com/office/officeart/2005/8/layout/vList5"/>
    <dgm:cxn modelId="{7B40D15F-699F-7742-917D-90C5C9D7EFA5}" type="presOf" srcId="{6429AA5E-10A2-4E89-A99D-BE427CC9C1CA}" destId="{F0C9E5EE-BE5A-9F49-A1A3-47FF62E7E20D}" srcOrd="0" destOrd="1" presId="urn:microsoft.com/office/officeart/2005/8/layout/vList5"/>
    <dgm:cxn modelId="{BE9BD86F-890C-493B-877C-091993BD1160}" srcId="{6AC12C0C-DA5A-4671-9EDB-DFF2547D74BF}" destId="{6429AA5E-10A2-4E89-A99D-BE427CC9C1CA}" srcOrd="1" destOrd="0" parTransId="{5AE9C245-BEFD-483E-9AFF-95E7B95CD40E}" sibTransId="{145E22F0-16C7-401E-BC7A-BF6099C4808C}"/>
    <dgm:cxn modelId="{8A263C74-761C-6349-9D06-7A1CB81F2C4A}" type="presOf" srcId="{B47DF199-B425-4849-A422-BABE30485411}" destId="{B6E73BE0-6DD6-1241-A114-9B403CBC0FC7}" srcOrd="0" destOrd="0" presId="urn:microsoft.com/office/officeart/2005/8/layout/vList5"/>
    <dgm:cxn modelId="{5567807C-9EE4-4368-88AF-BAE88FFA2084}" srcId="{C428D9D4-51CF-4A17-90E5-B0873882F484}" destId="{6AC12C0C-DA5A-4671-9EDB-DFF2547D74BF}" srcOrd="2" destOrd="0" parTransId="{326C1788-D2D5-455E-BD9F-E4E60DD58C43}" sibTransId="{1E84E0E2-35EE-4C0E-8B78-6AF523BA8B79}"/>
    <dgm:cxn modelId="{10B0BC90-350A-9A40-8C8C-80E415140925}" type="presOf" srcId="{5BB74E52-CFFE-48D6-AD75-891F81B891BD}" destId="{250C702B-701A-A74C-B376-864A05E033CE}" srcOrd="0" destOrd="0" presId="urn:microsoft.com/office/officeart/2005/8/layout/vList5"/>
    <dgm:cxn modelId="{4AA8839B-808B-460F-9B06-5FA176BA289E}" srcId="{C428D9D4-51CF-4A17-90E5-B0873882F484}" destId="{98CB8F49-ED44-4CF9-8385-8A85A78EFB95}" srcOrd="0" destOrd="0" parTransId="{B2C209A6-10F1-46CE-9D05-8ADF7202B7B9}" sibTransId="{694FA06C-BEAE-43EF-ACC5-5FF1B9680D9A}"/>
    <dgm:cxn modelId="{CD95C4D6-2F9C-0D48-85C6-12F85173B11F}" type="presOf" srcId="{777BB998-A226-4C93-889C-B904E4ABF5B0}" destId="{5AEC1835-1FB5-3E4F-A507-80532AAFBA29}" srcOrd="0" destOrd="0" presId="urn:microsoft.com/office/officeart/2005/8/layout/vList5"/>
    <dgm:cxn modelId="{C043E8F2-4F8E-48FA-83B6-303B1D45055A}" srcId="{C428D9D4-51CF-4A17-90E5-B0873882F484}" destId="{777BB998-A226-4C93-889C-B904E4ABF5B0}" srcOrd="1" destOrd="0" parTransId="{50FC9925-DE66-4EFB-8B30-3F7298082452}" sibTransId="{5557F46C-7C4B-442B-98F2-6BCBB7D31BC3}"/>
    <dgm:cxn modelId="{3F81C8E8-CEED-0443-ABA4-B756D9D41C4A}" type="presParOf" srcId="{C75AAF99-15BB-5441-B1F3-3EB08B0E612C}" destId="{70877D30-EF1E-6644-A010-E8ED0361DE64}" srcOrd="0" destOrd="0" presId="urn:microsoft.com/office/officeart/2005/8/layout/vList5"/>
    <dgm:cxn modelId="{75A403F2-5D99-0947-8B48-F038862D0EAB}" type="presParOf" srcId="{70877D30-EF1E-6644-A010-E8ED0361DE64}" destId="{71613FB5-8EC4-A844-8407-E2D728570132}" srcOrd="0" destOrd="0" presId="urn:microsoft.com/office/officeart/2005/8/layout/vList5"/>
    <dgm:cxn modelId="{A6020034-4C2D-E844-BF45-F32D283A283C}" type="presParOf" srcId="{70877D30-EF1E-6644-A010-E8ED0361DE64}" destId="{B6E73BE0-6DD6-1241-A114-9B403CBC0FC7}" srcOrd="1" destOrd="0" presId="urn:microsoft.com/office/officeart/2005/8/layout/vList5"/>
    <dgm:cxn modelId="{1846D383-EA09-554A-BD0A-D52E6A111FF6}" type="presParOf" srcId="{C75AAF99-15BB-5441-B1F3-3EB08B0E612C}" destId="{BBFE3EF7-6DE7-EC4A-B699-065255E3216E}" srcOrd="1" destOrd="0" presId="urn:microsoft.com/office/officeart/2005/8/layout/vList5"/>
    <dgm:cxn modelId="{844CBC53-CF18-D747-A1CA-355093835EC4}" type="presParOf" srcId="{C75AAF99-15BB-5441-B1F3-3EB08B0E612C}" destId="{B2A4E61E-0329-D04E-AF93-6DB032370A7D}" srcOrd="2" destOrd="0" presId="urn:microsoft.com/office/officeart/2005/8/layout/vList5"/>
    <dgm:cxn modelId="{9F6648E7-0DC4-3441-BBDE-93FDBAC1EE12}" type="presParOf" srcId="{B2A4E61E-0329-D04E-AF93-6DB032370A7D}" destId="{5AEC1835-1FB5-3E4F-A507-80532AAFBA29}" srcOrd="0" destOrd="0" presId="urn:microsoft.com/office/officeart/2005/8/layout/vList5"/>
    <dgm:cxn modelId="{A8FCCD94-9B88-D940-A251-8F72ED6E60CF}" type="presParOf" srcId="{B2A4E61E-0329-D04E-AF93-6DB032370A7D}" destId="{250C702B-701A-A74C-B376-864A05E033CE}" srcOrd="1" destOrd="0" presId="urn:microsoft.com/office/officeart/2005/8/layout/vList5"/>
    <dgm:cxn modelId="{710C6941-DD9E-8A47-96C2-191FD3F418E1}" type="presParOf" srcId="{C75AAF99-15BB-5441-B1F3-3EB08B0E612C}" destId="{007D1021-3629-5842-89AD-73FDFD5EF1BD}" srcOrd="3" destOrd="0" presId="urn:microsoft.com/office/officeart/2005/8/layout/vList5"/>
    <dgm:cxn modelId="{B57F22C3-01FB-1A49-A83D-77019B850B29}" type="presParOf" srcId="{C75AAF99-15BB-5441-B1F3-3EB08B0E612C}" destId="{E42798D2-A3DA-CB43-870B-49662655B40F}" srcOrd="4" destOrd="0" presId="urn:microsoft.com/office/officeart/2005/8/layout/vList5"/>
    <dgm:cxn modelId="{27655B06-55CC-C54C-9265-28A5F250780B}" type="presParOf" srcId="{E42798D2-A3DA-CB43-870B-49662655B40F}" destId="{A351ACC5-5A8D-4141-81B2-4F50CCF0003A}" srcOrd="0" destOrd="0" presId="urn:microsoft.com/office/officeart/2005/8/layout/vList5"/>
    <dgm:cxn modelId="{66166A63-F225-DD4F-9691-BF5D1EE29999}" type="presParOf" srcId="{E42798D2-A3DA-CB43-870B-49662655B40F}" destId="{F0C9E5EE-BE5A-9F49-A1A3-47FF62E7E20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4632D-CBAD-4635-AC95-AC3AA46DCDD5}" type="doc">
      <dgm:prSet loTypeId="urn:microsoft.com/office/officeart/2005/8/layout/vList5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73BDDF1-D511-472E-AC41-875C3E4FBFC7}">
      <dgm:prSet/>
      <dgm:spPr/>
      <dgm:t>
        <a:bodyPr/>
        <a:lstStyle/>
        <a:p>
          <a:r>
            <a:rPr lang="cs-CZ"/>
            <a:t>druhy fikcí:</a:t>
          </a:r>
          <a:endParaRPr lang="en-US"/>
        </a:p>
      </dgm:t>
    </dgm:pt>
    <dgm:pt modelId="{6F9FDB44-70CC-41D1-BFBF-E517934E1525}" type="parTrans" cxnId="{0F9F45BB-5692-4900-9A9F-6038E44D0E61}">
      <dgm:prSet/>
      <dgm:spPr/>
      <dgm:t>
        <a:bodyPr/>
        <a:lstStyle/>
        <a:p>
          <a:endParaRPr lang="en-US"/>
        </a:p>
      </dgm:t>
    </dgm:pt>
    <dgm:pt modelId="{76183D13-D6D1-4420-BACA-2B8723F78BAA}" type="sibTrans" cxnId="{0F9F45BB-5692-4900-9A9F-6038E44D0E61}">
      <dgm:prSet/>
      <dgm:spPr/>
      <dgm:t>
        <a:bodyPr/>
        <a:lstStyle/>
        <a:p>
          <a:endParaRPr lang="en-US"/>
        </a:p>
      </dgm:t>
    </dgm:pt>
    <dgm:pt modelId="{BFFE691F-B925-4F6E-BA12-534C74F2365A}">
      <dgm:prSet/>
      <dgm:spPr/>
      <dgm:t>
        <a:bodyPr/>
        <a:lstStyle/>
        <a:p>
          <a:r>
            <a:rPr lang="cs-CZ" b="1"/>
            <a:t>deathfic, darkfic, curtainfic, crackfic, episode fix, drabble</a:t>
          </a:r>
          <a:endParaRPr lang="en-US"/>
        </a:p>
      </dgm:t>
    </dgm:pt>
    <dgm:pt modelId="{D3B40984-0AB6-4252-B402-C958FB9E339C}" type="parTrans" cxnId="{9067A444-3151-4DCD-832A-3BBF21D6A093}">
      <dgm:prSet/>
      <dgm:spPr/>
      <dgm:t>
        <a:bodyPr/>
        <a:lstStyle/>
        <a:p>
          <a:endParaRPr lang="en-US"/>
        </a:p>
      </dgm:t>
    </dgm:pt>
    <dgm:pt modelId="{2D2AFCC9-6358-4564-BBD6-4F38BC987DE2}" type="sibTrans" cxnId="{9067A444-3151-4DCD-832A-3BBF21D6A093}">
      <dgm:prSet/>
      <dgm:spPr/>
      <dgm:t>
        <a:bodyPr/>
        <a:lstStyle/>
        <a:p>
          <a:endParaRPr lang="en-US"/>
        </a:p>
      </dgm:t>
    </dgm:pt>
    <dgm:pt modelId="{4565FCE6-FDAB-4844-BA81-F81A89E7E641}">
      <dgm:prSet/>
      <dgm:spPr/>
      <dgm:t>
        <a:bodyPr/>
        <a:lstStyle/>
        <a:p>
          <a:r>
            <a:rPr lang="cs-CZ"/>
            <a:t>míra intimity:</a:t>
          </a:r>
          <a:endParaRPr lang="en-US"/>
        </a:p>
      </dgm:t>
    </dgm:pt>
    <dgm:pt modelId="{B4C45D77-FA64-445B-84FE-DF5DAE566282}" type="parTrans" cxnId="{C583D790-E129-4BF9-BC4D-F8ACD6B2734F}">
      <dgm:prSet/>
      <dgm:spPr/>
      <dgm:t>
        <a:bodyPr/>
        <a:lstStyle/>
        <a:p>
          <a:endParaRPr lang="en-US"/>
        </a:p>
      </dgm:t>
    </dgm:pt>
    <dgm:pt modelId="{D2A7C939-2E1B-4C8E-8450-06A808BC8989}" type="sibTrans" cxnId="{C583D790-E129-4BF9-BC4D-F8ACD6B2734F}">
      <dgm:prSet/>
      <dgm:spPr/>
      <dgm:t>
        <a:bodyPr/>
        <a:lstStyle/>
        <a:p>
          <a:endParaRPr lang="en-US"/>
        </a:p>
      </dgm:t>
    </dgm:pt>
    <dgm:pt modelId="{1A89F73D-19CD-4C0C-84A3-033FA81A431D}">
      <dgm:prSet/>
      <dgm:spPr/>
      <dgm:t>
        <a:bodyPr/>
        <a:lstStyle/>
        <a:p>
          <a:r>
            <a:rPr lang="cs-CZ" b="1"/>
            <a:t>fluff, smut, PWP, kink, BDSM, RPS </a:t>
          </a:r>
          <a:r>
            <a:rPr lang="cs-CZ"/>
            <a:t>(real person slash)</a:t>
          </a:r>
          <a:endParaRPr lang="en-US"/>
        </a:p>
      </dgm:t>
    </dgm:pt>
    <dgm:pt modelId="{B0D14DB7-C8A2-42B2-884F-7DFCD248D5CC}" type="parTrans" cxnId="{28D808A3-4F8F-4C68-874C-84E0CB07FF81}">
      <dgm:prSet/>
      <dgm:spPr/>
      <dgm:t>
        <a:bodyPr/>
        <a:lstStyle/>
        <a:p>
          <a:endParaRPr lang="en-US"/>
        </a:p>
      </dgm:t>
    </dgm:pt>
    <dgm:pt modelId="{238962FF-2E0D-437E-8929-CBE5C5F918CD}" type="sibTrans" cxnId="{28D808A3-4F8F-4C68-874C-84E0CB07FF81}">
      <dgm:prSet/>
      <dgm:spPr/>
      <dgm:t>
        <a:bodyPr/>
        <a:lstStyle/>
        <a:p>
          <a:endParaRPr lang="en-US"/>
        </a:p>
      </dgm:t>
    </dgm:pt>
    <dgm:pt modelId="{F35FA70C-87AF-4DC4-94BC-D9F8DAE4CC60}">
      <dgm:prSet/>
      <dgm:spPr/>
      <dgm:t>
        <a:bodyPr/>
        <a:lstStyle/>
        <a:p>
          <a:r>
            <a:rPr lang="cs-CZ"/>
            <a:t>postavy:</a:t>
          </a:r>
          <a:endParaRPr lang="en-US"/>
        </a:p>
      </dgm:t>
    </dgm:pt>
    <dgm:pt modelId="{1C488F47-904E-4C6F-8E28-F632A64475B5}" type="parTrans" cxnId="{7C579F23-C0C8-40FD-B196-C45FA349351E}">
      <dgm:prSet/>
      <dgm:spPr/>
      <dgm:t>
        <a:bodyPr/>
        <a:lstStyle/>
        <a:p>
          <a:endParaRPr lang="en-US"/>
        </a:p>
      </dgm:t>
    </dgm:pt>
    <dgm:pt modelId="{17346BF1-30C4-4968-850F-0E9067B9FD26}" type="sibTrans" cxnId="{7C579F23-C0C8-40FD-B196-C45FA349351E}">
      <dgm:prSet/>
      <dgm:spPr/>
      <dgm:t>
        <a:bodyPr/>
        <a:lstStyle/>
        <a:p>
          <a:endParaRPr lang="en-US"/>
        </a:p>
      </dgm:t>
    </dgm:pt>
    <dgm:pt modelId="{2771F572-6F54-4E35-B473-C472856091CA}">
      <dgm:prSet/>
      <dgm:spPr/>
      <dgm:t>
        <a:bodyPr/>
        <a:lstStyle/>
        <a:p>
          <a:r>
            <a:rPr lang="cs-CZ" b="1"/>
            <a:t>Mary Sue, OC</a:t>
          </a:r>
          <a:endParaRPr lang="en-US"/>
        </a:p>
      </dgm:t>
    </dgm:pt>
    <dgm:pt modelId="{1248B808-2D8B-4B9B-B4F8-40E2A0C60E9F}" type="parTrans" cxnId="{E7082BF6-6D3E-44F9-BCA9-A33A8A4D4015}">
      <dgm:prSet/>
      <dgm:spPr/>
      <dgm:t>
        <a:bodyPr/>
        <a:lstStyle/>
        <a:p>
          <a:endParaRPr lang="en-US"/>
        </a:p>
      </dgm:t>
    </dgm:pt>
    <dgm:pt modelId="{4925936C-4F71-4D83-BC34-D022998ED898}" type="sibTrans" cxnId="{E7082BF6-6D3E-44F9-BCA9-A33A8A4D4015}">
      <dgm:prSet/>
      <dgm:spPr/>
      <dgm:t>
        <a:bodyPr/>
        <a:lstStyle/>
        <a:p>
          <a:endParaRPr lang="en-US"/>
        </a:p>
      </dgm:t>
    </dgm:pt>
    <dgm:pt modelId="{0E3B0801-CF76-4731-BA05-120D16699621}">
      <dgm:prSet/>
      <dgm:spPr/>
      <dgm:t>
        <a:bodyPr/>
        <a:lstStyle/>
        <a:p>
          <a:r>
            <a:rPr lang="cs-CZ"/>
            <a:t>fanoušci:</a:t>
          </a:r>
          <a:endParaRPr lang="en-US"/>
        </a:p>
      </dgm:t>
    </dgm:pt>
    <dgm:pt modelId="{261CBC45-0067-4A71-BBC7-65D885745E4E}" type="parTrans" cxnId="{428833BB-9F44-4060-A35B-16C597C80DFC}">
      <dgm:prSet/>
      <dgm:spPr/>
      <dgm:t>
        <a:bodyPr/>
        <a:lstStyle/>
        <a:p>
          <a:endParaRPr lang="en-US"/>
        </a:p>
      </dgm:t>
    </dgm:pt>
    <dgm:pt modelId="{E0C65D7F-C4BB-4A6D-9653-A5C7E20E8287}" type="sibTrans" cxnId="{428833BB-9F44-4060-A35B-16C597C80DFC}">
      <dgm:prSet/>
      <dgm:spPr/>
      <dgm:t>
        <a:bodyPr/>
        <a:lstStyle/>
        <a:p>
          <a:endParaRPr lang="en-US"/>
        </a:p>
      </dgm:t>
    </dgm:pt>
    <dgm:pt modelId="{958239FE-4157-45C7-9C71-BA2A1AE2A63A}">
      <dgm:prSet/>
      <dgm:spPr/>
      <dgm:t>
        <a:bodyPr/>
        <a:lstStyle/>
        <a:p>
          <a:r>
            <a:rPr lang="cs-CZ" b="1" dirty="0"/>
            <a:t>BNF</a:t>
          </a:r>
          <a:r>
            <a:rPr lang="cs-CZ" dirty="0"/>
            <a:t> (big </a:t>
          </a:r>
          <a:r>
            <a:rPr lang="cs-CZ" dirty="0" err="1"/>
            <a:t>name</a:t>
          </a:r>
          <a:r>
            <a:rPr lang="cs-CZ" dirty="0"/>
            <a:t> </a:t>
          </a:r>
          <a:r>
            <a:rPr lang="cs-CZ" dirty="0" err="1"/>
            <a:t>fan</a:t>
          </a:r>
          <a:r>
            <a:rPr lang="cs-CZ" dirty="0"/>
            <a:t> – </a:t>
          </a:r>
          <a:r>
            <a:rPr lang="cs-CZ" dirty="0" err="1"/>
            <a:t>with</a:t>
          </a:r>
          <a:r>
            <a:rPr lang="cs-CZ" dirty="0"/>
            <a:t> </a:t>
          </a:r>
          <a:r>
            <a:rPr lang="cs-CZ" dirty="0" err="1"/>
            <a:t>large</a:t>
          </a:r>
          <a:r>
            <a:rPr lang="cs-CZ" dirty="0"/>
            <a:t> </a:t>
          </a:r>
          <a:r>
            <a:rPr lang="cs-CZ" dirty="0" err="1"/>
            <a:t>following</a:t>
          </a:r>
          <a:r>
            <a:rPr lang="cs-CZ" dirty="0"/>
            <a:t>), </a:t>
          </a:r>
          <a:r>
            <a:rPr lang="cs-CZ" b="1" dirty="0" err="1"/>
            <a:t>fangirl</a:t>
          </a:r>
          <a:r>
            <a:rPr lang="cs-CZ" dirty="0"/>
            <a:t>, </a:t>
          </a:r>
          <a:r>
            <a:rPr lang="cs-CZ" dirty="0" err="1"/>
            <a:t>squeeing</a:t>
          </a:r>
          <a:r>
            <a:rPr lang="cs-CZ" dirty="0"/>
            <a:t> (</a:t>
          </a:r>
          <a:r>
            <a:rPr lang="cs-CZ" dirty="0" err="1"/>
            <a:t>squeel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excitment</a:t>
          </a:r>
          <a:r>
            <a:rPr lang="cs-CZ" dirty="0"/>
            <a:t>), </a:t>
          </a:r>
          <a:r>
            <a:rPr lang="cs-CZ" b="1" dirty="0" err="1"/>
            <a:t>newbies</a:t>
          </a:r>
          <a:r>
            <a:rPr lang="cs-CZ" dirty="0"/>
            <a:t>, </a:t>
          </a:r>
          <a:r>
            <a:rPr lang="cs-CZ" b="1" dirty="0" err="1"/>
            <a:t>lurkers</a:t>
          </a:r>
          <a:r>
            <a:rPr lang="cs-CZ" dirty="0"/>
            <a:t>, </a:t>
          </a:r>
          <a:r>
            <a:rPr lang="cs-CZ" b="1" dirty="0" err="1"/>
            <a:t>vidders</a:t>
          </a:r>
          <a:endParaRPr lang="en-US" dirty="0"/>
        </a:p>
      </dgm:t>
    </dgm:pt>
    <dgm:pt modelId="{1E0DC039-C5F1-4BAC-A713-47D502B0EA5C}" type="parTrans" cxnId="{5848FD44-848A-4070-8EE1-31273EB1A740}">
      <dgm:prSet/>
      <dgm:spPr/>
      <dgm:t>
        <a:bodyPr/>
        <a:lstStyle/>
        <a:p>
          <a:endParaRPr lang="en-US"/>
        </a:p>
      </dgm:t>
    </dgm:pt>
    <dgm:pt modelId="{4DBB7980-5B16-46E2-9383-B49B776036A4}" type="sibTrans" cxnId="{5848FD44-848A-4070-8EE1-31273EB1A740}">
      <dgm:prSet/>
      <dgm:spPr/>
      <dgm:t>
        <a:bodyPr/>
        <a:lstStyle/>
        <a:p>
          <a:endParaRPr lang="en-US"/>
        </a:p>
      </dgm:t>
    </dgm:pt>
    <dgm:pt modelId="{F8EB4976-F4D2-CD44-B526-00622913DFFF}" type="pres">
      <dgm:prSet presAssocID="{0894632D-CBAD-4635-AC95-AC3AA46DCDD5}" presName="Name0" presStyleCnt="0">
        <dgm:presLayoutVars>
          <dgm:dir/>
          <dgm:animLvl val="lvl"/>
          <dgm:resizeHandles val="exact"/>
        </dgm:presLayoutVars>
      </dgm:prSet>
      <dgm:spPr/>
    </dgm:pt>
    <dgm:pt modelId="{B055BE69-142F-4A4B-AF27-3E38DAD84027}" type="pres">
      <dgm:prSet presAssocID="{D73BDDF1-D511-472E-AC41-875C3E4FBFC7}" presName="linNode" presStyleCnt="0"/>
      <dgm:spPr/>
    </dgm:pt>
    <dgm:pt modelId="{6ACD6949-AB41-414E-B51D-70E7B2E0A9D6}" type="pres">
      <dgm:prSet presAssocID="{D73BDDF1-D511-472E-AC41-875C3E4FBFC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C8761DE-5AB7-8C44-81C1-FF4D6B624699}" type="pres">
      <dgm:prSet presAssocID="{D73BDDF1-D511-472E-AC41-875C3E4FBFC7}" presName="descendantText" presStyleLbl="alignAccFollowNode1" presStyleIdx="0" presStyleCnt="4">
        <dgm:presLayoutVars>
          <dgm:bulletEnabled val="1"/>
        </dgm:presLayoutVars>
      </dgm:prSet>
      <dgm:spPr/>
    </dgm:pt>
    <dgm:pt modelId="{946760E1-1C66-6143-A64E-D404E252CBAD}" type="pres">
      <dgm:prSet presAssocID="{76183D13-D6D1-4420-BACA-2B8723F78BAA}" presName="sp" presStyleCnt="0"/>
      <dgm:spPr/>
    </dgm:pt>
    <dgm:pt modelId="{E87509FB-6B6F-024A-BE04-5F84166A5AB7}" type="pres">
      <dgm:prSet presAssocID="{4565FCE6-FDAB-4844-BA81-F81A89E7E641}" presName="linNode" presStyleCnt="0"/>
      <dgm:spPr/>
    </dgm:pt>
    <dgm:pt modelId="{CE4A3CA1-E4D0-C841-9407-031BCDABDF0B}" type="pres">
      <dgm:prSet presAssocID="{4565FCE6-FDAB-4844-BA81-F81A89E7E64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B0545AD5-9E60-5149-A71E-DFA467595EA9}" type="pres">
      <dgm:prSet presAssocID="{4565FCE6-FDAB-4844-BA81-F81A89E7E641}" presName="descendantText" presStyleLbl="alignAccFollowNode1" presStyleIdx="1" presStyleCnt="4">
        <dgm:presLayoutVars>
          <dgm:bulletEnabled val="1"/>
        </dgm:presLayoutVars>
      </dgm:prSet>
      <dgm:spPr/>
    </dgm:pt>
    <dgm:pt modelId="{FF4DF0DF-956E-224D-BCCB-FFED1D384CA7}" type="pres">
      <dgm:prSet presAssocID="{D2A7C939-2E1B-4C8E-8450-06A808BC8989}" presName="sp" presStyleCnt="0"/>
      <dgm:spPr/>
    </dgm:pt>
    <dgm:pt modelId="{514C9EFD-3258-BE4B-A964-DF9B78EC6D47}" type="pres">
      <dgm:prSet presAssocID="{F35FA70C-87AF-4DC4-94BC-D9F8DAE4CC60}" presName="linNode" presStyleCnt="0"/>
      <dgm:spPr/>
    </dgm:pt>
    <dgm:pt modelId="{A15D26C0-691B-9845-9D00-DB400DB10AF2}" type="pres">
      <dgm:prSet presAssocID="{F35FA70C-87AF-4DC4-94BC-D9F8DAE4CC60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B62DA249-7F76-4448-8176-72442EC701E5}" type="pres">
      <dgm:prSet presAssocID="{F35FA70C-87AF-4DC4-94BC-D9F8DAE4CC60}" presName="descendantText" presStyleLbl="alignAccFollowNode1" presStyleIdx="2" presStyleCnt="4">
        <dgm:presLayoutVars>
          <dgm:bulletEnabled val="1"/>
        </dgm:presLayoutVars>
      </dgm:prSet>
      <dgm:spPr/>
    </dgm:pt>
    <dgm:pt modelId="{D97A376F-9EB0-FB48-AF1F-31AE6887EFB3}" type="pres">
      <dgm:prSet presAssocID="{17346BF1-30C4-4968-850F-0E9067B9FD26}" presName="sp" presStyleCnt="0"/>
      <dgm:spPr/>
    </dgm:pt>
    <dgm:pt modelId="{21666DFA-E4E0-7F4D-BB49-6CEE30AA279F}" type="pres">
      <dgm:prSet presAssocID="{0E3B0801-CF76-4731-BA05-120D16699621}" presName="linNode" presStyleCnt="0"/>
      <dgm:spPr/>
    </dgm:pt>
    <dgm:pt modelId="{E0B10667-2131-304E-B563-AD6DC3E0305B}" type="pres">
      <dgm:prSet presAssocID="{0E3B0801-CF76-4731-BA05-120D16699621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9CBA5DDB-E318-EB4D-BF39-64EBB6BBCC9C}" type="pres">
      <dgm:prSet presAssocID="{0E3B0801-CF76-4731-BA05-120D16699621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7C579F23-C0C8-40FD-B196-C45FA349351E}" srcId="{0894632D-CBAD-4635-AC95-AC3AA46DCDD5}" destId="{F35FA70C-87AF-4DC4-94BC-D9F8DAE4CC60}" srcOrd="2" destOrd="0" parTransId="{1C488F47-904E-4C6F-8E28-F632A64475B5}" sibTransId="{17346BF1-30C4-4968-850F-0E9067B9FD26}"/>
    <dgm:cxn modelId="{18C4D426-D0B2-3846-9F9A-279BA0F868D3}" type="presOf" srcId="{1A89F73D-19CD-4C0C-84A3-033FA81A431D}" destId="{B0545AD5-9E60-5149-A71E-DFA467595EA9}" srcOrd="0" destOrd="0" presId="urn:microsoft.com/office/officeart/2005/8/layout/vList5"/>
    <dgm:cxn modelId="{9067A444-3151-4DCD-832A-3BBF21D6A093}" srcId="{D73BDDF1-D511-472E-AC41-875C3E4FBFC7}" destId="{BFFE691F-B925-4F6E-BA12-534C74F2365A}" srcOrd="0" destOrd="0" parTransId="{D3B40984-0AB6-4252-B402-C958FB9E339C}" sibTransId="{2D2AFCC9-6358-4564-BBD6-4F38BC987DE2}"/>
    <dgm:cxn modelId="{5848FD44-848A-4070-8EE1-31273EB1A740}" srcId="{0E3B0801-CF76-4731-BA05-120D16699621}" destId="{958239FE-4157-45C7-9C71-BA2A1AE2A63A}" srcOrd="0" destOrd="0" parTransId="{1E0DC039-C5F1-4BAC-A713-47D502B0EA5C}" sibTransId="{4DBB7980-5B16-46E2-9383-B49B776036A4}"/>
    <dgm:cxn modelId="{02940147-0C33-A448-97D4-47B8473A3721}" type="presOf" srcId="{D73BDDF1-D511-472E-AC41-875C3E4FBFC7}" destId="{6ACD6949-AB41-414E-B51D-70E7B2E0A9D6}" srcOrd="0" destOrd="0" presId="urn:microsoft.com/office/officeart/2005/8/layout/vList5"/>
    <dgm:cxn modelId="{F6D3EF76-78EB-0D4E-92FA-A53B31EF9DA4}" type="presOf" srcId="{0E3B0801-CF76-4731-BA05-120D16699621}" destId="{E0B10667-2131-304E-B563-AD6DC3E0305B}" srcOrd="0" destOrd="0" presId="urn:microsoft.com/office/officeart/2005/8/layout/vList5"/>
    <dgm:cxn modelId="{FF828583-6BF5-5148-988D-CD5F0F0B2793}" type="presOf" srcId="{BFFE691F-B925-4F6E-BA12-534C74F2365A}" destId="{BC8761DE-5AB7-8C44-81C1-FF4D6B624699}" srcOrd="0" destOrd="0" presId="urn:microsoft.com/office/officeart/2005/8/layout/vList5"/>
    <dgm:cxn modelId="{C583D790-E129-4BF9-BC4D-F8ACD6B2734F}" srcId="{0894632D-CBAD-4635-AC95-AC3AA46DCDD5}" destId="{4565FCE6-FDAB-4844-BA81-F81A89E7E641}" srcOrd="1" destOrd="0" parTransId="{B4C45D77-FA64-445B-84FE-DF5DAE566282}" sibTransId="{D2A7C939-2E1B-4C8E-8450-06A808BC8989}"/>
    <dgm:cxn modelId="{56F53393-CF03-274C-B17F-8B7947BB2D23}" type="presOf" srcId="{2771F572-6F54-4E35-B473-C472856091CA}" destId="{B62DA249-7F76-4448-8176-72442EC701E5}" srcOrd="0" destOrd="0" presId="urn:microsoft.com/office/officeart/2005/8/layout/vList5"/>
    <dgm:cxn modelId="{5F32659C-AAC4-5049-9EE8-98B1C1DAC59B}" type="presOf" srcId="{958239FE-4157-45C7-9C71-BA2A1AE2A63A}" destId="{9CBA5DDB-E318-EB4D-BF39-64EBB6BBCC9C}" srcOrd="0" destOrd="0" presId="urn:microsoft.com/office/officeart/2005/8/layout/vList5"/>
    <dgm:cxn modelId="{905AED9D-4291-D74F-A03C-8437AC21D7D6}" type="presOf" srcId="{F35FA70C-87AF-4DC4-94BC-D9F8DAE4CC60}" destId="{A15D26C0-691B-9845-9D00-DB400DB10AF2}" srcOrd="0" destOrd="0" presId="urn:microsoft.com/office/officeart/2005/8/layout/vList5"/>
    <dgm:cxn modelId="{6AED9A9F-786D-AE4B-B6D1-62255649D8F4}" type="presOf" srcId="{4565FCE6-FDAB-4844-BA81-F81A89E7E641}" destId="{CE4A3CA1-E4D0-C841-9407-031BCDABDF0B}" srcOrd="0" destOrd="0" presId="urn:microsoft.com/office/officeart/2005/8/layout/vList5"/>
    <dgm:cxn modelId="{28D808A3-4F8F-4C68-874C-84E0CB07FF81}" srcId="{4565FCE6-FDAB-4844-BA81-F81A89E7E641}" destId="{1A89F73D-19CD-4C0C-84A3-033FA81A431D}" srcOrd="0" destOrd="0" parTransId="{B0D14DB7-C8A2-42B2-884F-7DFCD248D5CC}" sibTransId="{238962FF-2E0D-437E-8929-CBE5C5F918CD}"/>
    <dgm:cxn modelId="{428833BB-9F44-4060-A35B-16C597C80DFC}" srcId="{0894632D-CBAD-4635-AC95-AC3AA46DCDD5}" destId="{0E3B0801-CF76-4731-BA05-120D16699621}" srcOrd="3" destOrd="0" parTransId="{261CBC45-0067-4A71-BBC7-65D885745E4E}" sibTransId="{E0C65D7F-C4BB-4A6D-9653-A5C7E20E8287}"/>
    <dgm:cxn modelId="{0F9F45BB-5692-4900-9A9F-6038E44D0E61}" srcId="{0894632D-CBAD-4635-AC95-AC3AA46DCDD5}" destId="{D73BDDF1-D511-472E-AC41-875C3E4FBFC7}" srcOrd="0" destOrd="0" parTransId="{6F9FDB44-70CC-41D1-BFBF-E517934E1525}" sibTransId="{76183D13-D6D1-4420-BACA-2B8723F78BAA}"/>
    <dgm:cxn modelId="{AE02E7DC-A61E-6449-BA84-94AA5B27E45D}" type="presOf" srcId="{0894632D-CBAD-4635-AC95-AC3AA46DCDD5}" destId="{F8EB4976-F4D2-CD44-B526-00622913DFFF}" srcOrd="0" destOrd="0" presId="urn:microsoft.com/office/officeart/2005/8/layout/vList5"/>
    <dgm:cxn modelId="{E7082BF6-6D3E-44F9-BCA9-A33A8A4D4015}" srcId="{F35FA70C-87AF-4DC4-94BC-D9F8DAE4CC60}" destId="{2771F572-6F54-4E35-B473-C472856091CA}" srcOrd="0" destOrd="0" parTransId="{1248B808-2D8B-4B9B-B4F8-40E2A0C60E9F}" sibTransId="{4925936C-4F71-4D83-BC34-D022998ED898}"/>
    <dgm:cxn modelId="{38529C6A-FBEA-B84E-AF87-4A338BB5C1F0}" type="presParOf" srcId="{F8EB4976-F4D2-CD44-B526-00622913DFFF}" destId="{B055BE69-142F-4A4B-AF27-3E38DAD84027}" srcOrd="0" destOrd="0" presId="urn:microsoft.com/office/officeart/2005/8/layout/vList5"/>
    <dgm:cxn modelId="{D54175F9-F07B-B04E-A00C-478D4E64CF25}" type="presParOf" srcId="{B055BE69-142F-4A4B-AF27-3E38DAD84027}" destId="{6ACD6949-AB41-414E-B51D-70E7B2E0A9D6}" srcOrd="0" destOrd="0" presId="urn:microsoft.com/office/officeart/2005/8/layout/vList5"/>
    <dgm:cxn modelId="{A9A4D5E9-2244-7046-A420-D0DD5AC051D4}" type="presParOf" srcId="{B055BE69-142F-4A4B-AF27-3E38DAD84027}" destId="{BC8761DE-5AB7-8C44-81C1-FF4D6B624699}" srcOrd="1" destOrd="0" presId="urn:microsoft.com/office/officeart/2005/8/layout/vList5"/>
    <dgm:cxn modelId="{A44CB74D-6989-9E48-B68A-CAB80000D4E2}" type="presParOf" srcId="{F8EB4976-F4D2-CD44-B526-00622913DFFF}" destId="{946760E1-1C66-6143-A64E-D404E252CBAD}" srcOrd="1" destOrd="0" presId="urn:microsoft.com/office/officeart/2005/8/layout/vList5"/>
    <dgm:cxn modelId="{A6A980B2-8559-6E44-93EA-D91C296863A7}" type="presParOf" srcId="{F8EB4976-F4D2-CD44-B526-00622913DFFF}" destId="{E87509FB-6B6F-024A-BE04-5F84166A5AB7}" srcOrd="2" destOrd="0" presId="urn:microsoft.com/office/officeart/2005/8/layout/vList5"/>
    <dgm:cxn modelId="{871A91F2-DD07-EC47-B3BE-BA6F0057C610}" type="presParOf" srcId="{E87509FB-6B6F-024A-BE04-5F84166A5AB7}" destId="{CE4A3CA1-E4D0-C841-9407-031BCDABDF0B}" srcOrd="0" destOrd="0" presId="urn:microsoft.com/office/officeart/2005/8/layout/vList5"/>
    <dgm:cxn modelId="{AFC65A39-ACD5-6E42-A9ED-C5C620401807}" type="presParOf" srcId="{E87509FB-6B6F-024A-BE04-5F84166A5AB7}" destId="{B0545AD5-9E60-5149-A71E-DFA467595EA9}" srcOrd="1" destOrd="0" presId="urn:microsoft.com/office/officeart/2005/8/layout/vList5"/>
    <dgm:cxn modelId="{688D7FBB-EEFE-B643-991C-C637153E28E9}" type="presParOf" srcId="{F8EB4976-F4D2-CD44-B526-00622913DFFF}" destId="{FF4DF0DF-956E-224D-BCCB-FFED1D384CA7}" srcOrd="3" destOrd="0" presId="urn:microsoft.com/office/officeart/2005/8/layout/vList5"/>
    <dgm:cxn modelId="{491F1A07-D10C-4047-8BFF-AFCD4E19CD9D}" type="presParOf" srcId="{F8EB4976-F4D2-CD44-B526-00622913DFFF}" destId="{514C9EFD-3258-BE4B-A964-DF9B78EC6D47}" srcOrd="4" destOrd="0" presId="urn:microsoft.com/office/officeart/2005/8/layout/vList5"/>
    <dgm:cxn modelId="{4BA4E2B2-1B9C-DE43-B899-271E2B3EF39D}" type="presParOf" srcId="{514C9EFD-3258-BE4B-A964-DF9B78EC6D47}" destId="{A15D26C0-691B-9845-9D00-DB400DB10AF2}" srcOrd="0" destOrd="0" presId="urn:microsoft.com/office/officeart/2005/8/layout/vList5"/>
    <dgm:cxn modelId="{BB60D203-E0F3-A346-BC96-01B35F18556E}" type="presParOf" srcId="{514C9EFD-3258-BE4B-A964-DF9B78EC6D47}" destId="{B62DA249-7F76-4448-8176-72442EC701E5}" srcOrd="1" destOrd="0" presId="urn:microsoft.com/office/officeart/2005/8/layout/vList5"/>
    <dgm:cxn modelId="{630E2060-A8BB-014C-A192-83D248E6EC3F}" type="presParOf" srcId="{F8EB4976-F4D2-CD44-B526-00622913DFFF}" destId="{D97A376F-9EB0-FB48-AF1F-31AE6887EFB3}" srcOrd="5" destOrd="0" presId="urn:microsoft.com/office/officeart/2005/8/layout/vList5"/>
    <dgm:cxn modelId="{070CE48C-25C6-8D40-AC4D-CF477D51A76B}" type="presParOf" srcId="{F8EB4976-F4D2-CD44-B526-00622913DFFF}" destId="{21666DFA-E4E0-7F4D-BB49-6CEE30AA279F}" srcOrd="6" destOrd="0" presId="urn:microsoft.com/office/officeart/2005/8/layout/vList5"/>
    <dgm:cxn modelId="{4025E3A2-0E05-2F4E-80AC-60246F420CDA}" type="presParOf" srcId="{21666DFA-E4E0-7F4D-BB49-6CEE30AA279F}" destId="{E0B10667-2131-304E-B563-AD6DC3E0305B}" srcOrd="0" destOrd="0" presId="urn:microsoft.com/office/officeart/2005/8/layout/vList5"/>
    <dgm:cxn modelId="{DB7AC80C-76BF-4445-8305-DF7DF47184B2}" type="presParOf" srcId="{21666DFA-E4E0-7F4D-BB49-6CEE30AA279F}" destId="{9CBA5DDB-E318-EB4D-BF39-64EBB6BBCC9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29E7DF-9E46-47C6-8484-BC9F18277EC0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13FE64B-5194-42A6-8C8E-5C94517C01CB}">
      <dgm:prSet/>
      <dgm:spPr/>
      <dgm:t>
        <a:bodyPr/>
        <a:lstStyle/>
        <a:p>
          <a:r>
            <a:rPr lang="cs-CZ"/>
            <a:t>JOKTOR</a:t>
          </a:r>
          <a:endParaRPr lang="en-US"/>
        </a:p>
      </dgm:t>
    </dgm:pt>
    <dgm:pt modelId="{9EBA327F-2C94-4437-93B1-AC17114E7324}" type="parTrans" cxnId="{6D6CDABA-8C97-4349-9298-AB795B8B2052}">
      <dgm:prSet/>
      <dgm:spPr/>
      <dgm:t>
        <a:bodyPr/>
        <a:lstStyle/>
        <a:p>
          <a:endParaRPr lang="en-US"/>
        </a:p>
      </dgm:t>
    </dgm:pt>
    <dgm:pt modelId="{AC2338B2-BE2A-4C0C-80CF-1BDAEA524096}" type="sibTrans" cxnId="{6D6CDABA-8C97-4349-9298-AB795B8B2052}">
      <dgm:prSet/>
      <dgm:spPr/>
      <dgm:t>
        <a:bodyPr/>
        <a:lstStyle/>
        <a:p>
          <a:endParaRPr lang="en-US"/>
        </a:p>
      </dgm:t>
    </dgm:pt>
    <dgm:pt modelId="{F1E78C15-5F4A-43A8-A915-467A6C376F82}">
      <dgm:prSet/>
      <dgm:spPr/>
      <dgm:t>
        <a:bodyPr/>
        <a:lstStyle/>
        <a:p>
          <a:r>
            <a:rPr lang="cs-CZ"/>
            <a:t>TGTGT</a:t>
          </a:r>
          <a:endParaRPr lang="en-US"/>
        </a:p>
      </dgm:t>
    </dgm:pt>
    <dgm:pt modelId="{BEECF7C9-4606-4E89-97C7-B7B6838DE7D2}" type="parTrans" cxnId="{31C09846-6B1C-465F-B08C-F406E94A34E9}">
      <dgm:prSet/>
      <dgm:spPr/>
      <dgm:t>
        <a:bodyPr/>
        <a:lstStyle/>
        <a:p>
          <a:endParaRPr lang="en-US"/>
        </a:p>
      </dgm:t>
    </dgm:pt>
    <dgm:pt modelId="{56D590FD-643D-4119-9516-06422C93B97B}" type="sibTrans" cxnId="{31C09846-6B1C-465F-B08C-F406E94A34E9}">
      <dgm:prSet/>
      <dgm:spPr/>
      <dgm:t>
        <a:bodyPr/>
        <a:lstStyle/>
        <a:p>
          <a:endParaRPr lang="en-US"/>
        </a:p>
      </dgm:t>
    </dgm:pt>
    <dgm:pt modelId="{60959E81-17F1-42B4-BA38-570B13CC11DD}">
      <dgm:prSet/>
      <dgm:spPr/>
      <dgm:t>
        <a:bodyPr/>
        <a:lstStyle/>
        <a:p>
          <a:r>
            <a:rPr lang="cs-CZ"/>
            <a:t>LLBFF, underboob, gaysharks</a:t>
          </a:r>
          <a:endParaRPr lang="en-US"/>
        </a:p>
      </dgm:t>
    </dgm:pt>
    <dgm:pt modelId="{0A7DB740-2E45-4E31-8D4B-2102296D58C8}" type="parTrans" cxnId="{618D3366-70DA-4933-8F3E-2F667BF5B5B5}">
      <dgm:prSet/>
      <dgm:spPr/>
      <dgm:t>
        <a:bodyPr/>
        <a:lstStyle/>
        <a:p>
          <a:endParaRPr lang="en-US"/>
        </a:p>
      </dgm:t>
    </dgm:pt>
    <dgm:pt modelId="{54109F61-4D73-4376-B41E-CA2ACAD915AA}" type="sibTrans" cxnId="{618D3366-70DA-4933-8F3E-2F667BF5B5B5}">
      <dgm:prSet/>
      <dgm:spPr/>
      <dgm:t>
        <a:bodyPr/>
        <a:lstStyle/>
        <a:p>
          <a:endParaRPr lang="en-US"/>
        </a:p>
      </dgm:t>
    </dgm:pt>
    <dgm:pt modelId="{2565C39D-F863-47E0-A082-1FBB51FC47BF}" type="pres">
      <dgm:prSet presAssocID="{1429E7DF-9E46-47C6-8484-BC9F18277EC0}" presName="vert0" presStyleCnt="0">
        <dgm:presLayoutVars>
          <dgm:dir/>
          <dgm:animOne val="branch"/>
          <dgm:animLvl val="lvl"/>
        </dgm:presLayoutVars>
      </dgm:prSet>
      <dgm:spPr/>
    </dgm:pt>
    <dgm:pt modelId="{B1FAE706-0147-4E86-8531-E9D779AD6996}" type="pres">
      <dgm:prSet presAssocID="{013FE64B-5194-42A6-8C8E-5C94517C01CB}" presName="thickLine" presStyleLbl="alignNode1" presStyleIdx="0" presStyleCnt="3"/>
      <dgm:spPr/>
    </dgm:pt>
    <dgm:pt modelId="{3A3922D1-D4E7-4A28-B79A-81B87526B950}" type="pres">
      <dgm:prSet presAssocID="{013FE64B-5194-42A6-8C8E-5C94517C01CB}" presName="horz1" presStyleCnt="0"/>
      <dgm:spPr/>
    </dgm:pt>
    <dgm:pt modelId="{ABE20903-F3E1-4C1C-ACF3-2D93B24B0CEC}" type="pres">
      <dgm:prSet presAssocID="{013FE64B-5194-42A6-8C8E-5C94517C01CB}" presName="tx1" presStyleLbl="revTx" presStyleIdx="0" presStyleCnt="3"/>
      <dgm:spPr/>
    </dgm:pt>
    <dgm:pt modelId="{B7878C58-1AA3-40C9-A76B-DD595C20F0A3}" type="pres">
      <dgm:prSet presAssocID="{013FE64B-5194-42A6-8C8E-5C94517C01CB}" presName="vert1" presStyleCnt="0"/>
      <dgm:spPr/>
    </dgm:pt>
    <dgm:pt modelId="{563FB005-AC3E-4534-8D13-D30586E9CFE0}" type="pres">
      <dgm:prSet presAssocID="{F1E78C15-5F4A-43A8-A915-467A6C376F82}" presName="thickLine" presStyleLbl="alignNode1" presStyleIdx="1" presStyleCnt="3"/>
      <dgm:spPr/>
    </dgm:pt>
    <dgm:pt modelId="{083289B1-6C4D-430D-880D-B47BE099E227}" type="pres">
      <dgm:prSet presAssocID="{F1E78C15-5F4A-43A8-A915-467A6C376F82}" presName="horz1" presStyleCnt="0"/>
      <dgm:spPr/>
    </dgm:pt>
    <dgm:pt modelId="{007D2E81-C606-4FEB-AD06-096A2F289CBB}" type="pres">
      <dgm:prSet presAssocID="{F1E78C15-5F4A-43A8-A915-467A6C376F82}" presName="tx1" presStyleLbl="revTx" presStyleIdx="1" presStyleCnt="3"/>
      <dgm:spPr/>
    </dgm:pt>
    <dgm:pt modelId="{B0655C81-D7C8-422C-B210-64F915560D9A}" type="pres">
      <dgm:prSet presAssocID="{F1E78C15-5F4A-43A8-A915-467A6C376F82}" presName="vert1" presStyleCnt="0"/>
      <dgm:spPr/>
    </dgm:pt>
    <dgm:pt modelId="{80859FA4-62C4-4BD5-8135-4D29DA8B3D35}" type="pres">
      <dgm:prSet presAssocID="{60959E81-17F1-42B4-BA38-570B13CC11DD}" presName="thickLine" presStyleLbl="alignNode1" presStyleIdx="2" presStyleCnt="3"/>
      <dgm:spPr/>
    </dgm:pt>
    <dgm:pt modelId="{6D0F27C5-C2DB-4931-88D1-0B0A0C848582}" type="pres">
      <dgm:prSet presAssocID="{60959E81-17F1-42B4-BA38-570B13CC11DD}" presName="horz1" presStyleCnt="0"/>
      <dgm:spPr/>
    </dgm:pt>
    <dgm:pt modelId="{381579B9-8850-47A8-BF9E-D52E0749E585}" type="pres">
      <dgm:prSet presAssocID="{60959E81-17F1-42B4-BA38-570B13CC11DD}" presName="tx1" presStyleLbl="revTx" presStyleIdx="2" presStyleCnt="3"/>
      <dgm:spPr/>
    </dgm:pt>
    <dgm:pt modelId="{C1BBEB2B-C91B-4E93-976E-B6795DE69703}" type="pres">
      <dgm:prSet presAssocID="{60959E81-17F1-42B4-BA38-570B13CC11DD}" presName="vert1" presStyleCnt="0"/>
      <dgm:spPr/>
    </dgm:pt>
  </dgm:ptLst>
  <dgm:cxnLst>
    <dgm:cxn modelId="{F256AF2F-A7C4-400B-A20E-B7982DBEF661}" type="presOf" srcId="{F1E78C15-5F4A-43A8-A915-467A6C376F82}" destId="{007D2E81-C606-4FEB-AD06-096A2F289CBB}" srcOrd="0" destOrd="0" presId="urn:microsoft.com/office/officeart/2008/layout/LinedList"/>
    <dgm:cxn modelId="{31C09846-6B1C-465F-B08C-F406E94A34E9}" srcId="{1429E7DF-9E46-47C6-8484-BC9F18277EC0}" destId="{F1E78C15-5F4A-43A8-A915-467A6C376F82}" srcOrd="1" destOrd="0" parTransId="{BEECF7C9-4606-4E89-97C7-B7B6838DE7D2}" sibTransId="{56D590FD-643D-4119-9516-06422C93B97B}"/>
    <dgm:cxn modelId="{98A6AE4A-8FCF-472A-BD9E-831CF41E23C5}" type="presOf" srcId="{1429E7DF-9E46-47C6-8484-BC9F18277EC0}" destId="{2565C39D-F863-47E0-A082-1FBB51FC47BF}" srcOrd="0" destOrd="0" presId="urn:microsoft.com/office/officeart/2008/layout/LinedList"/>
    <dgm:cxn modelId="{618D3366-70DA-4933-8F3E-2F667BF5B5B5}" srcId="{1429E7DF-9E46-47C6-8484-BC9F18277EC0}" destId="{60959E81-17F1-42B4-BA38-570B13CC11DD}" srcOrd="2" destOrd="0" parTransId="{0A7DB740-2E45-4E31-8D4B-2102296D58C8}" sibTransId="{54109F61-4D73-4376-B41E-CA2ACAD915AA}"/>
    <dgm:cxn modelId="{6D6CDABA-8C97-4349-9298-AB795B8B2052}" srcId="{1429E7DF-9E46-47C6-8484-BC9F18277EC0}" destId="{013FE64B-5194-42A6-8C8E-5C94517C01CB}" srcOrd="0" destOrd="0" parTransId="{9EBA327F-2C94-4437-93B1-AC17114E7324}" sibTransId="{AC2338B2-BE2A-4C0C-80CF-1BDAEA524096}"/>
    <dgm:cxn modelId="{C40753C8-176F-4101-A2C3-19A0557587D8}" type="presOf" srcId="{60959E81-17F1-42B4-BA38-570B13CC11DD}" destId="{381579B9-8850-47A8-BF9E-D52E0749E585}" srcOrd="0" destOrd="0" presId="urn:microsoft.com/office/officeart/2008/layout/LinedList"/>
    <dgm:cxn modelId="{3E6DDDCF-420E-4631-9DBA-E249B0DD7BA7}" type="presOf" srcId="{013FE64B-5194-42A6-8C8E-5C94517C01CB}" destId="{ABE20903-F3E1-4C1C-ACF3-2D93B24B0CEC}" srcOrd="0" destOrd="0" presId="urn:microsoft.com/office/officeart/2008/layout/LinedList"/>
    <dgm:cxn modelId="{A648D52A-ADAC-472C-AC54-A5ECF3281B7D}" type="presParOf" srcId="{2565C39D-F863-47E0-A082-1FBB51FC47BF}" destId="{B1FAE706-0147-4E86-8531-E9D779AD6996}" srcOrd="0" destOrd="0" presId="urn:microsoft.com/office/officeart/2008/layout/LinedList"/>
    <dgm:cxn modelId="{89E7D447-338E-4795-90B2-106C6E0E6752}" type="presParOf" srcId="{2565C39D-F863-47E0-A082-1FBB51FC47BF}" destId="{3A3922D1-D4E7-4A28-B79A-81B87526B950}" srcOrd="1" destOrd="0" presId="urn:microsoft.com/office/officeart/2008/layout/LinedList"/>
    <dgm:cxn modelId="{DBF14B6D-9876-46C2-A807-D3F2922924B6}" type="presParOf" srcId="{3A3922D1-D4E7-4A28-B79A-81B87526B950}" destId="{ABE20903-F3E1-4C1C-ACF3-2D93B24B0CEC}" srcOrd="0" destOrd="0" presId="urn:microsoft.com/office/officeart/2008/layout/LinedList"/>
    <dgm:cxn modelId="{0C899FEF-807E-4C7F-99A3-67DB057E6B71}" type="presParOf" srcId="{3A3922D1-D4E7-4A28-B79A-81B87526B950}" destId="{B7878C58-1AA3-40C9-A76B-DD595C20F0A3}" srcOrd="1" destOrd="0" presId="urn:microsoft.com/office/officeart/2008/layout/LinedList"/>
    <dgm:cxn modelId="{E9989E1F-643C-4F4B-9275-E153E4343F2F}" type="presParOf" srcId="{2565C39D-F863-47E0-A082-1FBB51FC47BF}" destId="{563FB005-AC3E-4534-8D13-D30586E9CFE0}" srcOrd="2" destOrd="0" presId="urn:microsoft.com/office/officeart/2008/layout/LinedList"/>
    <dgm:cxn modelId="{41F5F91A-6A8E-48A8-8CD6-428327A5C1B1}" type="presParOf" srcId="{2565C39D-F863-47E0-A082-1FBB51FC47BF}" destId="{083289B1-6C4D-430D-880D-B47BE099E227}" srcOrd="3" destOrd="0" presId="urn:microsoft.com/office/officeart/2008/layout/LinedList"/>
    <dgm:cxn modelId="{DF5991C1-FFE0-463F-A911-7AA8961A84D3}" type="presParOf" srcId="{083289B1-6C4D-430D-880D-B47BE099E227}" destId="{007D2E81-C606-4FEB-AD06-096A2F289CBB}" srcOrd="0" destOrd="0" presId="urn:microsoft.com/office/officeart/2008/layout/LinedList"/>
    <dgm:cxn modelId="{2D728843-17BB-47C5-9D39-F0F41E8F5937}" type="presParOf" srcId="{083289B1-6C4D-430D-880D-B47BE099E227}" destId="{B0655C81-D7C8-422C-B210-64F915560D9A}" srcOrd="1" destOrd="0" presId="urn:microsoft.com/office/officeart/2008/layout/LinedList"/>
    <dgm:cxn modelId="{DD22CA93-D8EF-419F-AC34-63FE5A177269}" type="presParOf" srcId="{2565C39D-F863-47E0-A082-1FBB51FC47BF}" destId="{80859FA4-62C4-4BD5-8135-4D29DA8B3D35}" srcOrd="4" destOrd="0" presId="urn:microsoft.com/office/officeart/2008/layout/LinedList"/>
    <dgm:cxn modelId="{7650640A-C37F-4CAC-8260-4C3FA1D5F796}" type="presParOf" srcId="{2565C39D-F863-47E0-A082-1FBB51FC47BF}" destId="{6D0F27C5-C2DB-4931-88D1-0B0A0C848582}" srcOrd="5" destOrd="0" presId="urn:microsoft.com/office/officeart/2008/layout/LinedList"/>
    <dgm:cxn modelId="{66EB11CF-BCD1-48C4-8D4E-9007257BB52D}" type="presParOf" srcId="{6D0F27C5-C2DB-4931-88D1-0B0A0C848582}" destId="{381579B9-8850-47A8-BF9E-D52E0749E585}" srcOrd="0" destOrd="0" presId="urn:microsoft.com/office/officeart/2008/layout/LinedList"/>
    <dgm:cxn modelId="{DC3D1F77-CD19-4887-82F5-0D200E81D34A}" type="presParOf" srcId="{6D0F27C5-C2DB-4931-88D1-0B0A0C848582}" destId="{C1BBEB2B-C91B-4E93-976E-B6795DE6970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34F39E-03EE-4D6E-9C8D-FA4EC9EEE50D}" type="doc">
      <dgm:prSet loTypeId="urn:microsoft.com/office/officeart/2005/8/layout/process4" loCatId="process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C6A8A3A-AE6E-4466-A6AF-4CBF3EE3EE07}">
      <dgm:prSet/>
      <dgm:spPr/>
      <dgm:t>
        <a:bodyPr/>
        <a:lstStyle/>
        <a:p>
          <a:r>
            <a:rPr lang="cs-CZ"/>
            <a:t>lingvistická bariéra mezi ne/fanoušky</a:t>
          </a:r>
          <a:endParaRPr lang="en-US"/>
        </a:p>
      </dgm:t>
    </dgm:pt>
    <dgm:pt modelId="{4C068789-D7A5-4A24-A5E4-1AB0F10FEEFC}" type="parTrans" cxnId="{F4D95074-8715-42E8-9950-737DF568854B}">
      <dgm:prSet/>
      <dgm:spPr/>
      <dgm:t>
        <a:bodyPr/>
        <a:lstStyle/>
        <a:p>
          <a:endParaRPr lang="en-US"/>
        </a:p>
      </dgm:t>
    </dgm:pt>
    <dgm:pt modelId="{AD9F4BFF-22E8-4AC9-90C0-CBB141CF853A}" type="sibTrans" cxnId="{F4D95074-8715-42E8-9950-737DF568854B}">
      <dgm:prSet/>
      <dgm:spPr/>
      <dgm:t>
        <a:bodyPr/>
        <a:lstStyle/>
        <a:p>
          <a:endParaRPr lang="en-US"/>
        </a:p>
      </dgm:t>
    </dgm:pt>
    <dgm:pt modelId="{FAB81F21-51FA-46B5-B51A-218AED577742}">
      <dgm:prSet/>
      <dgm:spPr/>
      <dgm:t>
        <a:bodyPr/>
        <a:lstStyle/>
        <a:p>
          <a:r>
            <a:rPr lang="cs-CZ"/>
            <a:t>vyjádření expertízy nad původním textem</a:t>
          </a:r>
          <a:endParaRPr lang="en-US"/>
        </a:p>
      </dgm:t>
    </dgm:pt>
    <dgm:pt modelId="{E47D014C-CFC7-4DCA-9CBD-4E4A6A9AAA03}" type="parTrans" cxnId="{3A6EE781-42ED-4E22-809E-9660A61CB189}">
      <dgm:prSet/>
      <dgm:spPr/>
      <dgm:t>
        <a:bodyPr/>
        <a:lstStyle/>
        <a:p>
          <a:endParaRPr lang="en-US"/>
        </a:p>
      </dgm:t>
    </dgm:pt>
    <dgm:pt modelId="{6CD53EE3-4195-4048-A13A-D75179302BCF}" type="sibTrans" cxnId="{3A6EE781-42ED-4E22-809E-9660A61CB189}">
      <dgm:prSet/>
      <dgm:spPr/>
      <dgm:t>
        <a:bodyPr/>
        <a:lstStyle/>
        <a:p>
          <a:endParaRPr lang="en-US"/>
        </a:p>
      </dgm:t>
    </dgm:pt>
    <dgm:pt modelId="{CC883F1D-5377-4256-A937-9F459E78BFA4}">
      <dgm:prSet/>
      <dgm:spPr/>
      <dgm:t>
        <a:bodyPr/>
        <a:lstStyle/>
        <a:p>
          <a:r>
            <a:rPr lang="cs-CZ"/>
            <a:t>vědomá strategie aktivity a moci vymezující se vůči původním autorským osobnostem</a:t>
          </a:r>
          <a:endParaRPr lang="en-US"/>
        </a:p>
      </dgm:t>
    </dgm:pt>
    <dgm:pt modelId="{57DCD3C3-A18E-4551-8F31-99E502D66B2A}" type="parTrans" cxnId="{8E203AB6-87F6-49A6-8DE7-E706CA968376}">
      <dgm:prSet/>
      <dgm:spPr/>
      <dgm:t>
        <a:bodyPr/>
        <a:lstStyle/>
        <a:p>
          <a:endParaRPr lang="en-US"/>
        </a:p>
      </dgm:t>
    </dgm:pt>
    <dgm:pt modelId="{A59CA56F-7A40-4580-88FA-C792FB6421BB}" type="sibTrans" cxnId="{8E203AB6-87F6-49A6-8DE7-E706CA968376}">
      <dgm:prSet/>
      <dgm:spPr/>
      <dgm:t>
        <a:bodyPr/>
        <a:lstStyle/>
        <a:p>
          <a:endParaRPr lang="en-US"/>
        </a:p>
      </dgm:t>
    </dgm:pt>
    <dgm:pt modelId="{E3930DBA-1D2F-4E48-B89D-7E29789DA200}">
      <dgm:prSet/>
      <dgm:spPr/>
      <dgm:t>
        <a:bodyPr/>
        <a:lstStyle/>
        <a:p>
          <a:r>
            <a:rPr lang="cs-CZ"/>
            <a:t>patrná linie mezi členy a nečleny fandomů</a:t>
          </a:r>
          <a:endParaRPr lang="en-US"/>
        </a:p>
      </dgm:t>
    </dgm:pt>
    <dgm:pt modelId="{74E60D39-A893-4171-AC4B-61246783AA77}" type="parTrans" cxnId="{61EF0762-07DD-4554-A99A-C7FA1E5439C4}">
      <dgm:prSet/>
      <dgm:spPr/>
      <dgm:t>
        <a:bodyPr/>
        <a:lstStyle/>
        <a:p>
          <a:endParaRPr lang="en-US"/>
        </a:p>
      </dgm:t>
    </dgm:pt>
    <dgm:pt modelId="{CBAA99E2-4B7E-4CCB-8E77-12D1B842B3A1}" type="sibTrans" cxnId="{61EF0762-07DD-4554-A99A-C7FA1E5439C4}">
      <dgm:prSet/>
      <dgm:spPr/>
      <dgm:t>
        <a:bodyPr/>
        <a:lstStyle/>
        <a:p>
          <a:endParaRPr lang="en-US"/>
        </a:p>
      </dgm:t>
    </dgm:pt>
    <dgm:pt modelId="{EDF8A947-CFD3-4DE0-8097-E3A21B527EFC}">
      <dgm:prSet/>
      <dgm:spPr/>
      <dgm:t>
        <a:bodyPr/>
        <a:lstStyle/>
        <a:p>
          <a:r>
            <a:rPr lang="cs-CZ"/>
            <a:t>není pouze bariérou, ale i vstupní branou</a:t>
          </a:r>
          <a:endParaRPr lang="en-US"/>
        </a:p>
      </dgm:t>
    </dgm:pt>
    <dgm:pt modelId="{159015BF-141F-47BC-8943-36819C54E5F9}" type="parTrans" cxnId="{55F68FB2-AFB9-4790-B872-B0945EE05451}">
      <dgm:prSet/>
      <dgm:spPr/>
      <dgm:t>
        <a:bodyPr/>
        <a:lstStyle/>
        <a:p>
          <a:endParaRPr lang="en-US"/>
        </a:p>
      </dgm:t>
    </dgm:pt>
    <dgm:pt modelId="{5BA665B3-3854-4F3D-8148-186ED7C09FAD}" type="sibTrans" cxnId="{55F68FB2-AFB9-4790-B872-B0945EE05451}">
      <dgm:prSet/>
      <dgm:spPr/>
      <dgm:t>
        <a:bodyPr/>
        <a:lstStyle/>
        <a:p>
          <a:endParaRPr lang="en-US"/>
        </a:p>
      </dgm:t>
    </dgm:pt>
    <dgm:pt modelId="{86BB61AE-DB7C-442E-85CE-C74BC480E7CF}">
      <dgm:prSet/>
      <dgm:spPr/>
      <dgm:t>
        <a:bodyPr/>
        <a:lstStyle/>
        <a:p>
          <a:r>
            <a:rPr lang="cs-CZ"/>
            <a:t>fandom a fanspeak - „la cosa nostra“ (this thing of ours)</a:t>
          </a:r>
          <a:endParaRPr lang="en-US"/>
        </a:p>
      </dgm:t>
    </dgm:pt>
    <dgm:pt modelId="{880B2D51-462B-4DA2-8786-692E3DCD953A}" type="parTrans" cxnId="{43BEF8BB-E83E-403D-9DE8-5DC75BF7F06A}">
      <dgm:prSet/>
      <dgm:spPr/>
      <dgm:t>
        <a:bodyPr/>
        <a:lstStyle/>
        <a:p>
          <a:endParaRPr lang="en-US"/>
        </a:p>
      </dgm:t>
    </dgm:pt>
    <dgm:pt modelId="{68020456-3809-48AC-B516-D2759347B3FD}" type="sibTrans" cxnId="{43BEF8BB-E83E-403D-9DE8-5DC75BF7F06A}">
      <dgm:prSet/>
      <dgm:spPr/>
      <dgm:t>
        <a:bodyPr/>
        <a:lstStyle/>
        <a:p>
          <a:endParaRPr lang="en-US"/>
        </a:p>
      </dgm:t>
    </dgm:pt>
    <dgm:pt modelId="{7CA33DCD-2E02-452C-BC40-8A7C80A9A902}">
      <dgm:prSet/>
      <dgm:spPr/>
      <dgm:t>
        <a:bodyPr/>
        <a:lstStyle/>
        <a:p>
          <a:r>
            <a:rPr lang="cs-CZ"/>
            <a:t>popis pro fandom podstatných momentů – </a:t>
          </a:r>
          <a:r>
            <a:rPr lang="cs-CZ" i="1"/>
            <a:t>názvy párů, fikcí, fandomů, událostí v originále (underboob etc.)</a:t>
          </a:r>
          <a:endParaRPr lang="en-US"/>
        </a:p>
      </dgm:t>
    </dgm:pt>
    <dgm:pt modelId="{404B043D-A581-4EE1-BA43-2D95055FC199}" type="parTrans" cxnId="{86DF4F51-54F8-436D-AB1F-2C64D2E382F9}">
      <dgm:prSet/>
      <dgm:spPr/>
      <dgm:t>
        <a:bodyPr/>
        <a:lstStyle/>
        <a:p>
          <a:endParaRPr lang="en-US"/>
        </a:p>
      </dgm:t>
    </dgm:pt>
    <dgm:pt modelId="{29B02C48-3447-4A93-8E00-748CE1483D26}" type="sibTrans" cxnId="{86DF4F51-54F8-436D-AB1F-2C64D2E382F9}">
      <dgm:prSet/>
      <dgm:spPr/>
      <dgm:t>
        <a:bodyPr/>
        <a:lstStyle/>
        <a:p>
          <a:endParaRPr lang="en-US"/>
        </a:p>
      </dgm:t>
    </dgm:pt>
    <dgm:pt modelId="{B06AE581-142B-704F-91D9-B9349E59EC46}" type="pres">
      <dgm:prSet presAssocID="{8D34F39E-03EE-4D6E-9C8D-FA4EC9EEE50D}" presName="Name0" presStyleCnt="0">
        <dgm:presLayoutVars>
          <dgm:dir/>
          <dgm:animLvl val="lvl"/>
          <dgm:resizeHandles val="exact"/>
        </dgm:presLayoutVars>
      </dgm:prSet>
      <dgm:spPr/>
    </dgm:pt>
    <dgm:pt modelId="{F81CDD9A-C073-B94E-A3AF-847754750023}" type="pres">
      <dgm:prSet presAssocID="{7CA33DCD-2E02-452C-BC40-8A7C80A9A902}" presName="boxAndChildren" presStyleCnt="0"/>
      <dgm:spPr/>
    </dgm:pt>
    <dgm:pt modelId="{FFA8B6F7-E8CE-4E47-A872-9592B9F8E32A}" type="pres">
      <dgm:prSet presAssocID="{7CA33DCD-2E02-452C-BC40-8A7C80A9A902}" presName="parentTextBox" presStyleLbl="node1" presStyleIdx="0" presStyleCnt="7"/>
      <dgm:spPr/>
    </dgm:pt>
    <dgm:pt modelId="{E3968B0E-34F9-8441-9355-1831EDFFF5D9}" type="pres">
      <dgm:prSet presAssocID="{68020456-3809-48AC-B516-D2759347B3FD}" presName="sp" presStyleCnt="0"/>
      <dgm:spPr/>
    </dgm:pt>
    <dgm:pt modelId="{BE8EFCF6-EB49-A84B-B4CC-8C7E57353DF7}" type="pres">
      <dgm:prSet presAssocID="{86BB61AE-DB7C-442E-85CE-C74BC480E7CF}" presName="arrowAndChildren" presStyleCnt="0"/>
      <dgm:spPr/>
    </dgm:pt>
    <dgm:pt modelId="{96596393-2408-024D-A355-CF05A7DA80F4}" type="pres">
      <dgm:prSet presAssocID="{86BB61AE-DB7C-442E-85CE-C74BC480E7CF}" presName="parentTextArrow" presStyleLbl="node1" presStyleIdx="1" presStyleCnt="7"/>
      <dgm:spPr/>
    </dgm:pt>
    <dgm:pt modelId="{619CF251-D7C4-214A-A125-BE3F80237638}" type="pres">
      <dgm:prSet presAssocID="{5BA665B3-3854-4F3D-8148-186ED7C09FAD}" presName="sp" presStyleCnt="0"/>
      <dgm:spPr/>
    </dgm:pt>
    <dgm:pt modelId="{318C28A7-097C-DA45-A429-49846A993887}" type="pres">
      <dgm:prSet presAssocID="{EDF8A947-CFD3-4DE0-8097-E3A21B527EFC}" presName="arrowAndChildren" presStyleCnt="0"/>
      <dgm:spPr/>
    </dgm:pt>
    <dgm:pt modelId="{2C0E0612-E3CB-6B4A-9B47-4BA8582E2CC2}" type="pres">
      <dgm:prSet presAssocID="{EDF8A947-CFD3-4DE0-8097-E3A21B527EFC}" presName="parentTextArrow" presStyleLbl="node1" presStyleIdx="2" presStyleCnt="7"/>
      <dgm:spPr/>
    </dgm:pt>
    <dgm:pt modelId="{D36D2B37-9A47-1240-826D-F1FBFC0D4C91}" type="pres">
      <dgm:prSet presAssocID="{CBAA99E2-4B7E-4CCB-8E77-12D1B842B3A1}" presName="sp" presStyleCnt="0"/>
      <dgm:spPr/>
    </dgm:pt>
    <dgm:pt modelId="{FD6F4B2E-2FF8-BD47-BB6B-B020FD08A792}" type="pres">
      <dgm:prSet presAssocID="{E3930DBA-1D2F-4E48-B89D-7E29789DA200}" presName="arrowAndChildren" presStyleCnt="0"/>
      <dgm:spPr/>
    </dgm:pt>
    <dgm:pt modelId="{90E70199-4B3A-1042-8B76-0CB744771D14}" type="pres">
      <dgm:prSet presAssocID="{E3930DBA-1D2F-4E48-B89D-7E29789DA200}" presName="parentTextArrow" presStyleLbl="node1" presStyleIdx="3" presStyleCnt="7"/>
      <dgm:spPr/>
    </dgm:pt>
    <dgm:pt modelId="{E902D05C-3FCA-F54B-A3EC-AEFDF014F050}" type="pres">
      <dgm:prSet presAssocID="{A59CA56F-7A40-4580-88FA-C792FB6421BB}" presName="sp" presStyleCnt="0"/>
      <dgm:spPr/>
    </dgm:pt>
    <dgm:pt modelId="{C700F6E5-5A32-2346-96C0-431B7848807B}" type="pres">
      <dgm:prSet presAssocID="{CC883F1D-5377-4256-A937-9F459E78BFA4}" presName="arrowAndChildren" presStyleCnt="0"/>
      <dgm:spPr/>
    </dgm:pt>
    <dgm:pt modelId="{4E2DC6EF-D836-0B4C-A172-27A0BA62F742}" type="pres">
      <dgm:prSet presAssocID="{CC883F1D-5377-4256-A937-9F459E78BFA4}" presName="parentTextArrow" presStyleLbl="node1" presStyleIdx="4" presStyleCnt="7"/>
      <dgm:spPr/>
    </dgm:pt>
    <dgm:pt modelId="{12DF28FD-6C1D-1540-BE08-2DDB505113ED}" type="pres">
      <dgm:prSet presAssocID="{6CD53EE3-4195-4048-A13A-D75179302BCF}" presName="sp" presStyleCnt="0"/>
      <dgm:spPr/>
    </dgm:pt>
    <dgm:pt modelId="{A518D073-E08B-A940-AE7B-3284E2FF12E3}" type="pres">
      <dgm:prSet presAssocID="{FAB81F21-51FA-46B5-B51A-218AED577742}" presName="arrowAndChildren" presStyleCnt="0"/>
      <dgm:spPr/>
    </dgm:pt>
    <dgm:pt modelId="{F7BA6D71-EF06-C445-BB58-A6B5DC32CB82}" type="pres">
      <dgm:prSet presAssocID="{FAB81F21-51FA-46B5-B51A-218AED577742}" presName="parentTextArrow" presStyleLbl="node1" presStyleIdx="5" presStyleCnt="7"/>
      <dgm:spPr/>
    </dgm:pt>
    <dgm:pt modelId="{D1323167-DE83-0B4B-B3F7-BD0808AA74C9}" type="pres">
      <dgm:prSet presAssocID="{AD9F4BFF-22E8-4AC9-90C0-CBB141CF853A}" presName="sp" presStyleCnt="0"/>
      <dgm:spPr/>
    </dgm:pt>
    <dgm:pt modelId="{517ECB1B-BCF4-A649-A33C-922758C689EF}" type="pres">
      <dgm:prSet presAssocID="{8C6A8A3A-AE6E-4466-A6AF-4CBF3EE3EE07}" presName="arrowAndChildren" presStyleCnt="0"/>
      <dgm:spPr/>
    </dgm:pt>
    <dgm:pt modelId="{3692E899-8F78-884B-8B8A-6AD3D101C488}" type="pres">
      <dgm:prSet presAssocID="{8C6A8A3A-AE6E-4466-A6AF-4CBF3EE3EE07}" presName="parentTextArrow" presStyleLbl="node1" presStyleIdx="6" presStyleCnt="7"/>
      <dgm:spPr/>
    </dgm:pt>
  </dgm:ptLst>
  <dgm:cxnLst>
    <dgm:cxn modelId="{F798DE2A-01E1-C74B-AC44-D9BF990C8E5F}" type="presOf" srcId="{86BB61AE-DB7C-442E-85CE-C74BC480E7CF}" destId="{96596393-2408-024D-A355-CF05A7DA80F4}" srcOrd="0" destOrd="0" presId="urn:microsoft.com/office/officeart/2005/8/layout/process4"/>
    <dgm:cxn modelId="{C513DC4A-5DC2-7141-BF5F-8CB0C6F4136A}" type="presOf" srcId="{8C6A8A3A-AE6E-4466-A6AF-4CBF3EE3EE07}" destId="{3692E899-8F78-884B-8B8A-6AD3D101C488}" srcOrd="0" destOrd="0" presId="urn:microsoft.com/office/officeart/2005/8/layout/process4"/>
    <dgm:cxn modelId="{B83F9150-096A-C64E-AAAD-D58414BB2FF8}" type="presOf" srcId="{8D34F39E-03EE-4D6E-9C8D-FA4EC9EEE50D}" destId="{B06AE581-142B-704F-91D9-B9349E59EC46}" srcOrd="0" destOrd="0" presId="urn:microsoft.com/office/officeart/2005/8/layout/process4"/>
    <dgm:cxn modelId="{86DF4F51-54F8-436D-AB1F-2C64D2E382F9}" srcId="{8D34F39E-03EE-4D6E-9C8D-FA4EC9EEE50D}" destId="{7CA33DCD-2E02-452C-BC40-8A7C80A9A902}" srcOrd="6" destOrd="0" parTransId="{404B043D-A581-4EE1-BA43-2D95055FC199}" sibTransId="{29B02C48-3447-4A93-8E00-748CE1483D26}"/>
    <dgm:cxn modelId="{B004D552-CC1E-9948-BB1D-5A4E81E73943}" type="presOf" srcId="{E3930DBA-1D2F-4E48-B89D-7E29789DA200}" destId="{90E70199-4B3A-1042-8B76-0CB744771D14}" srcOrd="0" destOrd="0" presId="urn:microsoft.com/office/officeart/2005/8/layout/process4"/>
    <dgm:cxn modelId="{9F8ADF58-19E0-C647-BBAF-6B30DB33DACD}" type="presOf" srcId="{CC883F1D-5377-4256-A937-9F459E78BFA4}" destId="{4E2DC6EF-D836-0B4C-A172-27A0BA62F742}" srcOrd="0" destOrd="0" presId="urn:microsoft.com/office/officeart/2005/8/layout/process4"/>
    <dgm:cxn modelId="{61EF0762-07DD-4554-A99A-C7FA1E5439C4}" srcId="{8D34F39E-03EE-4D6E-9C8D-FA4EC9EEE50D}" destId="{E3930DBA-1D2F-4E48-B89D-7E29789DA200}" srcOrd="3" destOrd="0" parTransId="{74E60D39-A893-4171-AC4B-61246783AA77}" sibTransId="{CBAA99E2-4B7E-4CCB-8E77-12D1B842B3A1}"/>
    <dgm:cxn modelId="{F4D95074-8715-42E8-9950-737DF568854B}" srcId="{8D34F39E-03EE-4D6E-9C8D-FA4EC9EEE50D}" destId="{8C6A8A3A-AE6E-4466-A6AF-4CBF3EE3EE07}" srcOrd="0" destOrd="0" parTransId="{4C068789-D7A5-4A24-A5E4-1AB0F10FEEFC}" sibTransId="{AD9F4BFF-22E8-4AC9-90C0-CBB141CF853A}"/>
    <dgm:cxn modelId="{3A6EE781-42ED-4E22-809E-9660A61CB189}" srcId="{8D34F39E-03EE-4D6E-9C8D-FA4EC9EEE50D}" destId="{FAB81F21-51FA-46B5-B51A-218AED577742}" srcOrd="1" destOrd="0" parTransId="{E47D014C-CFC7-4DCA-9CBD-4E4A6A9AAA03}" sibTransId="{6CD53EE3-4195-4048-A13A-D75179302BCF}"/>
    <dgm:cxn modelId="{4C58F883-FB00-D449-A76E-9D57933D3C93}" type="presOf" srcId="{EDF8A947-CFD3-4DE0-8097-E3A21B527EFC}" destId="{2C0E0612-E3CB-6B4A-9B47-4BA8582E2CC2}" srcOrd="0" destOrd="0" presId="urn:microsoft.com/office/officeart/2005/8/layout/process4"/>
    <dgm:cxn modelId="{8D3875B2-F8D3-9445-934F-0731FD59FEE3}" type="presOf" srcId="{7CA33DCD-2E02-452C-BC40-8A7C80A9A902}" destId="{FFA8B6F7-E8CE-4E47-A872-9592B9F8E32A}" srcOrd="0" destOrd="0" presId="urn:microsoft.com/office/officeart/2005/8/layout/process4"/>
    <dgm:cxn modelId="{55F68FB2-AFB9-4790-B872-B0945EE05451}" srcId="{8D34F39E-03EE-4D6E-9C8D-FA4EC9EEE50D}" destId="{EDF8A947-CFD3-4DE0-8097-E3A21B527EFC}" srcOrd="4" destOrd="0" parTransId="{159015BF-141F-47BC-8943-36819C54E5F9}" sibTransId="{5BA665B3-3854-4F3D-8148-186ED7C09FAD}"/>
    <dgm:cxn modelId="{8E203AB6-87F6-49A6-8DE7-E706CA968376}" srcId="{8D34F39E-03EE-4D6E-9C8D-FA4EC9EEE50D}" destId="{CC883F1D-5377-4256-A937-9F459E78BFA4}" srcOrd="2" destOrd="0" parTransId="{57DCD3C3-A18E-4551-8F31-99E502D66B2A}" sibTransId="{A59CA56F-7A40-4580-88FA-C792FB6421BB}"/>
    <dgm:cxn modelId="{43BEF8BB-E83E-403D-9DE8-5DC75BF7F06A}" srcId="{8D34F39E-03EE-4D6E-9C8D-FA4EC9EEE50D}" destId="{86BB61AE-DB7C-442E-85CE-C74BC480E7CF}" srcOrd="5" destOrd="0" parTransId="{880B2D51-462B-4DA2-8786-692E3DCD953A}" sibTransId="{68020456-3809-48AC-B516-D2759347B3FD}"/>
    <dgm:cxn modelId="{3D3355FA-FF87-3543-9B7A-BDD4E35A087C}" type="presOf" srcId="{FAB81F21-51FA-46B5-B51A-218AED577742}" destId="{F7BA6D71-EF06-C445-BB58-A6B5DC32CB82}" srcOrd="0" destOrd="0" presId="urn:microsoft.com/office/officeart/2005/8/layout/process4"/>
    <dgm:cxn modelId="{4F451278-DC40-1E4E-8D96-27C5EB0E2605}" type="presParOf" srcId="{B06AE581-142B-704F-91D9-B9349E59EC46}" destId="{F81CDD9A-C073-B94E-A3AF-847754750023}" srcOrd="0" destOrd="0" presId="urn:microsoft.com/office/officeart/2005/8/layout/process4"/>
    <dgm:cxn modelId="{B9495B07-EB7F-8541-81BE-2BF646D5769F}" type="presParOf" srcId="{F81CDD9A-C073-B94E-A3AF-847754750023}" destId="{FFA8B6F7-E8CE-4E47-A872-9592B9F8E32A}" srcOrd="0" destOrd="0" presId="urn:microsoft.com/office/officeart/2005/8/layout/process4"/>
    <dgm:cxn modelId="{7FAE69CB-C05F-6041-B92F-67CCE0762206}" type="presParOf" srcId="{B06AE581-142B-704F-91D9-B9349E59EC46}" destId="{E3968B0E-34F9-8441-9355-1831EDFFF5D9}" srcOrd="1" destOrd="0" presId="urn:microsoft.com/office/officeart/2005/8/layout/process4"/>
    <dgm:cxn modelId="{FA6A6933-73FA-6F46-91F6-54DCF80EE21F}" type="presParOf" srcId="{B06AE581-142B-704F-91D9-B9349E59EC46}" destId="{BE8EFCF6-EB49-A84B-B4CC-8C7E57353DF7}" srcOrd="2" destOrd="0" presId="urn:microsoft.com/office/officeart/2005/8/layout/process4"/>
    <dgm:cxn modelId="{EF45F99E-3344-E64E-A939-D5EA8A725392}" type="presParOf" srcId="{BE8EFCF6-EB49-A84B-B4CC-8C7E57353DF7}" destId="{96596393-2408-024D-A355-CF05A7DA80F4}" srcOrd="0" destOrd="0" presId="urn:microsoft.com/office/officeart/2005/8/layout/process4"/>
    <dgm:cxn modelId="{D7A5963D-3BAC-6C4D-B3E3-50574E481691}" type="presParOf" srcId="{B06AE581-142B-704F-91D9-B9349E59EC46}" destId="{619CF251-D7C4-214A-A125-BE3F80237638}" srcOrd="3" destOrd="0" presId="urn:microsoft.com/office/officeart/2005/8/layout/process4"/>
    <dgm:cxn modelId="{CD45FF3F-9001-8B44-A716-427AD0C0C26C}" type="presParOf" srcId="{B06AE581-142B-704F-91D9-B9349E59EC46}" destId="{318C28A7-097C-DA45-A429-49846A993887}" srcOrd="4" destOrd="0" presId="urn:microsoft.com/office/officeart/2005/8/layout/process4"/>
    <dgm:cxn modelId="{3F2ADB73-E0C2-E744-9467-CA8A6D64D137}" type="presParOf" srcId="{318C28A7-097C-DA45-A429-49846A993887}" destId="{2C0E0612-E3CB-6B4A-9B47-4BA8582E2CC2}" srcOrd="0" destOrd="0" presId="urn:microsoft.com/office/officeart/2005/8/layout/process4"/>
    <dgm:cxn modelId="{762FA7EB-5A55-854C-8C8F-956AACDD4121}" type="presParOf" srcId="{B06AE581-142B-704F-91D9-B9349E59EC46}" destId="{D36D2B37-9A47-1240-826D-F1FBFC0D4C91}" srcOrd="5" destOrd="0" presId="urn:microsoft.com/office/officeart/2005/8/layout/process4"/>
    <dgm:cxn modelId="{DC9072C8-4FC8-B046-AEA5-DACD75894992}" type="presParOf" srcId="{B06AE581-142B-704F-91D9-B9349E59EC46}" destId="{FD6F4B2E-2FF8-BD47-BB6B-B020FD08A792}" srcOrd="6" destOrd="0" presId="urn:microsoft.com/office/officeart/2005/8/layout/process4"/>
    <dgm:cxn modelId="{37CECEC8-A6AF-B549-BB73-44843D1DD6BC}" type="presParOf" srcId="{FD6F4B2E-2FF8-BD47-BB6B-B020FD08A792}" destId="{90E70199-4B3A-1042-8B76-0CB744771D14}" srcOrd="0" destOrd="0" presId="urn:microsoft.com/office/officeart/2005/8/layout/process4"/>
    <dgm:cxn modelId="{434E839B-CCD4-7F4C-B322-EDAD65FEAF45}" type="presParOf" srcId="{B06AE581-142B-704F-91D9-B9349E59EC46}" destId="{E902D05C-3FCA-F54B-A3EC-AEFDF014F050}" srcOrd="7" destOrd="0" presId="urn:microsoft.com/office/officeart/2005/8/layout/process4"/>
    <dgm:cxn modelId="{B89F72C8-8454-7347-B7C3-0E37D3153789}" type="presParOf" srcId="{B06AE581-142B-704F-91D9-B9349E59EC46}" destId="{C700F6E5-5A32-2346-96C0-431B7848807B}" srcOrd="8" destOrd="0" presId="urn:microsoft.com/office/officeart/2005/8/layout/process4"/>
    <dgm:cxn modelId="{83F3071E-6878-994F-AA3F-FB3A9F2F8CB2}" type="presParOf" srcId="{C700F6E5-5A32-2346-96C0-431B7848807B}" destId="{4E2DC6EF-D836-0B4C-A172-27A0BA62F742}" srcOrd="0" destOrd="0" presId="urn:microsoft.com/office/officeart/2005/8/layout/process4"/>
    <dgm:cxn modelId="{85D533ED-0D83-4E4E-8040-67AD2924489D}" type="presParOf" srcId="{B06AE581-142B-704F-91D9-B9349E59EC46}" destId="{12DF28FD-6C1D-1540-BE08-2DDB505113ED}" srcOrd="9" destOrd="0" presId="urn:microsoft.com/office/officeart/2005/8/layout/process4"/>
    <dgm:cxn modelId="{3B0BB998-8AB7-6545-8490-189F6DE46C1B}" type="presParOf" srcId="{B06AE581-142B-704F-91D9-B9349E59EC46}" destId="{A518D073-E08B-A940-AE7B-3284E2FF12E3}" srcOrd="10" destOrd="0" presId="urn:microsoft.com/office/officeart/2005/8/layout/process4"/>
    <dgm:cxn modelId="{16AD1145-BA49-D44B-86AC-CCC5151C8B92}" type="presParOf" srcId="{A518D073-E08B-A940-AE7B-3284E2FF12E3}" destId="{F7BA6D71-EF06-C445-BB58-A6B5DC32CB82}" srcOrd="0" destOrd="0" presId="urn:microsoft.com/office/officeart/2005/8/layout/process4"/>
    <dgm:cxn modelId="{0C1E39D5-4AD0-A147-A7D2-0C8BFBCCC15B}" type="presParOf" srcId="{B06AE581-142B-704F-91D9-B9349E59EC46}" destId="{D1323167-DE83-0B4B-B3F7-BD0808AA74C9}" srcOrd="11" destOrd="0" presId="urn:microsoft.com/office/officeart/2005/8/layout/process4"/>
    <dgm:cxn modelId="{E1F9A82E-4935-D34C-8105-7F588A68DDA8}" type="presParOf" srcId="{B06AE581-142B-704F-91D9-B9349E59EC46}" destId="{517ECB1B-BCF4-A649-A33C-922758C689EF}" srcOrd="12" destOrd="0" presId="urn:microsoft.com/office/officeart/2005/8/layout/process4"/>
    <dgm:cxn modelId="{08E440DE-4F3D-7E44-A4D5-9A7E23993EDF}" type="presParOf" srcId="{517ECB1B-BCF4-A649-A33C-922758C689EF}" destId="{3692E899-8F78-884B-8B8A-6AD3D101C48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35776C-45A8-47B8-B972-CA7E55F11FBF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47434D3-B38E-47BE-B383-4C0E702251CD}">
      <dgm:prSet/>
      <dgm:spPr/>
      <dgm:t>
        <a:bodyPr/>
        <a:lstStyle/>
        <a:p>
          <a:r>
            <a:rPr lang="cs-CZ"/>
            <a:t>#</a:t>
          </a:r>
          <a:r>
            <a:rPr lang="cs-CZ" b="1"/>
            <a:t> </a:t>
          </a:r>
          <a:r>
            <a:rPr lang="cs-CZ"/>
            <a:t>i skutečnosti, co se zatím nestaly</a:t>
          </a:r>
          <a:endParaRPr lang="en-US"/>
        </a:p>
      </dgm:t>
    </dgm:pt>
    <dgm:pt modelId="{12AFB8CA-C885-4C64-8B4D-0D114BFA654A}" type="parTrans" cxnId="{FCC6EF18-6E81-43F7-BCD5-F8E9FC6D70A6}">
      <dgm:prSet/>
      <dgm:spPr/>
      <dgm:t>
        <a:bodyPr/>
        <a:lstStyle/>
        <a:p>
          <a:endParaRPr lang="en-US"/>
        </a:p>
      </dgm:t>
    </dgm:pt>
    <dgm:pt modelId="{001D3ADA-C6C6-4D6D-AAF3-CEBD9AD91D5A}" type="sibTrans" cxnId="{FCC6EF18-6E81-43F7-BCD5-F8E9FC6D70A6}">
      <dgm:prSet/>
      <dgm:spPr/>
      <dgm:t>
        <a:bodyPr/>
        <a:lstStyle/>
        <a:p>
          <a:endParaRPr lang="en-US"/>
        </a:p>
      </dgm:t>
    </dgm:pt>
    <dgm:pt modelId="{86548724-EDAB-4C14-9D03-9E33CEBDF857}">
      <dgm:prSet/>
      <dgm:spPr/>
      <dgm:t>
        <a:bodyPr/>
        <a:lstStyle/>
        <a:p>
          <a:r>
            <a:rPr lang="cs-CZ"/>
            <a:t>#karmy</a:t>
          </a:r>
          <a:endParaRPr lang="en-US"/>
        </a:p>
      </dgm:t>
    </dgm:pt>
    <dgm:pt modelId="{945DF92A-FDE1-4E71-875A-55D40D089721}" type="parTrans" cxnId="{F32147EF-E6E3-44C4-8C4B-20B02F7CBA32}">
      <dgm:prSet/>
      <dgm:spPr/>
      <dgm:t>
        <a:bodyPr/>
        <a:lstStyle/>
        <a:p>
          <a:endParaRPr lang="en-US"/>
        </a:p>
      </dgm:t>
    </dgm:pt>
    <dgm:pt modelId="{E963ECDC-346B-4CE9-B205-76D34BE57B51}" type="sibTrans" cxnId="{F32147EF-E6E3-44C4-8C4B-20B02F7CBA32}">
      <dgm:prSet/>
      <dgm:spPr/>
      <dgm:t>
        <a:bodyPr/>
        <a:lstStyle/>
        <a:p>
          <a:endParaRPr lang="en-US"/>
        </a:p>
      </dgm:t>
    </dgm:pt>
    <dgm:pt modelId="{B7B2CE8E-EBDC-4497-990E-6876B10B5B4F}">
      <dgm:prSet/>
      <dgm:spPr/>
      <dgm:t>
        <a:bodyPr/>
        <a:lstStyle/>
        <a:p>
          <a:r>
            <a:rPr lang="cs-CZ" i="1"/>
            <a:t>Glee</a:t>
          </a:r>
          <a:r>
            <a:rPr lang="cs-CZ"/>
            <a:t> – Hurt Locker, OTP, Brittana, Pezberry</a:t>
          </a:r>
          <a:endParaRPr lang="en-US"/>
        </a:p>
      </dgm:t>
    </dgm:pt>
    <dgm:pt modelId="{9D53A138-0E25-4DDF-B88D-0007829606D0}" type="parTrans" cxnId="{160D6155-0199-40E1-B9AB-08380189E329}">
      <dgm:prSet/>
      <dgm:spPr/>
      <dgm:t>
        <a:bodyPr/>
        <a:lstStyle/>
        <a:p>
          <a:endParaRPr lang="en-US"/>
        </a:p>
      </dgm:t>
    </dgm:pt>
    <dgm:pt modelId="{B7299A0F-36BF-471D-B5D8-CF40772FFD0E}" type="sibTrans" cxnId="{160D6155-0199-40E1-B9AB-08380189E329}">
      <dgm:prSet/>
      <dgm:spPr/>
      <dgm:t>
        <a:bodyPr/>
        <a:lstStyle/>
        <a:p>
          <a:endParaRPr lang="en-US"/>
        </a:p>
      </dgm:t>
    </dgm:pt>
    <dgm:pt modelId="{0F93BFED-4CDC-4F70-A03C-25603D4D6C3D}">
      <dgm:prSet/>
      <dgm:spPr/>
      <dgm:t>
        <a:bodyPr/>
        <a:lstStyle/>
        <a:p>
          <a:r>
            <a:rPr lang="cs-CZ"/>
            <a:t>názvy fandomů: </a:t>
          </a:r>
          <a:r>
            <a:rPr lang="cs-CZ" i="1"/>
            <a:t>Buffistas, Oncers… (</a:t>
          </a:r>
          <a:r>
            <a:rPr lang="cs-CZ"/>
            <a:t>jak od fanoušků, tak od samotných tvůrců/tvůrkyň –</a:t>
          </a:r>
          <a:r>
            <a:rPr lang="cs-CZ" i="1"/>
            <a:t> Little Monsters)</a:t>
          </a:r>
          <a:endParaRPr lang="en-US"/>
        </a:p>
      </dgm:t>
    </dgm:pt>
    <dgm:pt modelId="{0CC904C1-11CF-44F9-92CB-19F921E3C24F}" type="parTrans" cxnId="{852BD113-18E4-49DD-B478-929C98B210C4}">
      <dgm:prSet/>
      <dgm:spPr/>
      <dgm:t>
        <a:bodyPr/>
        <a:lstStyle/>
        <a:p>
          <a:endParaRPr lang="en-US"/>
        </a:p>
      </dgm:t>
    </dgm:pt>
    <dgm:pt modelId="{4E8F4C13-FAD3-4A6F-9BCE-E831CEE8E637}" type="sibTrans" cxnId="{852BD113-18E4-49DD-B478-929C98B210C4}">
      <dgm:prSet/>
      <dgm:spPr/>
      <dgm:t>
        <a:bodyPr/>
        <a:lstStyle/>
        <a:p>
          <a:endParaRPr lang="en-US"/>
        </a:p>
      </dgm:t>
    </dgm:pt>
    <dgm:pt modelId="{24E23E8C-9072-FC47-9B0C-52AEEF265F91}" type="pres">
      <dgm:prSet presAssocID="{3135776C-45A8-47B8-B972-CA7E55F11FBF}" presName="vert0" presStyleCnt="0">
        <dgm:presLayoutVars>
          <dgm:dir/>
          <dgm:animOne val="branch"/>
          <dgm:animLvl val="lvl"/>
        </dgm:presLayoutVars>
      </dgm:prSet>
      <dgm:spPr/>
    </dgm:pt>
    <dgm:pt modelId="{64D8CA1D-F3DF-D54E-8424-5CD9FF028BF0}" type="pres">
      <dgm:prSet presAssocID="{947434D3-B38E-47BE-B383-4C0E702251CD}" presName="thickLine" presStyleLbl="alignNode1" presStyleIdx="0" presStyleCnt="4"/>
      <dgm:spPr/>
    </dgm:pt>
    <dgm:pt modelId="{96D316CA-6CFB-2A41-A0EA-875113D6AB05}" type="pres">
      <dgm:prSet presAssocID="{947434D3-B38E-47BE-B383-4C0E702251CD}" presName="horz1" presStyleCnt="0"/>
      <dgm:spPr/>
    </dgm:pt>
    <dgm:pt modelId="{C02AE76B-A629-8642-B8E1-070A20A8F297}" type="pres">
      <dgm:prSet presAssocID="{947434D3-B38E-47BE-B383-4C0E702251CD}" presName="tx1" presStyleLbl="revTx" presStyleIdx="0" presStyleCnt="4"/>
      <dgm:spPr/>
    </dgm:pt>
    <dgm:pt modelId="{CE9783A4-6EDF-A74A-88BD-20AC0482DA2D}" type="pres">
      <dgm:prSet presAssocID="{947434D3-B38E-47BE-B383-4C0E702251CD}" presName="vert1" presStyleCnt="0"/>
      <dgm:spPr/>
    </dgm:pt>
    <dgm:pt modelId="{7D156BC9-52F3-4942-8005-5D952C698B21}" type="pres">
      <dgm:prSet presAssocID="{86548724-EDAB-4C14-9D03-9E33CEBDF857}" presName="thickLine" presStyleLbl="alignNode1" presStyleIdx="1" presStyleCnt="4"/>
      <dgm:spPr/>
    </dgm:pt>
    <dgm:pt modelId="{1F4CEC1E-0607-0E47-A7E3-AB809D179B5B}" type="pres">
      <dgm:prSet presAssocID="{86548724-EDAB-4C14-9D03-9E33CEBDF857}" presName="horz1" presStyleCnt="0"/>
      <dgm:spPr/>
    </dgm:pt>
    <dgm:pt modelId="{76BA8C27-F2C8-1740-9B09-C09DE6B22343}" type="pres">
      <dgm:prSet presAssocID="{86548724-EDAB-4C14-9D03-9E33CEBDF857}" presName="tx1" presStyleLbl="revTx" presStyleIdx="1" presStyleCnt="4"/>
      <dgm:spPr/>
    </dgm:pt>
    <dgm:pt modelId="{12073F0B-082B-F143-8775-AFAE680FCCD9}" type="pres">
      <dgm:prSet presAssocID="{86548724-EDAB-4C14-9D03-9E33CEBDF857}" presName="vert1" presStyleCnt="0"/>
      <dgm:spPr/>
    </dgm:pt>
    <dgm:pt modelId="{13F36517-65E8-4448-823A-BE26E321A2C1}" type="pres">
      <dgm:prSet presAssocID="{B7B2CE8E-EBDC-4497-990E-6876B10B5B4F}" presName="thickLine" presStyleLbl="alignNode1" presStyleIdx="2" presStyleCnt="4"/>
      <dgm:spPr/>
    </dgm:pt>
    <dgm:pt modelId="{9762860B-E59E-A245-BF9D-ABBE8CC5162E}" type="pres">
      <dgm:prSet presAssocID="{B7B2CE8E-EBDC-4497-990E-6876B10B5B4F}" presName="horz1" presStyleCnt="0"/>
      <dgm:spPr/>
    </dgm:pt>
    <dgm:pt modelId="{133ABF9F-A7C1-DD4C-9522-4A80F26F15CF}" type="pres">
      <dgm:prSet presAssocID="{B7B2CE8E-EBDC-4497-990E-6876B10B5B4F}" presName="tx1" presStyleLbl="revTx" presStyleIdx="2" presStyleCnt="4"/>
      <dgm:spPr/>
    </dgm:pt>
    <dgm:pt modelId="{B4D948B9-258E-9E41-9614-B46BC2CB8ACD}" type="pres">
      <dgm:prSet presAssocID="{B7B2CE8E-EBDC-4497-990E-6876B10B5B4F}" presName="vert1" presStyleCnt="0"/>
      <dgm:spPr/>
    </dgm:pt>
    <dgm:pt modelId="{CAB1CD4E-D4EF-754F-8BF2-43F79424B7A0}" type="pres">
      <dgm:prSet presAssocID="{0F93BFED-4CDC-4F70-A03C-25603D4D6C3D}" presName="thickLine" presStyleLbl="alignNode1" presStyleIdx="3" presStyleCnt="4"/>
      <dgm:spPr/>
    </dgm:pt>
    <dgm:pt modelId="{B2D4841E-2AA8-7647-9B19-57B1DE8DB8AA}" type="pres">
      <dgm:prSet presAssocID="{0F93BFED-4CDC-4F70-A03C-25603D4D6C3D}" presName="horz1" presStyleCnt="0"/>
      <dgm:spPr/>
    </dgm:pt>
    <dgm:pt modelId="{90F3A826-B706-FC48-94AE-CBB9B09EA858}" type="pres">
      <dgm:prSet presAssocID="{0F93BFED-4CDC-4F70-A03C-25603D4D6C3D}" presName="tx1" presStyleLbl="revTx" presStyleIdx="3" presStyleCnt="4"/>
      <dgm:spPr/>
    </dgm:pt>
    <dgm:pt modelId="{6FD29FC9-ECD8-AF45-99BD-9C01FAF98D87}" type="pres">
      <dgm:prSet presAssocID="{0F93BFED-4CDC-4F70-A03C-25603D4D6C3D}" presName="vert1" presStyleCnt="0"/>
      <dgm:spPr/>
    </dgm:pt>
  </dgm:ptLst>
  <dgm:cxnLst>
    <dgm:cxn modelId="{79480312-34C2-2D47-82F3-C8E2065724BF}" type="presOf" srcId="{3135776C-45A8-47B8-B972-CA7E55F11FBF}" destId="{24E23E8C-9072-FC47-9B0C-52AEEF265F91}" srcOrd="0" destOrd="0" presId="urn:microsoft.com/office/officeart/2008/layout/LinedList"/>
    <dgm:cxn modelId="{852BD113-18E4-49DD-B478-929C98B210C4}" srcId="{3135776C-45A8-47B8-B972-CA7E55F11FBF}" destId="{0F93BFED-4CDC-4F70-A03C-25603D4D6C3D}" srcOrd="3" destOrd="0" parTransId="{0CC904C1-11CF-44F9-92CB-19F921E3C24F}" sibTransId="{4E8F4C13-FAD3-4A6F-9BCE-E831CEE8E637}"/>
    <dgm:cxn modelId="{FCC6EF18-6E81-43F7-BCD5-F8E9FC6D70A6}" srcId="{3135776C-45A8-47B8-B972-CA7E55F11FBF}" destId="{947434D3-B38E-47BE-B383-4C0E702251CD}" srcOrd="0" destOrd="0" parTransId="{12AFB8CA-C885-4C64-8B4D-0D114BFA654A}" sibTransId="{001D3ADA-C6C6-4D6D-AAF3-CEBD9AD91D5A}"/>
    <dgm:cxn modelId="{C263B326-2635-7B40-89ED-9123D76A0356}" type="presOf" srcId="{0F93BFED-4CDC-4F70-A03C-25603D4D6C3D}" destId="{90F3A826-B706-FC48-94AE-CBB9B09EA858}" srcOrd="0" destOrd="0" presId="urn:microsoft.com/office/officeart/2008/layout/LinedList"/>
    <dgm:cxn modelId="{D9B72B27-EBD2-0A45-9A57-97D5854C3C12}" type="presOf" srcId="{947434D3-B38E-47BE-B383-4C0E702251CD}" destId="{C02AE76B-A629-8642-B8E1-070A20A8F297}" srcOrd="0" destOrd="0" presId="urn:microsoft.com/office/officeart/2008/layout/LinedList"/>
    <dgm:cxn modelId="{5219683B-3F46-7F47-8D67-48CC08227749}" type="presOf" srcId="{B7B2CE8E-EBDC-4497-990E-6876B10B5B4F}" destId="{133ABF9F-A7C1-DD4C-9522-4A80F26F15CF}" srcOrd="0" destOrd="0" presId="urn:microsoft.com/office/officeart/2008/layout/LinedList"/>
    <dgm:cxn modelId="{160D6155-0199-40E1-B9AB-08380189E329}" srcId="{3135776C-45A8-47B8-B972-CA7E55F11FBF}" destId="{B7B2CE8E-EBDC-4497-990E-6876B10B5B4F}" srcOrd="2" destOrd="0" parTransId="{9D53A138-0E25-4DDF-B88D-0007829606D0}" sibTransId="{B7299A0F-36BF-471D-B5D8-CF40772FFD0E}"/>
    <dgm:cxn modelId="{FC532E60-ADE1-6F41-BF6F-5B7D11884C97}" type="presOf" srcId="{86548724-EDAB-4C14-9D03-9E33CEBDF857}" destId="{76BA8C27-F2C8-1740-9B09-C09DE6B22343}" srcOrd="0" destOrd="0" presId="urn:microsoft.com/office/officeart/2008/layout/LinedList"/>
    <dgm:cxn modelId="{F32147EF-E6E3-44C4-8C4B-20B02F7CBA32}" srcId="{3135776C-45A8-47B8-B972-CA7E55F11FBF}" destId="{86548724-EDAB-4C14-9D03-9E33CEBDF857}" srcOrd="1" destOrd="0" parTransId="{945DF92A-FDE1-4E71-875A-55D40D089721}" sibTransId="{E963ECDC-346B-4CE9-B205-76D34BE57B51}"/>
    <dgm:cxn modelId="{2002411B-7E16-074D-9CC7-71D9A8BFD806}" type="presParOf" srcId="{24E23E8C-9072-FC47-9B0C-52AEEF265F91}" destId="{64D8CA1D-F3DF-D54E-8424-5CD9FF028BF0}" srcOrd="0" destOrd="0" presId="urn:microsoft.com/office/officeart/2008/layout/LinedList"/>
    <dgm:cxn modelId="{AB45C805-D490-5E4C-A2AD-389518C0BD41}" type="presParOf" srcId="{24E23E8C-9072-FC47-9B0C-52AEEF265F91}" destId="{96D316CA-6CFB-2A41-A0EA-875113D6AB05}" srcOrd="1" destOrd="0" presId="urn:microsoft.com/office/officeart/2008/layout/LinedList"/>
    <dgm:cxn modelId="{8F4DDCDE-FE34-494D-A829-DDC444A555EF}" type="presParOf" srcId="{96D316CA-6CFB-2A41-A0EA-875113D6AB05}" destId="{C02AE76B-A629-8642-B8E1-070A20A8F297}" srcOrd="0" destOrd="0" presId="urn:microsoft.com/office/officeart/2008/layout/LinedList"/>
    <dgm:cxn modelId="{B2F355D3-C4D1-A147-8190-52937CCC735A}" type="presParOf" srcId="{96D316CA-6CFB-2A41-A0EA-875113D6AB05}" destId="{CE9783A4-6EDF-A74A-88BD-20AC0482DA2D}" srcOrd="1" destOrd="0" presId="urn:microsoft.com/office/officeart/2008/layout/LinedList"/>
    <dgm:cxn modelId="{850FDADE-04D9-1A49-A8E4-4B21F372D8C3}" type="presParOf" srcId="{24E23E8C-9072-FC47-9B0C-52AEEF265F91}" destId="{7D156BC9-52F3-4942-8005-5D952C698B21}" srcOrd="2" destOrd="0" presId="urn:microsoft.com/office/officeart/2008/layout/LinedList"/>
    <dgm:cxn modelId="{00B03D52-2605-9349-A32A-1521293B9D7B}" type="presParOf" srcId="{24E23E8C-9072-FC47-9B0C-52AEEF265F91}" destId="{1F4CEC1E-0607-0E47-A7E3-AB809D179B5B}" srcOrd="3" destOrd="0" presId="urn:microsoft.com/office/officeart/2008/layout/LinedList"/>
    <dgm:cxn modelId="{B1470EB5-EBA2-1545-9CAD-8ADA7E49FA59}" type="presParOf" srcId="{1F4CEC1E-0607-0E47-A7E3-AB809D179B5B}" destId="{76BA8C27-F2C8-1740-9B09-C09DE6B22343}" srcOrd="0" destOrd="0" presId="urn:microsoft.com/office/officeart/2008/layout/LinedList"/>
    <dgm:cxn modelId="{99465100-A138-3E49-B716-7DF7DE338FFB}" type="presParOf" srcId="{1F4CEC1E-0607-0E47-A7E3-AB809D179B5B}" destId="{12073F0B-082B-F143-8775-AFAE680FCCD9}" srcOrd="1" destOrd="0" presId="urn:microsoft.com/office/officeart/2008/layout/LinedList"/>
    <dgm:cxn modelId="{BD7FC019-0B20-D248-A5E0-479E016C02AC}" type="presParOf" srcId="{24E23E8C-9072-FC47-9B0C-52AEEF265F91}" destId="{13F36517-65E8-4448-823A-BE26E321A2C1}" srcOrd="4" destOrd="0" presId="urn:microsoft.com/office/officeart/2008/layout/LinedList"/>
    <dgm:cxn modelId="{998E56F4-8177-7446-B78B-84EDAFB21E44}" type="presParOf" srcId="{24E23E8C-9072-FC47-9B0C-52AEEF265F91}" destId="{9762860B-E59E-A245-BF9D-ABBE8CC5162E}" srcOrd="5" destOrd="0" presId="urn:microsoft.com/office/officeart/2008/layout/LinedList"/>
    <dgm:cxn modelId="{99CABE07-62E1-474A-BC76-CF5B7190A930}" type="presParOf" srcId="{9762860B-E59E-A245-BF9D-ABBE8CC5162E}" destId="{133ABF9F-A7C1-DD4C-9522-4A80F26F15CF}" srcOrd="0" destOrd="0" presId="urn:microsoft.com/office/officeart/2008/layout/LinedList"/>
    <dgm:cxn modelId="{37993D49-8722-254F-9E9B-CCD324A985EF}" type="presParOf" srcId="{9762860B-E59E-A245-BF9D-ABBE8CC5162E}" destId="{B4D948B9-258E-9E41-9614-B46BC2CB8ACD}" srcOrd="1" destOrd="0" presId="urn:microsoft.com/office/officeart/2008/layout/LinedList"/>
    <dgm:cxn modelId="{E8EFB07D-14F4-A543-B800-BA0589E3A3F2}" type="presParOf" srcId="{24E23E8C-9072-FC47-9B0C-52AEEF265F91}" destId="{CAB1CD4E-D4EF-754F-8BF2-43F79424B7A0}" srcOrd="6" destOrd="0" presId="urn:microsoft.com/office/officeart/2008/layout/LinedList"/>
    <dgm:cxn modelId="{85769C49-DA1B-4442-898E-1914A02818DC}" type="presParOf" srcId="{24E23E8C-9072-FC47-9B0C-52AEEF265F91}" destId="{B2D4841E-2AA8-7647-9B19-57B1DE8DB8AA}" srcOrd="7" destOrd="0" presId="urn:microsoft.com/office/officeart/2008/layout/LinedList"/>
    <dgm:cxn modelId="{D63E77D3-E4B3-7245-BDEA-61823BEF29B5}" type="presParOf" srcId="{B2D4841E-2AA8-7647-9B19-57B1DE8DB8AA}" destId="{90F3A826-B706-FC48-94AE-CBB9B09EA858}" srcOrd="0" destOrd="0" presId="urn:microsoft.com/office/officeart/2008/layout/LinedList"/>
    <dgm:cxn modelId="{6143F9FE-B446-C642-A03A-28C4E0E89518}" type="presParOf" srcId="{B2D4841E-2AA8-7647-9B19-57B1DE8DB8AA}" destId="{6FD29FC9-ECD8-AF45-99BD-9C01FAF98D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6C54B-2793-2844-8164-61EEDCB8C27A}">
      <dsp:nvSpPr>
        <dsp:cNvPr id="0" name=""/>
        <dsp:cNvSpPr/>
      </dsp:nvSpPr>
      <dsp:spPr>
        <a:xfrm>
          <a:off x="7132" y="306581"/>
          <a:ext cx="2131851" cy="127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neznamená zcela originální jazyk jako čj, aj, nj...</a:t>
          </a:r>
          <a:endParaRPr lang="en-US" sz="1400" kern="1200"/>
        </a:p>
      </dsp:txBody>
      <dsp:txXfrm>
        <a:off x="44596" y="344045"/>
        <a:ext cx="2056923" cy="1204182"/>
      </dsp:txXfrm>
    </dsp:sp>
    <dsp:sp modelId="{C7ADAA97-4B97-9941-949F-ECD2B35F8820}">
      <dsp:nvSpPr>
        <dsp:cNvPr id="0" name=""/>
        <dsp:cNvSpPr/>
      </dsp:nvSpPr>
      <dsp:spPr>
        <a:xfrm>
          <a:off x="2326586" y="681787"/>
          <a:ext cx="451952" cy="528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326586" y="787527"/>
        <a:ext cx="316366" cy="317219"/>
      </dsp:txXfrm>
    </dsp:sp>
    <dsp:sp modelId="{553485D0-8AC8-0B4C-AE7D-58908B5D504F}">
      <dsp:nvSpPr>
        <dsp:cNvPr id="0" name=""/>
        <dsp:cNvSpPr/>
      </dsp:nvSpPr>
      <dsp:spPr>
        <a:xfrm>
          <a:off x="2991724" y="306581"/>
          <a:ext cx="2131851" cy="127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prominentní a všudypřítomná role fanspeaku</a:t>
          </a:r>
          <a:endParaRPr lang="en-US" sz="1400" kern="1200"/>
        </a:p>
      </dsp:txBody>
      <dsp:txXfrm>
        <a:off x="3029188" y="344045"/>
        <a:ext cx="2056923" cy="1204182"/>
      </dsp:txXfrm>
    </dsp:sp>
    <dsp:sp modelId="{FE6D80A5-28FE-AA44-94AE-F3C0FA57B3C7}">
      <dsp:nvSpPr>
        <dsp:cNvPr id="0" name=""/>
        <dsp:cNvSpPr/>
      </dsp:nvSpPr>
      <dsp:spPr>
        <a:xfrm>
          <a:off x="5311178" y="681787"/>
          <a:ext cx="451952" cy="528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5311178" y="787527"/>
        <a:ext cx="316366" cy="317219"/>
      </dsp:txXfrm>
    </dsp:sp>
    <dsp:sp modelId="{F7847F7B-4B20-3246-9F85-432A7A481861}">
      <dsp:nvSpPr>
        <dsp:cNvPr id="0" name=""/>
        <dsp:cNvSpPr/>
      </dsp:nvSpPr>
      <dsp:spPr>
        <a:xfrm>
          <a:off x="5976316" y="306581"/>
          <a:ext cx="2131851" cy="127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okamžitá </a:t>
          </a:r>
          <a:r>
            <a:rPr lang="cs-CZ" sz="1400" b="1" kern="1200"/>
            <a:t>identifikace</a:t>
          </a:r>
          <a:r>
            <a:rPr lang="cs-CZ" sz="1400" kern="1200"/>
            <a:t>: párování, žánru, obsahu, zaměření i časoprostoru</a:t>
          </a:r>
          <a:endParaRPr lang="en-US" sz="14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perex fanouškovských fikcí</a:t>
          </a:r>
          <a:endParaRPr lang="en-US" sz="1100" kern="1200"/>
        </a:p>
      </dsp:txBody>
      <dsp:txXfrm>
        <a:off x="6013780" y="344045"/>
        <a:ext cx="2056923" cy="1204182"/>
      </dsp:txXfrm>
    </dsp:sp>
    <dsp:sp modelId="{508EEA06-AA3E-F14F-A198-18569FF6F1DD}">
      <dsp:nvSpPr>
        <dsp:cNvPr id="0" name=""/>
        <dsp:cNvSpPr/>
      </dsp:nvSpPr>
      <dsp:spPr>
        <a:xfrm rot="5400000">
          <a:off x="6816265" y="1734921"/>
          <a:ext cx="451952" cy="528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6883632" y="1773294"/>
        <a:ext cx="317219" cy="316366"/>
      </dsp:txXfrm>
    </dsp:sp>
    <dsp:sp modelId="{5455C74E-D0E6-8246-9025-5B6473920782}">
      <dsp:nvSpPr>
        <dsp:cNvPr id="0" name=""/>
        <dsp:cNvSpPr/>
      </dsp:nvSpPr>
      <dsp:spPr>
        <a:xfrm>
          <a:off x="5976316" y="2438432"/>
          <a:ext cx="2131851" cy="127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komunikace v rámci </a:t>
          </a:r>
          <a:r>
            <a:rPr lang="cs-CZ" sz="1400" b="1" kern="1200"/>
            <a:t>globálního</a:t>
          </a:r>
          <a:r>
            <a:rPr lang="cs-CZ" sz="1400" kern="1200"/>
            <a:t> fandomu</a:t>
          </a:r>
          <a:endParaRPr lang="en-US" sz="14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OTP, fem/slash, Mary Sue, drabble, canon/fanon</a:t>
          </a:r>
          <a:endParaRPr lang="en-US" sz="1100" kern="1200"/>
        </a:p>
      </dsp:txBody>
      <dsp:txXfrm>
        <a:off x="6013780" y="2475896"/>
        <a:ext cx="2056923" cy="1204182"/>
      </dsp:txXfrm>
    </dsp:sp>
    <dsp:sp modelId="{47250EB0-DFCD-1A45-8809-807759A54402}">
      <dsp:nvSpPr>
        <dsp:cNvPr id="0" name=""/>
        <dsp:cNvSpPr/>
      </dsp:nvSpPr>
      <dsp:spPr>
        <a:xfrm rot="10800000">
          <a:off x="5336760" y="2813638"/>
          <a:ext cx="451952" cy="528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10800000">
        <a:off x="5472346" y="2919378"/>
        <a:ext cx="316366" cy="317219"/>
      </dsp:txXfrm>
    </dsp:sp>
    <dsp:sp modelId="{35CFE173-CAA7-9A44-A50B-C8E657DC8F8D}">
      <dsp:nvSpPr>
        <dsp:cNvPr id="0" name=""/>
        <dsp:cNvSpPr/>
      </dsp:nvSpPr>
      <dsp:spPr>
        <a:xfrm>
          <a:off x="2991724" y="2438432"/>
          <a:ext cx="2131851" cy="127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komunikace v rámci </a:t>
          </a:r>
          <a:r>
            <a:rPr lang="cs-CZ" sz="1400" b="1" kern="1200"/>
            <a:t>lokálního</a:t>
          </a:r>
          <a:r>
            <a:rPr lang="cs-CZ" sz="1400" kern="1200"/>
            <a:t> fandomu</a:t>
          </a:r>
          <a:endParaRPr lang="en-US" sz="14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Finchel, Faberry, Fababies,....</a:t>
          </a:r>
          <a:endParaRPr lang="en-US" sz="1100" kern="1200"/>
        </a:p>
      </dsp:txBody>
      <dsp:txXfrm>
        <a:off x="3029188" y="2475896"/>
        <a:ext cx="2056923" cy="1204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E73BE0-6DD6-1241-A114-9B403CBC0FC7}">
      <dsp:nvSpPr>
        <dsp:cNvPr id="0" name=""/>
        <dsp:cNvSpPr/>
      </dsp:nvSpPr>
      <dsp:spPr>
        <a:xfrm rot="5400000">
          <a:off x="4999669" y="-1946512"/>
          <a:ext cx="1037469" cy="519379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/>
            <a:t>RPG, AU, AR, AT, OTP, WLW, TPTB, Mpreg!, G!peen... </a:t>
          </a:r>
          <a:endParaRPr lang="en-US" sz="1500" kern="1200"/>
        </a:p>
      </dsp:txBody>
      <dsp:txXfrm rot="-5400000">
        <a:off x="2921508" y="182294"/>
        <a:ext cx="5143147" cy="936179"/>
      </dsp:txXfrm>
    </dsp:sp>
    <dsp:sp modelId="{71613FB5-8EC4-A844-8407-E2D728570132}">
      <dsp:nvSpPr>
        <dsp:cNvPr id="0" name=""/>
        <dsp:cNvSpPr/>
      </dsp:nvSpPr>
      <dsp:spPr>
        <a:xfrm>
          <a:off x="0" y="1964"/>
          <a:ext cx="2921508" cy="12968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zkratky, akronyma</a:t>
          </a:r>
          <a:endParaRPr lang="en-US" sz="2400" kern="1200"/>
        </a:p>
      </dsp:txBody>
      <dsp:txXfrm>
        <a:off x="63306" y="65270"/>
        <a:ext cx="2794896" cy="1170225"/>
      </dsp:txXfrm>
    </dsp:sp>
    <dsp:sp modelId="{250C702B-701A-A74C-B376-864A05E033CE}">
      <dsp:nvSpPr>
        <dsp:cNvPr id="0" name=""/>
        <dsp:cNvSpPr/>
      </dsp:nvSpPr>
      <dsp:spPr>
        <a:xfrm rot="5400000">
          <a:off x="4999669" y="-584833"/>
          <a:ext cx="1037469" cy="5193792"/>
        </a:xfrm>
        <a:prstGeom prst="round2SameRect">
          <a:avLst/>
        </a:prstGeom>
        <a:solidFill>
          <a:schemeClr val="accent5">
            <a:tint val="40000"/>
            <a:alpha val="90000"/>
            <a:hueOff val="1583190"/>
            <a:satOff val="7261"/>
            <a:lumOff val="90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583190"/>
              <a:satOff val="7261"/>
              <a:lumOff val="9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/>
            <a:t>no / lemon </a:t>
          </a:r>
          <a:r>
            <a:rPr lang="cs-CZ" sz="1500" kern="1200"/>
            <a:t>(více než přátelská aktivita / explicitní ukázka intimity stejnopohlavních párů), </a:t>
          </a:r>
          <a:r>
            <a:rPr lang="cs-CZ" sz="1500" b="1" kern="1200"/>
            <a:t>lime</a:t>
          </a:r>
          <a:r>
            <a:rPr lang="cs-CZ" sz="1500" kern="1200"/>
            <a:t> (lesbický ekvivalent), </a:t>
          </a:r>
          <a:r>
            <a:rPr lang="cs-CZ" sz="1500" b="1" kern="1200"/>
            <a:t>lurking</a:t>
          </a:r>
          <a:r>
            <a:rPr lang="cs-CZ" sz="1500" kern="1200"/>
            <a:t>, </a:t>
          </a:r>
          <a:endParaRPr lang="en-US" sz="1500" kern="1200"/>
        </a:p>
      </dsp:txBody>
      <dsp:txXfrm rot="-5400000">
        <a:off x="2921508" y="1543973"/>
        <a:ext cx="5143147" cy="936179"/>
      </dsp:txXfrm>
    </dsp:sp>
    <dsp:sp modelId="{5AEC1835-1FB5-3E4F-A507-80532AAFBA29}">
      <dsp:nvSpPr>
        <dsp:cNvPr id="0" name=""/>
        <dsp:cNvSpPr/>
      </dsp:nvSpPr>
      <dsp:spPr>
        <a:xfrm>
          <a:off x="0" y="1363643"/>
          <a:ext cx="2921508" cy="1296837"/>
        </a:xfrm>
        <a:prstGeom prst="roundRect">
          <a:avLst/>
        </a:prstGeom>
        <a:solidFill>
          <a:schemeClr val="accent5">
            <a:hueOff val="1163773"/>
            <a:satOff val="3877"/>
            <a:lumOff val="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redefinice slov (často cizích)</a:t>
          </a:r>
          <a:endParaRPr lang="en-US" sz="2400" kern="1200"/>
        </a:p>
      </dsp:txBody>
      <dsp:txXfrm>
        <a:off x="63306" y="1426949"/>
        <a:ext cx="2794896" cy="1170225"/>
      </dsp:txXfrm>
    </dsp:sp>
    <dsp:sp modelId="{F0C9E5EE-BE5A-9F49-A1A3-47FF62E7E20D}">
      <dsp:nvSpPr>
        <dsp:cNvPr id="0" name=""/>
        <dsp:cNvSpPr/>
      </dsp:nvSpPr>
      <dsp:spPr>
        <a:xfrm rot="5400000">
          <a:off x="4999669" y="776845"/>
          <a:ext cx="1037469" cy="5193792"/>
        </a:xfrm>
        <a:prstGeom prst="round2SameRect">
          <a:avLst/>
        </a:prstGeom>
        <a:solidFill>
          <a:schemeClr val="accent5">
            <a:tint val="40000"/>
            <a:alpha val="90000"/>
            <a:hueOff val="3166380"/>
            <a:satOff val="14521"/>
            <a:lumOff val="181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3166380"/>
              <a:satOff val="14521"/>
              <a:lumOff val="18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Round Robin (multiautorská tvorba – 1 člověk jen 1 vstup)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Buffistas, Xenites, Oncers; Faberry, Rizzles (originální názvy fandomů a shipů)</a:t>
          </a:r>
          <a:endParaRPr lang="en-US" sz="1500" kern="1200"/>
        </a:p>
      </dsp:txBody>
      <dsp:txXfrm rot="-5400000">
        <a:off x="2921508" y="2905652"/>
        <a:ext cx="5143147" cy="936179"/>
      </dsp:txXfrm>
    </dsp:sp>
    <dsp:sp modelId="{A351ACC5-5A8D-4141-81B2-4F50CCF0003A}">
      <dsp:nvSpPr>
        <dsp:cNvPr id="0" name=""/>
        <dsp:cNvSpPr/>
      </dsp:nvSpPr>
      <dsp:spPr>
        <a:xfrm>
          <a:off x="0" y="2725322"/>
          <a:ext cx="2921508" cy="1296837"/>
        </a:xfrm>
        <a:prstGeom prst="roundRect">
          <a:avLst/>
        </a:prstGeom>
        <a:solidFill>
          <a:schemeClr val="accent5">
            <a:hueOff val="2327545"/>
            <a:satOff val="7755"/>
            <a:lumOff val="8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neologismy fanouškovského psaní</a:t>
          </a:r>
          <a:endParaRPr lang="en-US" sz="2400" kern="1200"/>
        </a:p>
      </dsp:txBody>
      <dsp:txXfrm>
        <a:off x="63306" y="2788628"/>
        <a:ext cx="2794896" cy="11702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761DE-5AB7-8C44-81C1-FF4D6B624699}">
      <dsp:nvSpPr>
        <dsp:cNvPr id="0" name=""/>
        <dsp:cNvSpPr/>
      </dsp:nvSpPr>
      <dsp:spPr>
        <a:xfrm rot="5400000">
          <a:off x="5130924" y="-2110532"/>
          <a:ext cx="774958" cy="519379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/>
            <a:t>deathfic, darkfic, curtainfic, crackfic, episode fix, drabble</a:t>
          </a:r>
          <a:endParaRPr lang="en-US" sz="1500" kern="1200"/>
        </a:p>
      </dsp:txBody>
      <dsp:txXfrm rot="-5400000">
        <a:off x="2921507" y="136715"/>
        <a:ext cx="5155962" cy="699298"/>
      </dsp:txXfrm>
    </dsp:sp>
    <dsp:sp modelId="{6ACD6949-AB41-414E-B51D-70E7B2E0A9D6}">
      <dsp:nvSpPr>
        <dsp:cNvPr id="0" name=""/>
        <dsp:cNvSpPr/>
      </dsp:nvSpPr>
      <dsp:spPr>
        <a:xfrm>
          <a:off x="0" y="2014"/>
          <a:ext cx="2921508" cy="96869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druhy fikcí:</a:t>
          </a:r>
          <a:endParaRPr lang="en-US" sz="3300" kern="1200"/>
        </a:p>
      </dsp:txBody>
      <dsp:txXfrm>
        <a:off x="47288" y="49302"/>
        <a:ext cx="2826932" cy="874122"/>
      </dsp:txXfrm>
    </dsp:sp>
    <dsp:sp modelId="{B0545AD5-9E60-5149-A71E-DFA467595EA9}">
      <dsp:nvSpPr>
        <dsp:cNvPr id="0" name=""/>
        <dsp:cNvSpPr/>
      </dsp:nvSpPr>
      <dsp:spPr>
        <a:xfrm rot="5400000">
          <a:off x="5130924" y="-1093399"/>
          <a:ext cx="774958" cy="5193792"/>
        </a:xfrm>
        <a:prstGeom prst="round2SameRect">
          <a:avLst/>
        </a:prstGeom>
        <a:solidFill>
          <a:schemeClr val="accent5">
            <a:tint val="40000"/>
            <a:alpha val="90000"/>
            <a:hueOff val="1055460"/>
            <a:satOff val="4840"/>
            <a:lumOff val="60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1055460"/>
              <a:satOff val="4840"/>
              <a:lumOff val="6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/>
            <a:t>fluff, smut, PWP, kink, BDSM, RPS </a:t>
          </a:r>
          <a:r>
            <a:rPr lang="cs-CZ" sz="1500" kern="1200"/>
            <a:t>(real person slash)</a:t>
          </a:r>
          <a:endParaRPr lang="en-US" sz="1500" kern="1200"/>
        </a:p>
      </dsp:txBody>
      <dsp:txXfrm rot="-5400000">
        <a:off x="2921507" y="1153848"/>
        <a:ext cx="5155962" cy="699298"/>
      </dsp:txXfrm>
    </dsp:sp>
    <dsp:sp modelId="{CE4A3CA1-E4D0-C841-9407-031BCDABDF0B}">
      <dsp:nvSpPr>
        <dsp:cNvPr id="0" name=""/>
        <dsp:cNvSpPr/>
      </dsp:nvSpPr>
      <dsp:spPr>
        <a:xfrm>
          <a:off x="0" y="1019146"/>
          <a:ext cx="2921508" cy="968698"/>
        </a:xfrm>
        <a:prstGeom prst="roundRect">
          <a:avLst/>
        </a:prstGeom>
        <a:gradFill rotWithShape="0">
          <a:gsLst>
            <a:gs pos="0">
              <a:schemeClr val="accent5">
                <a:hueOff val="775848"/>
                <a:satOff val="2585"/>
                <a:lumOff val="2941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775848"/>
                <a:satOff val="2585"/>
                <a:lumOff val="2941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míra intimity:</a:t>
          </a:r>
          <a:endParaRPr lang="en-US" sz="3300" kern="1200"/>
        </a:p>
      </dsp:txBody>
      <dsp:txXfrm>
        <a:off x="47288" y="1066434"/>
        <a:ext cx="2826932" cy="874122"/>
      </dsp:txXfrm>
    </dsp:sp>
    <dsp:sp modelId="{B62DA249-7F76-4448-8176-72442EC701E5}">
      <dsp:nvSpPr>
        <dsp:cNvPr id="0" name=""/>
        <dsp:cNvSpPr/>
      </dsp:nvSpPr>
      <dsp:spPr>
        <a:xfrm rot="5400000">
          <a:off x="5130924" y="-76267"/>
          <a:ext cx="774958" cy="5193792"/>
        </a:xfrm>
        <a:prstGeom prst="round2SameRect">
          <a:avLst/>
        </a:prstGeom>
        <a:solidFill>
          <a:schemeClr val="accent5">
            <a:tint val="40000"/>
            <a:alpha val="90000"/>
            <a:hueOff val="2110920"/>
            <a:satOff val="9681"/>
            <a:lumOff val="121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2110920"/>
              <a:satOff val="9681"/>
              <a:lumOff val="12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/>
            <a:t>Mary Sue, OC</a:t>
          </a:r>
          <a:endParaRPr lang="en-US" sz="1500" kern="1200"/>
        </a:p>
      </dsp:txBody>
      <dsp:txXfrm rot="-5400000">
        <a:off x="2921507" y="2170980"/>
        <a:ext cx="5155962" cy="699298"/>
      </dsp:txXfrm>
    </dsp:sp>
    <dsp:sp modelId="{A15D26C0-691B-9845-9D00-DB400DB10AF2}">
      <dsp:nvSpPr>
        <dsp:cNvPr id="0" name=""/>
        <dsp:cNvSpPr/>
      </dsp:nvSpPr>
      <dsp:spPr>
        <a:xfrm>
          <a:off x="0" y="2036279"/>
          <a:ext cx="2921508" cy="968698"/>
        </a:xfrm>
        <a:prstGeom prst="roundRect">
          <a:avLst/>
        </a:prstGeom>
        <a:gradFill rotWithShape="0">
          <a:gsLst>
            <a:gs pos="0">
              <a:schemeClr val="accent5">
                <a:hueOff val="1551697"/>
                <a:satOff val="5170"/>
                <a:lumOff val="5882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1551697"/>
                <a:satOff val="5170"/>
                <a:lumOff val="5882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postavy:</a:t>
          </a:r>
          <a:endParaRPr lang="en-US" sz="3300" kern="1200"/>
        </a:p>
      </dsp:txBody>
      <dsp:txXfrm>
        <a:off x="47288" y="2083567"/>
        <a:ext cx="2826932" cy="874122"/>
      </dsp:txXfrm>
    </dsp:sp>
    <dsp:sp modelId="{9CBA5DDB-E318-EB4D-BF39-64EBB6BBCC9C}">
      <dsp:nvSpPr>
        <dsp:cNvPr id="0" name=""/>
        <dsp:cNvSpPr/>
      </dsp:nvSpPr>
      <dsp:spPr>
        <a:xfrm rot="5400000">
          <a:off x="5130924" y="940865"/>
          <a:ext cx="774958" cy="5193792"/>
        </a:xfrm>
        <a:prstGeom prst="round2SameRect">
          <a:avLst/>
        </a:prstGeom>
        <a:solidFill>
          <a:schemeClr val="accent5">
            <a:tint val="40000"/>
            <a:alpha val="90000"/>
            <a:hueOff val="3166380"/>
            <a:satOff val="14521"/>
            <a:lumOff val="181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3166380"/>
              <a:satOff val="14521"/>
              <a:lumOff val="181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 dirty="0"/>
            <a:t>BNF</a:t>
          </a:r>
          <a:r>
            <a:rPr lang="cs-CZ" sz="1500" kern="1200" dirty="0"/>
            <a:t> (big </a:t>
          </a:r>
          <a:r>
            <a:rPr lang="cs-CZ" sz="1500" kern="1200" dirty="0" err="1"/>
            <a:t>name</a:t>
          </a:r>
          <a:r>
            <a:rPr lang="cs-CZ" sz="1500" kern="1200" dirty="0"/>
            <a:t> </a:t>
          </a:r>
          <a:r>
            <a:rPr lang="cs-CZ" sz="1500" kern="1200" dirty="0" err="1"/>
            <a:t>fan</a:t>
          </a:r>
          <a:r>
            <a:rPr lang="cs-CZ" sz="1500" kern="1200" dirty="0"/>
            <a:t> – </a:t>
          </a:r>
          <a:r>
            <a:rPr lang="cs-CZ" sz="1500" kern="1200" dirty="0" err="1"/>
            <a:t>with</a:t>
          </a:r>
          <a:r>
            <a:rPr lang="cs-CZ" sz="1500" kern="1200" dirty="0"/>
            <a:t> </a:t>
          </a:r>
          <a:r>
            <a:rPr lang="cs-CZ" sz="1500" kern="1200" dirty="0" err="1"/>
            <a:t>large</a:t>
          </a:r>
          <a:r>
            <a:rPr lang="cs-CZ" sz="1500" kern="1200" dirty="0"/>
            <a:t> </a:t>
          </a:r>
          <a:r>
            <a:rPr lang="cs-CZ" sz="1500" kern="1200" dirty="0" err="1"/>
            <a:t>following</a:t>
          </a:r>
          <a:r>
            <a:rPr lang="cs-CZ" sz="1500" kern="1200" dirty="0"/>
            <a:t>), </a:t>
          </a:r>
          <a:r>
            <a:rPr lang="cs-CZ" sz="1500" b="1" kern="1200" dirty="0" err="1"/>
            <a:t>fangirl</a:t>
          </a:r>
          <a:r>
            <a:rPr lang="cs-CZ" sz="1500" kern="1200" dirty="0"/>
            <a:t>, </a:t>
          </a:r>
          <a:r>
            <a:rPr lang="cs-CZ" sz="1500" kern="1200" dirty="0" err="1"/>
            <a:t>squeeing</a:t>
          </a:r>
          <a:r>
            <a:rPr lang="cs-CZ" sz="1500" kern="1200" dirty="0"/>
            <a:t> (</a:t>
          </a:r>
          <a:r>
            <a:rPr lang="cs-CZ" sz="1500" kern="1200" dirty="0" err="1"/>
            <a:t>squeel</a:t>
          </a:r>
          <a:r>
            <a:rPr lang="cs-CZ" sz="1500" kern="1200" dirty="0"/>
            <a:t> </a:t>
          </a:r>
          <a:r>
            <a:rPr lang="cs-CZ" sz="1500" kern="1200" dirty="0" err="1"/>
            <a:t>of</a:t>
          </a:r>
          <a:r>
            <a:rPr lang="cs-CZ" sz="1500" kern="1200" dirty="0"/>
            <a:t> </a:t>
          </a:r>
          <a:r>
            <a:rPr lang="cs-CZ" sz="1500" kern="1200" dirty="0" err="1"/>
            <a:t>excitment</a:t>
          </a:r>
          <a:r>
            <a:rPr lang="cs-CZ" sz="1500" kern="1200" dirty="0"/>
            <a:t>), </a:t>
          </a:r>
          <a:r>
            <a:rPr lang="cs-CZ" sz="1500" b="1" kern="1200" dirty="0" err="1"/>
            <a:t>newbies</a:t>
          </a:r>
          <a:r>
            <a:rPr lang="cs-CZ" sz="1500" kern="1200" dirty="0"/>
            <a:t>, </a:t>
          </a:r>
          <a:r>
            <a:rPr lang="cs-CZ" sz="1500" b="1" kern="1200" dirty="0" err="1"/>
            <a:t>lurkers</a:t>
          </a:r>
          <a:r>
            <a:rPr lang="cs-CZ" sz="1500" kern="1200" dirty="0"/>
            <a:t>, </a:t>
          </a:r>
          <a:r>
            <a:rPr lang="cs-CZ" sz="1500" b="1" kern="1200" dirty="0" err="1"/>
            <a:t>vidders</a:t>
          </a:r>
          <a:endParaRPr lang="en-US" sz="1500" kern="1200" dirty="0"/>
        </a:p>
      </dsp:txBody>
      <dsp:txXfrm rot="-5400000">
        <a:off x="2921507" y="3188112"/>
        <a:ext cx="5155962" cy="699298"/>
      </dsp:txXfrm>
    </dsp:sp>
    <dsp:sp modelId="{E0B10667-2131-304E-B563-AD6DC3E0305B}">
      <dsp:nvSpPr>
        <dsp:cNvPr id="0" name=""/>
        <dsp:cNvSpPr/>
      </dsp:nvSpPr>
      <dsp:spPr>
        <a:xfrm>
          <a:off x="0" y="3053412"/>
          <a:ext cx="2921508" cy="968698"/>
        </a:xfrm>
        <a:prstGeom prst="roundRect">
          <a:avLst/>
        </a:prstGeom>
        <a:gradFill rotWithShape="0">
          <a:gsLst>
            <a:gs pos="0">
              <a:schemeClr val="accent5">
                <a:hueOff val="2327545"/>
                <a:satOff val="7755"/>
                <a:lumOff val="8823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2327545"/>
                <a:satOff val="7755"/>
                <a:lumOff val="8823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fanoušci:</a:t>
          </a:r>
          <a:endParaRPr lang="en-US" sz="3300" kern="1200"/>
        </a:p>
      </dsp:txBody>
      <dsp:txXfrm>
        <a:off x="47288" y="3100700"/>
        <a:ext cx="2826932" cy="874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AE706-0147-4E86-8531-E9D779AD6996}">
      <dsp:nvSpPr>
        <dsp:cNvPr id="0" name=""/>
        <dsp:cNvSpPr/>
      </dsp:nvSpPr>
      <dsp:spPr>
        <a:xfrm>
          <a:off x="0" y="2492"/>
          <a:ext cx="4869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E20903-F3E1-4C1C-ACF3-2D93B24B0CEC}">
      <dsp:nvSpPr>
        <dsp:cNvPr id="0" name=""/>
        <dsp:cNvSpPr/>
      </dsp:nvSpPr>
      <dsp:spPr>
        <a:xfrm>
          <a:off x="0" y="2492"/>
          <a:ext cx="4869656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JOKTOR</a:t>
          </a:r>
          <a:endParaRPr lang="en-US" sz="4000" kern="1200"/>
        </a:p>
      </dsp:txBody>
      <dsp:txXfrm>
        <a:off x="0" y="2492"/>
        <a:ext cx="4869656" cy="1700138"/>
      </dsp:txXfrm>
    </dsp:sp>
    <dsp:sp modelId="{563FB005-AC3E-4534-8D13-D30586E9CFE0}">
      <dsp:nvSpPr>
        <dsp:cNvPr id="0" name=""/>
        <dsp:cNvSpPr/>
      </dsp:nvSpPr>
      <dsp:spPr>
        <a:xfrm>
          <a:off x="0" y="1702630"/>
          <a:ext cx="486965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D2E81-C606-4FEB-AD06-096A2F289CBB}">
      <dsp:nvSpPr>
        <dsp:cNvPr id="0" name=""/>
        <dsp:cNvSpPr/>
      </dsp:nvSpPr>
      <dsp:spPr>
        <a:xfrm>
          <a:off x="0" y="1702630"/>
          <a:ext cx="4869656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TGTGT</a:t>
          </a:r>
          <a:endParaRPr lang="en-US" sz="4000" kern="1200"/>
        </a:p>
      </dsp:txBody>
      <dsp:txXfrm>
        <a:off x="0" y="1702630"/>
        <a:ext cx="4869656" cy="1700138"/>
      </dsp:txXfrm>
    </dsp:sp>
    <dsp:sp modelId="{80859FA4-62C4-4BD5-8135-4D29DA8B3D35}">
      <dsp:nvSpPr>
        <dsp:cNvPr id="0" name=""/>
        <dsp:cNvSpPr/>
      </dsp:nvSpPr>
      <dsp:spPr>
        <a:xfrm>
          <a:off x="0" y="3402769"/>
          <a:ext cx="486965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579B9-8850-47A8-BF9E-D52E0749E585}">
      <dsp:nvSpPr>
        <dsp:cNvPr id="0" name=""/>
        <dsp:cNvSpPr/>
      </dsp:nvSpPr>
      <dsp:spPr>
        <a:xfrm>
          <a:off x="0" y="3402769"/>
          <a:ext cx="4869656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LLBFF, underboob, gaysharks</a:t>
          </a:r>
          <a:endParaRPr lang="en-US" sz="4000" kern="1200"/>
        </a:p>
      </dsp:txBody>
      <dsp:txXfrm>
        <a:off x="0" y="3402769"/>
        <a:ext cx="4869656" cy="1700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8B6F7-E8CE-4E47-A872-9592B9F8E32A}">
      <dsp:nvSpPr>
        <dsp:cNvPr id="0" name=""/>
        <dsp:cNvSpPr/>
      </dsp:nvSpPr>
      <dsp:spPr>
        <a:xfrm>
          <a:off x="0" y="4673049"/>
          <a:ext cx="8640960" cy="51136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popis pro fandom podstatných momentů – </a:t>
          </a:r>
          <a:r>
            <a:rPr lang="cs-CZ" sz="1200" i="1" kern="1200"/>
            <a:t>názvy párů, fikcí, fandomů, událostí v originále (underboob etc.)</a:t>
          </a:r>
          <a:endParaRPr lang="en-US" sz="1200" kern="1200"/>
        </a:p>
      </dsp:txBody>
      <dsp:txXfrm>
        <a:off x="0" y="4673049"/>
        <a:ext cx="8640960" cy="511369"/>
      </dsp:txXfrm>
    </dsp:sp>
    <dsp:sp modelId="{96596393-2408-024D-A355-CF05A7DA80F4}">
      <dsp:nvSpPr>
        <dsp:cNvPr id="0" name=""/>
        <dsp:cNvSpPr/>
      </dsp:nvSpPr>
      <dsp:spPr>
        <a:xfrm rot="10800000">
          <a:off x="0" y="3894234"/>
          <a:ext cx="8640960" cy="786486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fandom a fanspeak - „la cosa nostra“ (this thing of ours)</a:t>
          </a:r>
          <a:endParaRPr lang="en-US" sz="1200" kern="1200"/>
        </a:p>
      </dsp:txBody>
      <dsp:txXfrm rot="10800000">
        <a:off x="0" y="3894234"/>
        <a:ext cx="8640960" cy="511035"/>
      </dsp:txXfrm>
    </dsp:sp>
    <dsp:sp modelId="{2C0E0612-E3CB-6B4A-9B47-4BA8582E2CC2}">
      <dsp:nvSpPr>
        <dsp:cNvPr id="0" name=""/>
        <dsp:cNvSpPr/>
      </dsp:nvSpPr>
      <dsp:spPr>
        <a:xfrm rot="10800000">
          <a:off x="0" y="3115418"/>
          <a:ext cx="8640960" cy="786486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není pouze bariérou, ale i vstupní branou</a:t>
          </a:r>
          <a:endParaRPr lang="en-US" sz="1200" kern="1200"/>
        </a:p>
      </dsp:txBody>
      <dsp:txXfrm rot="10800000">
        <a:off x="0" y="3115418"/>
        <a:ext cx="8640960" cy="511035"/>
      </dsp:txXfrm>
    </dsp:sp>
    <dsp:sp modelId="{90E70199-4B3A-1042-8B76-0CB744771D14}">
      <dsp:nvSpPr>
        <dsp:cNvPr id="0" name=""/>
        <dsp:cNvSpPr/>
      </dsp:nvSpPr>
      <dsp:spPr>
        <a:xfrm rot="10800000">
          <a:off x="0" y="2336603"/>
          <a:ext cx="8640960" cy="786486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patrná linie mezi členy a nečleny fandomů</a:t>
          </a:r>
          <a:endParaRPr lang="en-US" sz="1200" kern="1200"/>
        </a:p>
      </dsp:txBody>
      <dsp:txXfrm rot="10800000">
        <a:off x="0" y="2336603"/>
        <a:ext cx="8640960" cy="511035"/>
      </dsp:txXfrm>
    </dsp:sp>
    <dsp:sp modelId="{4E2DC6EF-D836-0B4C-A172-27A0BA62F742}">
      <dsp:nvSpPr>
        <dsp:cNvPr id="0" name=""/>
        <dsp:cNvSpPr/>
      </dsp:nvSpPr>
      <dsp:spPr>
        <a:xfrm rot="10800000">
          <a:off x="0" y="1557787"/>
          <a:ext cx="8640960" cy="786486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vědomá strategie aktivity a moci vymezující se vůči původním autorským osobnostem</a:t>
          </a:r>
          <a:endParaRPr lang="en-US" sz="1200" kern="1200"/>
        </a:p>
      </dsp:txBody>
      <dsp:txXfrm rot="10800000">
        <a:off x="0" y="1557787"/>
        <a:ext cx="8640960" cy="511035"/>
      </dsp:txXfrm>
    </dsp:sp>
    <dsp:sp modelId="{F7BA6D71-EF06-C445-BB58-A6B5DC32CB82}">
      <dsp:nvSpPr>
        <dsp:cNvPr id="0" name=""/>
        <dsp:cNvSpPr/>
      </dsp:nvSpPr>
      <dsp:spPr>
        <a:xfrm rot="10800000">
          <a:off x="0" y="778972"/>
          <a:ext cx="8640960" cy="786486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vyjádření expertízy nad původním textem</a:t>
          </a:r>
          <a:endParaRPr lang="en-US" sz="1200" kern="1200"/>
        </a:p>
      </dsp:txBody>
      <dsp:txXfrm rot="10800000">
        <a:off x="0" y="778972"/>
        <a:ext cx="8640960" cy="511035"/>
      </dsp:txXfrm>
    </dsp:sp>
    <dsp:sp modelId="{3692E899-8F78-884B-8B8A-6AD3D101C488}">
      <dsp:nvSpPr>
        <dsp:cNvPr id="0" name=""/>
        <dsp:cNvSpPr/>
      </dsp:nvSpPr>
      <dsp:spPr>
        <a:xfrm rot="10800000">
          <a:off x="0" y="156"/>
          <a:ext cx="8640960" cy="786486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lingvistická bariéra mezi ne/fanoušky</a:t>
          </a:r>
          <a:endParaRPr lang="en-US" sz="1200" kern="1200"/>
        </a:p>
      </dsp:txBody>
      <dsp:txXfrm rot="10800000">
        <a:off x="0" y="156"/>
        <a:ext cx="8640960" cy="5110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8CA1D-F3DF-D54E-8424-5CD9FF028BF0}">
      <dsp:nvSpPr>
        <dsp:cNvPr id="0" name=""/>
        <dsp:cNvSpPr/>
      </dsp:nvSpPr>
      <dsp:spPr>
        <a:xfrm>
          <a:off x="0" y="0"/>
          <a:ext cx="811530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02AE76B-A629-8642-B8E1-070A20A8F297}">
      <dsp:nvSpPr>
        <dsp:cNvPr id="0" name=""/>
        <dsp:cNvSpPr/>
      </dsp:nvSpPr>
      <dsp:spPr>
        <a:xfrm>
          <a:off x="0" y="0"/>
          <a:ext cx="8115300" cy="100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#</a:t>
          </a:r>
          <a:r>
            <a:rPr lang="cs-CZ" sz="2400" b="1" kern="1200"/>
            <a:t> </a:t>
          </a:r>
          <a:r>
            <a:rPr lang="cs-CZ" sz="2400" kern="1200"/>
            <a:t>i skutečnosti, co se zatím nestaly</a:t>
          </a:r>
          <a:endParaRPr lang="en-US" sz="2400" kern="1200"/>
        </a:p>
      </dsp:txBody>
      <dsp:txXfrm>
        <a:off x="0" y="0"/>
        <a:ext cx="8115300" cy="1006031"/>
      </dsp:txXfrm>
    </dsp:sp>
    <dsp:sp modelId="{7D156BC9-52F3-4942-8005-5D952C698B21}">
      <dsp:nvSpPr>
        <dsp:cNvPr id="0" name=""/>
        <dsp:cNvSpPr/>
      </dsp:nvSpPr>
      <dsp:spPr>
        <a:xfrm>
          <a:off x="0" y="1006031"/>
          <a:ext cx="81153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6BA8C27-F2C8-1740-9B09-C09DE6B22343}">
      <dsp:nvSpPr>
        <dsp:cNvPr id="0" name=""/>
        <dsp:cNvSpPr/>
      </dsp:nvSpPr>
      <dsp:spPr>
        <a:xfrm>
          <a:off x="0" y="1006031"/>
          <a:ext cx="8115300" cy="100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#karmy</a:t>
          </a:r>
          <a:endParaRPr lang="en-US" sz="2400" kern="1200"/>
        </a:p>
      </dsp:txBody>
      <dsp:txXfrm>
        <a:off x="0" y="1006031"/>
        <a:ext cx="8115300" cy="1006031"/>
      </dsp:txXfrm>
    </dsp:sp>
    <dsp:sp modelId="{13F36517-65E8-4448-823A-BE26E321A2C1}">
      <dsp:nvSpPr>
        <dsp:cNvPr id="0" name=""/>
        <dsp:cNvSpPr/>
      </dsp:nvSpPr>
      <dsp:spPr>
        <a:xfrm>
          <a:off x="0" y="2012062"/>
          <a:ext cx="811530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3ABF9F-A7C1-DD4C-9522-4A80F26F15CF}">
      <dsp:nvSpPr>
        <dsp:cNvPr id="0" name=""/>
        <dsp:cNvSpPr/>
      </dsp:nvSpPr>
      <dsp:spPr>
        <a:xfrm>
          <a:off x="0" y="2012062"/>
          <a:ext cx="8115300" cy="100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/>
            <a:t>Glee</a:t>
          </a:r>
          <a:r>
            <a:rPr lang="cs-CZ" sz="2400" kern="1200"/>
            <a:t> – Hurt Locker, OTP, Brittana, Pezberry</a:t>
          </a:r>
          <a:endParaRPr lang="en-US" sz="2400" kern="1200"/>
        </a:p>
      </dsp:txBody>
      <dsp:txXfrm>
        <a:off x="0" y="2012062"/>
        <a:ext cx="8115300" cy="1006031"/>
      </dsp:txXfrm>
    </dsp:sp>
    <dsp:sp modelId="{CAB1CD4E-D4EF-754F-8BF2-43F79424B7A0}">
      <dsp:nvSpPr>
        <dsp:cNvPr id="0" name=""/>
        <dsp:cNvSpPr/>
      </dsp:nvSpPr>
      <dsp:spPr>
        <a:xfrm>
          <a:off x="0" y="3018093"/>
          <a:ext cx="811530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0F3A826-B706-FC48-94AE-CBB9B09EA858}">
      <dsp:nvSpPr>
        <dsp:cNvPr id="0" name=""/>
        <dsp:cNvSpPr/>
      </dsp:nvSpPr>
      <dsp:spPr>
        <a:xfrm>
          <a:off x="0" y="3018093"/>
          <a:ext cx="8115300" cy="100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názvy fandomů: </a:t>
          </a:r>
          <a:r>
            <a:rPr lang="cs-CZ" sz="2400" i="1" kern="1200"/>
            <a:t>Buffistas, Oncers… (</a:t>
          </a:r>
          <a:r>
            <a:rPr lang="cs-CZ" sz="2400" kern="1200"/>
            <a:t>jak od fanoušků, tak od samotných tvůrců/tvůrkyň –</a:t>
          </a:r>
          <a:r>
            <a:rPr lang="cs-CZ" sz="2400" i="1" kern="1200"/>
            <a:t> Little Monsters)</a:t>
          </a:r>
          <a:endParaRPr lang="en-US" sz="2400" kern="1200"/>
        </a:p>
      </dsp:txBody>
      <dsp:txXfrm>
        <a:off x="0" y="3018093"/>
        <a:ext cx="8115300" cy="1006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0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1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154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639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282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980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11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00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5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67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4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77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86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384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32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68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02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2D669-7E41-45AA-982A-8CA76485F385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18C5-1111-4797-B652-8718D30C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14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C7B60046-37F0-4194-8B6E-09D98BCAC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4361" y="821265"/>
            <a:ext cx="5234939" cy="5222117"/>
          </a:xfrm>
        </p:spPr>
        <p:txBody>
          <a:bodyPr anchor="ctr">
            <a:normAutofit/>
          </a:bodyPr>
          <a:lstStyle/>
          <a:p>
            <a:pPr algn="ctr"/>
            <a:r>
              <a:rPr lang="cs-CZ" sz="4700"/>
              <a:t>Fanouškovská mluva </a:t>
            </a:r>
            <a:r>
              <a:rPr lang="cs-CZ" sz="4700" dirty="0" err="1"/>
              <a:t>Fanspeak</a:t>
            </a:r>
            <a:endParaRPr lang="en-GB" sz="4700" dirty="0"/>
          </a:p>
        </p:txBody>
      </p:sp>
      <p:cxnSp>
        <p:nvCxnSpPr>
          <p:cNvPr id="21" name="Straight Connector 17">
            <a:extLst>
              <a:ext uri="{FF2B5EF4-FFF2-40B4-BE49-F238E27FC236}">
                <a16:creationId xmlns:a16="http://schemas.microsoft.com/office/drawing/2014/main" id="{182B97DB-6349-4445-984C-90FE26D6D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8718" y="1923563"/>
            <a:ext cx="0" cy="3017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179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A5387D-64D8-4D6C-B109-FF4E81DF6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symbol pro obsah 4" descr="Obsah obrázku text&#10;&#10;Popis byl vytvořen automaticky">
            <a:extLst>
              <a:ext uri="{FF2B5EF4-FFF2-40B4-BE49-F238E27FC236}">
                <a16:creationId xmlns:a16="http://schemas.microsoft.com/office/drawing/2014/main" id="{D138C0CB-6AAE-420A-A49C-0292B8B9B5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0" r="1231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1382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EA5387D-64D8-4D6C-B109-FF4E81DF6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3025" y="764704"/>
            <a:ext cx="6457950" cy="1293028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Fanouškovská mluva</a:t>
            </a:r>
            <a:endParaRPr lang="en-GB" b="1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940CE25-D2DF-439F-AA1F-A0AC8F827A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425933"/>
              </p:ext>
            </p:extLst>
          </p:nvPr>
        </p:nvGraphicFramePr>
        <p:xfrm>
          <a:off x="514350" y="2194560"/>
          <a:ext cx="8115300" cy="40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94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A5387D-64D8-4D6C-B109-FF4E81DF6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450766"/>
            <a:ext cx="6457950" cy="1293028"/>
          </a:xfrm>
        </p:spPr>
        <p:txBody>
          <a:bodyPr>
            <a:normAutofit/>
          </a:bodyPr>
          <a:lstStyle/>
          <a:p>
            <a:pPr algn="ctr"/>
            <a:r>
              <a:rPr lang="cs-CZ" b="1" dirty="0" err="1"/>
              <a:t>Fanspeak</a:t>
            </a:r>
            <a:r>
              <a:rPr lang="cs-CZ" b="1" dirty="0"/>
              <a:t> -podoba</a:t>
            </a:r>
            <a:endParaRPr lang="en-GB" b="1" dirty="0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9D8A29CB-48F4-4D85-9CC0-F421BCCFC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125795"/>
              </p:ext>
            </p:extLst>
          </p:nvPr>
        </p:nvGraphicFramePr>
        <p:xfrm>
          <a:off x="514350" y="2194560"/>
          <a:ext cx="8115300" cy="40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700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EA5387D-64D8-4D6C-B109-FF4E81DF6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68338"/>
            <a:ext cx="6457950" cy="1293028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příklady</a:t>
            </a:r>
            <a:endParaRPr lang="en-GB" b="1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EE4B877F-E6BC-4891-93B1-6BE00C2607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156173"/>
              </p:ext>
            </p:extLst>
          </p:nvPr>
        </p:nvGraphicFramePr>
        <p:xfrm>
          <a:off x="514350" y="2194560"/>
          <a:ext cx="8115300" cy="40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14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7B066-B960-47D9-9110-17924E381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658567" cy="5335488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>
                <a:solidFill>
                  <a:srgbClr val="FFFFFF"/>
                </a:solidFill>
              </a:rPr>
              <a:t>Lokální</a:t>
            </a:r>
            <a:r>
              <a:rPr lang="cs-CZ" sz="3500" dirty="0">
                <a:solidFill>
                  <a:srgbClr val="FFFFFF"/>
                </a:solidFill>
              </a:rPr>
              <a:t> </a:t>
            </a:r>
            <a:r>
              <a:rPr lang="cs-CZ" sz="3500" b="1" dirty="0" err="1">
                <a:solidFill>
                  <a:srgbClr val="FFFFFF"/>
                </a:solidFill>
              </a:rPr>
              <a:t>fandomy</a:t>
            </a:r>
            <a:r>
              <a:rPr lang="cs-CZ" sz="3500" b="1" dirty="0">
                <a:solidFill>
                  <a:srgbClr val="FFFFFF"/>
                </a:solidFill>
              </a:rPr>
              <a:t>:</a:t>
            </a:r>
            <a:endParaRPr lang="en-US" sz="35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5F5A350-6729-4D20-8906-037826E8B9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219391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42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EA5387D-64D8-4D6C-B109-FF4E81DF6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3025" y="287428"/>
            <a:ext cx="6457950" cy="1293028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lingvistická bariéra</a:t>
            </a:r>
            <a:endParaRPr lang="en-GB" b="1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D4FD6FC-A286-48D0-AB61-982A002DC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789318"/>
              </p:ext>
            </p:extLst>
          </p:nvPr>
        </p:nvGraphicFramePr>
        <p:xfrm>
          <a:off x="251520" y="1556792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186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ounded Rectangle 14">
            <a:extLst>
              <a:ext uri="{FF2B5EF4-FFF2-40B4-BE49-F238E27FC236}">
                <a16:creationId xmlns:a16="http://schemas.microsoft.com/office/drawing/2014/main" id="{1FDFF85F-F105-40D5-9793-90419158C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5AB47A4-BA8C-4250-88BD-D49C68C5F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6C8958D-EB99-414F-B735-863B67BB14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3477006" cy="144145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843" y="2034640"/>
            <a:ext cx="2765562" cy="1920372"/>
          </a:xfrm>
        </p:spPr>
        <p:txBody>
          <a:bodyPr>
            <a:normAutofit/>
          </a:bodyPr>
          <a:lstStyle/>
          <a:p>
            <a:pPr algn="ctr"/>
            <a:r>
              <a:rPr lang="cs-CZ" sz="3100" b="1" dirty="0">
                <a:solidFill>
                  <a:schemeClr val="bg1"/>
                </a:solidFill>
              </a:rPr>
              <a:t>příklady</a:t>
            </a:r>
            <a:endParaRPr lang="en-GB" sz="3100" b="1" u="sng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E5F3CB-7BDD-4E64-B274-CD900F08C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0" y="2821774"/>
            <a:ext cx="2765562" cy="3148329"/>
          </a:xfrm>
        </p:spPr>
        <p:txBody>
          <a:bodyPr>
            <a:normAutofit/>
          </a:bodyPr>
          <a:lstStyle/>
          <a:p>
            <a:endParaRPr lang="cs-CZ" sz="1400">
              <a:solidFill>
                <a:schemeClr val="bg1"/>
              </a:solidFill>
            </a:endParaRPr>
          </a:p>
          <a:p>
            <a:endParaRPr lang="cs-CZ" sz="1400">
              <a:solidFill>
                <a:schemeClr val="bg1"/>
              </a:solidFill>
            </a:endParaRPr>
          </a:p>
          <a:p>
            <a:endParaRPr lang="en-US" sz="140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06" y="2077235"/>
            <a:ext cx="4701793" cy="270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67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ounded Rectangle 14">
            <a:extLst>
              <a:ext uri="{FF2B5EF4-FFF2-40B4-BE49-F238E27FC236}">
                <a16:creationId xmlns:a16="http://schemas.microsoft.com/office/drawing/2014/main" id="{1FDFF85F-F105-40D5-9793-90419158C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AB47A4-BA8C-4250-88BD-D49C68C5F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C8958D-EB99-414F-B735-863B67BB14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3477006" cy="144145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271" y="1861588"/>
            <a:ext cx="2765562" cy="192037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900" b="1" dirty="0" err="1">
                <a:solidFill>
                  <a:schemeClr val="bg1"/>
                </a:solidFill>
              </a:rPr>
              <a:t>Fanspeak</a:t>
            </a:r>
            <a:r>
              <a:rPr lang="cs-CZ" sz="2900" b="1" dirty="0">
                <a:solidFill>
                  <a:schemeClr val="bg1"/>
                </a:solidFill>
              </a:rPr>
              <a:t> slovník: </a:t>
            </a:r>
            <a:r>
              <a:rPr lang="cs-CZ" sz="2900" b="1" dirty="0" err="1">
                <a:solidFill>
                  <a:schemeClr val="bg1"/>
                </a:solidFill>
              </a:rPr>
              <a:t>Fanlore</a:t>
            </a:r>
            <a:r>
              <a:rPr lang="cs-CZ" sz="2900" b="1" dirty="0">
                <a:solidFill>
                  <a:schemeClr val="bg1"/>
                </a:solidFill>
              </a:rPr>
              <a:t> </a:t>
            </a:r>
            <a:r>
              <a:rPr lang="cs-CZ" sz="2900" b="1" u="sng" dirty="0">
                <a:solidFill>
                  <a:schemeClr val="bg1"/>
                </a:solidFill>
                <a:latin typeface="Book Antiqua" pitchFamily="18" charset="0"/>
              </a:rPr>
              <a:t>(„</a:t>
            </a:r>
            <a:r>
              <a:rPr lang="cs-CZ" sz="2900" b="1" u="sng" dirty="0" err="1">
                <a:solidFill>
                  <a:schemeClr val="bg1"/>
                </a:solidFill>
                <a:latin typeface="Book Antiqua" pitchFamily="18" charset="0"/>
              </a:rPr>
              <a:t>fanpedia</a:t>
            </a:r>
            <a:r>
              <a:rPr lang="cs-CZ" sz="2900" b="1" u="sng" dirty="0">
                <a:solidFill>
                  <a:schemeClr val="bg1"/>
                </a:solidFill>
                <a:latin typeface="Book Antiqua" pitchFamily="18" charset="0"/>
              </a:rPr>
              <a:t>“)</a:t>
            </a:r>
            <a:endParaRPr lang="en-GB" sz="2900" b="1" u="sng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9E5F3CB-7BDD-4E64-B274-CD900F08C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0" y="2821774"/>
            <a:ext cx="2765562" cy="3148329"/>
          </a:xfrm>
        </p:spPr>
        <p:txBody>
          <a:bodyPr>
            <a:normAutofit/>
          </a:bodyPr>
          <a:lstStyle/>
          <a:p>
            <a:endParaRPr lang="cs-CZ" sz="1400">
              <a:solidFill>
                <a:schemeClr val="bg1"/>
              </a:solidFill>
            </a:endParaRPr>
          </a:p>
          <a:p>
            <a:endParaRPr lang="cs-CZ" sz="1400">
              <a:solidFill>
                <a:schemeClr val="bg1"/>
              </a:solidFill>
            </a:endParaRPr>
          </a:p>
          <a:p>
            <a:endParaRPr lang="en-US" sz="140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06" y="2559168"/>
            <a:ext cx="4701793" cy="17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844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EA5387D-64D8-4D6C-B109-FF4E81DF6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450766"/>
            <a:ext cx="6457950" cy="1293028"/>
          </a:xfrm>
        </p:spPr>
        <p:txBody>
          <a:bodyPr>
            <a:normAutofit/>
          </a:bodyPr>
          <a:lstStyle/>
          <a:p>
            <a:pPr algn="ctr"/>
            <a:r>
              <a:rPr lang="cs-CZ" b="1" dirty="0" err="1"/>
              <a:t>Fanspeak</a:t>
            </a:r>
            <a:r>
              <a:rPr lang="cs-CZ" b="1" dirty="0"/>
              <a:t> v rukou oficiálních tvůrců</a:t>
            </a:r>
            <a:endParaRPr lang="en-GB" b="1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82FDDF0-B6B4-4494-97A1-0D6CBCCEC5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038830"/>
              </p:ext>
            </p:extLst>
          </p:nvPr>
        </p:nvGraphicFramePr>
        <p:xfrm>
          <a:off x="514350" y="2194560"/>
          <a:ext cx="8115300" cy="40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0850845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402</TotalTime>
  <Words>356</Words>
  <Application>Microsoft Macintosh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Book Antiqua</vt:lpstr>
      <vt:lpstr>Century Gothic</vt:lpstr>
      <vt:lpstr>Kondenzační stopa</vt:lpstr>
      <vt:lpstr>Fanouškovská mluva Fanspeak</vt:lpstr>
      <vt:lpstr>Fanouškovská mluva</vt:lpstr>
      <vt:lpstr>Fanspeak -podoba</vt:lpstr>
      <vt:lpstr>příklady</vt:lpstr>
      <vt:lpstr>Lokální fandomy:</vt:lpstr>
      <vt:lpstr>lingvistická bariéra</vt:lpstr>
      <vt:lpstr>příklady</vt:lpstr>
      <vt:lpstr>Fanspeak slovník: Fanlore („fanpedia“)</vt:lpstr>
      <vt:lpstr>Fanspeak v rukou oficiálních tvůrců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 fiction: femslash</dc:title>
  <dc:creator>Iveta</dc:creator>
  <cp:lastModifiedBy>Iveta Jansová</cp:lastModifiedBy>
  <cp:revision>46</cp:revision>
  <dcterms:created xsi:type="dcterms:W3CDTF">2015-04-11T17:32:55Z</dcterms:created>
  <dcterms:modified xsi:type="dcterms:W3CDTF">2021-02-16T08:45:45Z</dcterms:modified>
</cp:coreProperties>
</file>