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731182-B6A3-6C47-9C4C-98F0739C1E1A}" v="3" dt="2021-02-16T08:49:21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eta Jansová" userId="da7de646-f302-4f0f-ac49-a945ad05c27e" providerId="ADAL" clId="{CF731182-B6A3-6C47-9C4C-98F0739C1E1A}"/>
    <pc:docChg chg="undo custSel modSld">
      <pc:chgData name="Iveta Jansová" userId="da7de646-f302-4f0f-ac49-a945ad05c27e" providerId="ADAL" clId="{CF731182-B6A3-6C47-9C4C-98F0739C1E1A}" dt="2021-02-16T08:52:08.682" v="42" actId="21"/>
      <pc:docMkLst>
        <pc:docMk/>
      </pc:docMkLst>
      <pc:sldChg chg="addSp modSp mod setBg setClrOvrMap">
        <pc:chgData name="Iveta Jansová" userId="da7de646-f302-4f0f-ac49-a945ad05c27e" providerId="ADAL" clId="{CF731182-B6A3-6C47-9C4C-98F0739C1E1A}" dt="2021-02-16T08:47:03.957" v="1" actId="122"/>
        <pc:sldMkLst>
          <pc:docMk/>
          <pc:sldMk cId="1819933578" sldId="256"/>
        </pc:sldMkLst>
        <pc:spChg chg="mod">
          <ac:chgData name="Iveta Jansová" userId="da7de646-f302-4f0f-ac49-a945ad05c27e" providerId="ADAL" clId="{CF731182-B6A3-6C47-9C4C-98F0739C1E1A}" dt="2021-02-16T08:47:03.957" v="1" actId="122"/>
          <ac:spMkLst>
            <pc:docMk/>
            <pc:sldMk cId="1819933578" sldId="256"/>
            <ac:spMk id="2" creationId="{D807C142-FE7E-43F3-9161-6B596488CB41}"/>
          </ac:spMkLst>
        </pc:spChg>
        <pc:spChg chg="add">
          <ac:chgData name="Iveta Jansová" userId="da7de646-f302-4f0f-ac49-a945ad05c27e" providerId="ADAL" clId="{CF731182-B6A3-6C47-9C4C-98F0739C1E1A}" dt="2021-02-16T08:47:01.245" v="0" actId="26606"/>
          <ac:spMkLst>
            <pc:docMk/>
            <pc:sldMk cId="1819933578" sldId="256"/>
            <ac:spMk id="7" creationId="{50496C6C-A85F-426B-9ED1-3444166CE4E1}"/>
          </ac:spMkLst>
        </pc:spChg>
        <pc:picChg chg="add">
          <ac:chgData name="Iveta Jansová" userId="da7de646-f302-4f0f-ac49-a945ad05c27e" providerId="ADAL" clId="{CF731182-B6A3-6C47-9C4C-98F0739C1E1A}" dt="2021-02-16T08:47:01.245" v="0" actId="26606"/>
          <ac:picMkLst>
            <pc:docMk/>
            <pc:sldMk cId="1819933578" sldId="256"/>
            <ac:picMk id="11" creationId="{D912EF34-0253-41FD-9940-D8FBB7DE74B1}"/>
          </ac:picMkLst>
        </pc:picChg>
        <pc:cxnChg chg="add">
          <ac:chgData name="Iveta Jansová" userId="da7de646-f302-4f0f-ac49-a945ad05c27e" providerId="ADAL" clId="{CF731182-B6A3-6C47-9C4C-98F0739C1E1A}" dt="2021-02-16T08:47:01.245" v="0" actId="26606"/>
          <ac:cxnSpMkLst>
            <pc:docMk/>
            <pc:sldMk cId="1819933578" sldId="256"/>
            <ac:cxnSpMk id="9" creationId="{AD0EF22F-5D3C-4240-8C32-1B20803E5A89}"/>
          </ac:cxnSpMkLst>
        </pc:cxnChg>
      </pc:sldChg>
      <pc:sldChg chg="addSp delSp modSp mod setBg">
        <pc:chgData name="Iveta Jansová" userId="da7de646-f302-4f0f-ac49-a945ad05c27e" providerId="ADAL" clId="{CF731182-B6A3-6C47-9C4C-98F0739C1E1A}" dt="2021-02-16T08:49:39.060" v="17" actId="20577"/>
        <pc:sldMkLst>
          <pc:docMk/>
          <pc:sldMk cId="2327066777" sldId="257"/>
        </pc:sldMkLst>
        <pc:spChg chg="mod">
          <ac:chgData name="Iveta Jansová" userId="da7de646-f302-4f0f-ac49-a945ad05c27e" providerId="ADAL" clId="{CF731182-B6A3-6C47-9C4C-98F0739C1E1A}" dt="2021-02-16T08:49:39.060" v="17" actId="20577"/>
          <ac:spMkLst>
            <pc:docMk/>
            <pc:sldMk cId="2327066777" sldId="257"/>
            <ac:spMk id="2" creationId="{A545F6F8-5E82-4948-B7E7-6E99F88EE347}"/>
          </ac:spMkLst>
        </pc:spChg>
        <pc:spChg chg="add del mod">
          <ac:chgData name="Iveta Jansová" userId="da7de646-f302-4f0f-ac49-a945ad05c27e" providerId="ADAL" clId="{CF731182-B6A3-6C47-9C4C-98F0739C1E1A}" dt="2021-02-16T08:49:12.172" v="10" actId="21"/>
          <ac:spMkLst>
            <pc:docMk/>
            <pc:sldMk cId="2327066777" sldId="257"/>
            <ac:spMk id="4" creationId="{225DA31A-2A10-824F-ABE7-5FD3253394BE}"/>
          </ac:spMkLst>
        </pc:spChg>
        <pc:spChg chg="add">
          <ac:chgData name="Iveta Jansová" userId="da7de646-f302-4f0f-ac49-a945ad05c27e" providerId="ADAL" clId="{CF731182-B6A3-6C47-9C4C-98F0739C1E1A}" dt="2021-02-16T08:49:18.596" v="11" actId="26606"/>
          <ac:spMkLst>
            <pc:docMk/>
            <pc:sldMk cId="2327066777" sldId="257"/>
            <ac:spMk id="8" creationId="{6E63E7A4-A272-4644-BE74-78D761FC59B2}"/>
          </ac:spMkLst>
        </pc:spChg>
        <pc:spChg chg="add del">
          <ac:chgData name="Iveta Jansová" userId="da7de646-f302-4f0f-ac49-a945ad05c27e" providerId="ADAL" clId="{CF731182-B6A3-6C47-9C4C-98F0739C1E1A}" dt="2021-02-16T08:49:06.352" v="7" actId="26606"/>
          <ac:spMkLst>
            <pc:docMk/>
            <pc:sldMk cId="2327066777" sldId="257"/>
            <ac:spMk id="11" creationId="{57215547-1714-47C1-810A-C588649933F4}"/>
          </ac:spMkLst>
        </pc:spChg>
        <pc:spChg chg="add">
          <ac:chgData name="Iveta Jansová" userId="da7de646-f302-4f0f-ac49-a945ad05c27e" providerId="ADAL" clId="{CF731182-B6A3-6C47-9C4C-98F0739C1E1A}" dt="2021-02-16T08:49:18.596" v="11" actId="26606"/>
          <ac:spMkLst>
            <pc:docMk/>
            <pc:sldMk cId="2327066777" sldId="257"/>
            <ac:spMk id="13" creationId="{503C5846-EA59-4F5C-87F1-D783CEF813B6}"/>
          </ac:spMkLst>
        </pc:spChg>
        <pc:spChg chg="add del">
          <ac:chgData name="Iveta Jansová" userId="da7de646-f302-4f0f-ac49-a945ad05c27e" providerId="ADAL" clId="{CF731182-B6A3-6C47-9C4C-98F0739C1E1A}" dt="2021-02-16T08:49:06.352" v="7" actId="26606"/>
          <ac:spMkLst>
            <pc:docMk/>
            <pc:sldMk cId="2327066777" sldId="257"/>
            <ac:spMk id="14" creationId="{E2E0C929-96C6-41B1-A001-566036DF047B}"/>
          </ac:spMkLst>
        </pc:spChg>
        <pc:picChg chg="del">
          <ac:chgData name="Iveta Jansová" userId="da7de646-f302-4f0f-ac49-a945ad05c27e" providerId="ADAL" clId="{CF731182-B6A3-6C47-9C4C-98F0739C1E1A}" dt="2021-02-16T08:47:12.455" v="2" actId="478"/>
          <ac:picMkLst>
            <pc:docMk/>
            <pc:sldMk cId="2327066777" sldId="257"/>
            <ac:picMk id="5" creationId="{8B15FBB7-B27D-4766-AEA5-6B34AA9761B1}"/>
          </ac:picMkLst>
        </pc:picChg>
        <pc:picChg chg="add">
          <ac:chgData name="Iveta Jansová" userId="da7de646-f302-4f0f-ac49-a945ad05c27e" providerId="ADAL" clId="{CF731182-B6A3-6C47-9C4C-98F0739C1E1A}" dt="2021-02-16T08:49:18.596" v="11" actId="26606"/>
          <ac:picMkLst>
            <pc:docMk/>
            <pc:sldMk cId="2327066777" sldId="257"/>
            <ac:picMk id="6" creationId="{9A22DDE2-FB2D-421B-B377-F9AD495CE9BB}"/>
          </ac:picMkLst>
        </pc:picChg>
        <pc:picChg chg="add del mod">
          <ac:chgData name="Iveta Jansová" userId="da7de646-f302-4f0f-ac49-a945ad05c27e" providerId="ADAL" clId="{CF731182-B6A3-6C47-9C4C-98F0739C1E1A}" dt="2021-02-16T08:49:06.908" v="9"/>
          <ac:picMkLst>
            <pc:docMk/>
            <pc:sldMk cId="2327066777" sldId="257"/>
            <ac:picMk id="7" creationId="{329E9C8F-E060-D140-B9CD-AFC608AFF3B9}"/>
          </ac:picMkLst>
        </pc:picChg>
        <pc:picChg chg="add">
          <ac:chgData name="Iveta Jansová" userId="da7de646-f302-4f0f-ac49-a945ad05c27e" providerId="ADAL" clId="{CF731182-B6A3-6C47-9C4C-98F0739C1E1A}" dt="2021-02-16T08:49:18.596" v="11" actId="26606"/>
          <ac:picMkLst>
            <pc:docMk/>
            <pc:sldMk cId="2327066777" sldId="257"/>
            <ac:picMk id="9" creationId="{A995140B-9736-47E4-9A7D-ABB32F3AAA80}"/>
          </ac:picMkLst>
        </pc:picChg>
        <pc:picChg chg="add mod">
          <ac:chgData name="Iveta Jansová" userId="da7de646-f302-4f0f-ac49-a945ad05c27e" providerId="ADAL" clId="{CF731182-B6A3-6C47-9C4C-98F0739C1E1A}" dt="2021-02-16T08:49:30.174" v="15" actId="1076"/>
          <ac:picMkLst>
            <pc:docMk/>
            <pc:sldMk cId="2327066777" sldId="257"/>
            <ac:picMk id="12" creationId="{3E31AF7D-39C0-A84E-9F51-5BD86ABFDB6C}"/>
          </ac:picMkLst>
        </pc:picChg>
        <pc:picChg chg="add">
          <ac:chgData name="Iveta Jansová" userId="da7de646-f302-4f0f-ac49-a945ad05c27e" providerId="ADAL" clId="{CF731182-B6A3-6C47-9C4C-98F0739C1E1A}" dt="2021-02-16T08:49:18.596" v="11" actId="26606"/>
          <ac:picMkLst>
            <pc:docMk/>
            <pc:sldMk cId="2327066777" sldId="257"/>
            <ac:picMk id="15" creationId="{10EC9341-0F0E-4576-8E72-2A90C9422C69}"/>
          </ac:picMkLst>
        </pc:picChg>
      </pc:sldChg>
      <pc:sldChg chg="modSp mod">
        <pc:chgData name="Iveta Jansová" userId="da7de646-f302-4f0f-ac49-a945ad05c27e" providerId="ADAL" clId="{CF731182-B6A3-6C47-9C4C-98F0739C1E1A}" dt="2021-02-16T08:49:55.685" v="18" actId="113"/>
        <pc:sldMkLst>
          <pc:docMk/>
          <pc:sldMk cId="1347674756" sldId="258"/>
        </pc:sldMkLst>
        <pc:spChg chg="mod">
          <ac:chgData name="Iveta Jansová" userId="da7de646-f302-4f0f-ac49-a945ad05c27e" providerId="ADAL" clId="{CF731182-B6A3-6C47-9C4C-98F0739C1E1A}" dt="2021-02-16T08:49:55.685" v="18" actId="113"/>
          <ac:spMkLst>
            <pc:docMk/>
            <pc:sldMk cId="1347674756" sldId="258"/>
            <ac:spMk id="2" creationId="{5641B603-4453-46BF-A135-1CAE777AE747}"/>
          </ac:spMkLst>
        </pc:spChg>
      </pc:sldChg>
      <pc:sldChg chg="modSp mod">
        <pc:chgData name="Iveta Jansová" userId="da7de646-f302-4f0f-ac49-a945ad05c27e" providerId="ADAL" clId="{CF731182-B6A3-6C47-9C4C-98F0739C1E1A}" dt="2021-02-16T08:50:04.220" v="19" actId="113"/>
        <pc:sldMkLst>
          <pc:docMk/>
          <pc:sldMk cId="107924718" sldId="259"/>
        </pc:sldMkLst>
        <pc:spChg chg="mod">
          <ac:chgData name="Iveta Jansová" userId="da7de646-f302-4f0f-ac49-a945ad05c27e" providerId="ADAL" clId="{CF731182-B6A3-6C47-9C4C-98F0739C1E1A}" dt="2021-02-16T08:50:04.220" v="19" actId="113"/>
          <ac:spMkLst>
            <pc:docMk/>
            <pc:sldMk cId="107924718" sldId="259"/>
            <ac:spMk id="2" creationId="{7087CBEC-BBFD-4577-914D-BECBBAA4B177}"/>
          </ac:spMkLst>
        </pc:spChg>
      </pc:sldChg>
      <pc:sldChg chg="addSp delSp modSp mod">
        <pc:chgData name="Iveta Jansová" userId="da7de646-f302-4f0f-ac49-a945ad05c27e" providerId="ADAL" clId="{CF731182-B6A3-6C47-9C4C-98F0739C1E1A}" dt="2021-02-16T08:50:51.827" v="26" actId="113"/>
        <pc:sldMkLst>
          <pc:docMk/>
          <pc:sldMk cId="4047575797" sldId="260"/>
        </pc:sldMkLst>
        <pc:spChg chg="mod ord">
          <ac:chgData name="Iveta Jansová" userId="da7de646-f302-4f0f-ac49-a945ad05c27e" providerId="ADAL" clId="{CF731182-B6A3-6C47-9C4C-98F0739C1E1A}" dt="2021-02-16T08:50:51.827" v="26" actId="113"/>
          <ac:spMkLst>
            <pc:docMk/>
            <pc:sldMk cId="4047575797" sldId="260"/>
            <ac:spMk id="2" creationId="{05469B64-1F3F-4692-BDDB-8B7E6725A3FD}"/>
          </ac:spMkLst>
        </pc:spChg>
        <pc:spChg chg="add del">
          <ac:chgData name="Iveta Jansová" userId="da7de646-f302-4f0f-ac49-a945ad05c27e" providerId="ADAL" clId="{CF731182-B6A3-6C47-9C4C-98F0739C1E1A}" dt="2021-02-16T08:50:42.480" v="21" actId="21"/>
          <ac:spMkLst>
            <pc:docMk/>
            <pc:sldMk cId="4047575797" sldId="260"/>
            <ac:spMk id="13" creationId="{6BCED34C-B3EF-42AF-BA77-A23DF2EE8DF3}"/>
          </ac:spMkLst>
        </pc:spChg>
        <pc:picChg chg="mod">
          <ac:chgData name="Iveta Jansová" userId="da7de646-f302-4f0f-ac49-a945ad05c27e" providerId="ADAL" clId="{CF731182-B6A3-6C47-9C4C-98F0739C1E1A}" dt="2021-02-16T08:50:47.111" v="24" actId="26606"/>
          <ac:picMkLst>
            <pc:docMk/>
            <pc:sldMk cId="4047575797" sldId="260"/>
            <ac:picMk id="5" creationId="{0020A5BB-BD80-4C02-AC7D-23418C9BD34E}"/>
          </ac:picMkLst>
        </pc:picChg>
        <pc:picChg chg="mod">
          <ac:chgData name="Iveta Jansová" userId="da7de646-f302-4f0f-ac49-a945ad05c27e" providerId="ADAL" clId="{CF731182-B6A3-6C47-9C4C-98F0739C1E1A}" dt="2021-02-16T08:50:47.111" v="24" actId="26606"/>
          <ac:picMkLst>
            <pc:docMk/>
            <pc:sldMk cId="4047575797" sldId="260"/>
            <ac:picMk id="7" creationId="{60980B01-690A-4B07-9B44-54A08D024CAA}"/>
          </ac:picMkLst>
        </pc:picChg>
        <pc:picChg chg="mod ord">
          <ac:chgData name="Iveta Jansová" userId="da7de646-f302-4f0f-ac49-a945ad05c27e" providerId="ADAL" clId="{CF731182-B6A3-6C47-9C4C-98F0739C1E1A}" dt="2021-02-16T08:50:47.111" v="24" actId="26606"/>
          <ac:picMkLst>
            <pc:docMk/>
            <pc:sldMk cId="4047575797" sldId="260"/>
            <ac:picMk id="9" creationId="{EA36A508-B324-4C79-8C37-4D743BE0D5F6}"/>
          </ac:picMkLst>
        </pc:picChg>
        <pc:picChg chg="add">
          <ac:chgData name="Iveta Jansová" userId="da7de646-f302-4f0f-ac49-a945ad05c27e" providerId="ADAL" clId="{CF731182-B6A3-6C47-9C4C-98F0739C1E1A}" dt="2021-02-16T08:50:47.111" v="24" actId="26606"/>
          <ac:picMkLst>
            <pc:docMk/>
            <pc:sldMk cId="4047575797" sldId="260"/>
            <ac:picMk id="14" creationId="{35085FD1-965D-4283-9406-8871587C5B87}"/>
          </ac:picMkLst>
        </pc:picChg>
        <pc:picChg chg="add">
          <ac:chgData name="Iveta Jansová" userId="da7de646-f302-4f0f-ac49-a945ad05c27e" providerId="ADAL" clId="{CF731182-B6A3-6C47-9C4C-98F0739C1E1A}" dt="2021-02-16T08:50:47.111" v="24" actId="26606"/>
          <ac:picMkLst>
            <pc:docMk/>
            <pc:sldMk cId="4047575797" sldId="260"/>
            <ac:picMk id="16" creationId="{0C08D17D-D5A0-4C32-BF02-863DBA93B713}"/>
          </ac:picMkLst>
        </pc:picChg>
      </pc:sldChg>
      <pc:sldChg chg="modSp mod">
        <pc:chgData name="Iveta Jansová" userId="da7de646-f302-4f0f-ac49-a945ad05c27e" providerId="ADAL" clId="{CF731182-B6A3-6C47-9C4C-98F0739C1E1A}" dt="2021-02-16T08:51:07.652" v="27" actId="113"/>
        <pc:sldMkLst>
          <pc:docMk/>
          <pc:sldMk cId="2950459244" sldId="261"/>
        </pc:sldMkLst>
        <pc:spChg chg="mod">
          <ac:chgData name="Iveta Jansová" userId="da7de646-f302-4f0f-ac49-a945ad05c27e" providerId="ADAL" clId="{CF731182-B6A3-6C47-9C4C-98F0739C1E1A}" dt="2021-02-16T08:51:07.652" v="27" actId="113"/>
          <ac:spMkLst>
            <pc:docMk/>
            <pc:sldMk cId="2950459244" sldId="261"/>
            <ac:spMk id="2" creationId="{7AB9A8E1-A81C-4A02-A693-9A7742266EF0}"/>
          </ac:spMkLst>
        </pc:spChg>
      </pc:sldChg>
      <pc:sldChg chg="modSp mod setClrOvrMap">
        <pc:chgData name="Iveta Jansová" userId="da7de646-f302-4f0f-ac49-a945ad05c27e" providerId="ADAL" clId="{CF731182-B6A3-6C47-9C4C-98F0739C1E1A}" dt="2021-02-16T08:51:37.455" v="38" actId="113"/>
        <pc:sldMkLst>
          <pc:docMk/>
          <pc:sldMk cId="4226568608" sldId="262"/>
        </pc:sldMkLst>
        <pc:spChg chg="mod">
          <ac:chgData name="Iveta Jansová" userId="da7de646-f302-4f0f-ac49-a945ad05c27e" providerId="ADAL" clId="{CF731182-B6A3-6C47-9C4C-98F0739C1E1A}" dt="2021-02-16T08:51:37.455" v="38" actId="113"/>
          <ac:spMkLst>
            <pc:docMk/>
            <pc:sldMk cId="4226568608" sldId="262"/>
            <ac:spMk id="2" creationId="{380A5E8A-5414-4DD0-AFF1-60E4C1A6BE5A}"/>
          </ac:spMkLst>
        </pc:spChg>
        <pc:spChg chg="mod">
          <ac:chgData name="Iveta Jansová" userId="da7de646-f302-4f0f-ac49-a945ad05c27e" providerId="ADAL" clId="{CF731182-B6A3-6C47-9C4C-98F0739C1E1A}" dt="2021-02-16T08:51:30.485" v="36" actId="403"/>
          <ac:spMkLst>
            <pc:docMk/>
            <pc:sldMk cId="4226568608" sldId="262"/>
            <ac:spMk id="3" creationId="{725A685A-DC7A-492D-B62D-8F76D92827DF}"/>
          </ac:spMkLst>
        </pc:spChg>
        <pc:picChg chg="mod">
          <ac:chgData name="Iveta Jansová" userId="da7de646-f302-4f0f-ac49-a945ad05c27e" providerId="ADAL" clId="{CF731182-B6A3-6C47-9C4C-98F0739C1E1A}" dt="2021-02-16T08:51:17.271" v="28" actId="26606"/>
          <ac:picMkLst>
            <pc:docMk/>
            <pc:sldMk cId="4226568608" sldId="262"/>
            <ac:picMk id="5" creationId="{E334CDFF-6509-427D-9FB6-AB37A752637B}"/>
          </ac:picMkLst>
        </pc:picChg>
        <pc:picChg chg="mod">
          <ac:chgData name="Iveta Jansová" userId="da7de646-f302-4f0f-ac49-a945ad05c27e" providerId="ADAL" clId="{CF731182-B6A3-6C47-9C4C-98F0739C1E1A}" dt="2021-02-16T08:51:22.954" v="30" actId="27614"/>
          <ac:picMkLst>
            <pc:docMk/>
            <pc:sldMk cId="4226568608" sldId="262"/>
            <ac:picMk id="7" creationId="{3AFF4917-C7B1-4726-AA2E-BB1BE0B90B01}"/>
          </ac:picMkLst>
        </pc:picChg>
        <pc:picChg chg="mod ord">
          <ac:chgData name="Iveta Jansová" userId="da7de646-f302-4f0f-ac49-a945ad05c27e" providerId="ADAL" clId="{CF731182-B6A3-6C47-9C4C-98F0739C1E1A}" dt="2021-02-16T08:51:17.271" v="28" actId="26606"/>
          <ac:picMkLst>
            <pc:docMk/>
            <pc:sldMk cId="4226568608" sldId="262"/>
            <ac:picMk id="9" creationId="{6BBDBE6E-8E67-430B-A9A1-12A8251DE30E}"/>
          </ac:picMkLst>
        </pc:picChg>
      </pc:sldChg>
      <pc:sldChg chg="addSp delSp modSp mod setBg">
        <pc:chgData name="Iveta Jansová" userId="da7de646-f302-4f0f-ac49-a945ad05c27e" providerId="ADAL" clId="{CF731182-B6A3-6C47-9C4C-98F0739C1E1A}" dt="2021-02-16T08:52:08.682" v="42" actId="21"/>
        <pc:sldMkLst>
          <pc:docMk/>
          <pc:sldMk cId="4113828222" sldId="265"/>
        </pc:sldMkLst>
        <pc:spChg chg="add del">
          <ac:chgData name="Iveta Jansová" userId="da7de646-f302-4f0f-ac49-a945ad05c27e" providerId="ADAL" clId="{CF731182-B6A3-6C47-9C4C-98F0739C1E1A}" dt="2021-02-16T08:52:08.682" v="42" actId="21"/>
          <ac:spMkLst>
            <pc:docMk/>
            <pc:sldMk cId="4113828222" sldId="265"/>
            <ac:spMk id="9" creationId="{DDDD5DCF-99C9-452D-9524-5A89768FCB4E}"/>
          </ac:spMkLst>
        </pc:spChg>
        <pc:spChg chg="add">
          <ac:chgData name="Iveta Jansová" userId="da7de646-f302-4f0f-ac49-a945ad05c27e" providerId="ADAL" clId="{CF731182-B6A3-6C47-9C4C-98F0739C1E1A}" dt="2021-02-16T08:51:54.789" v="39" actId="26606"/>
          <ac:spMkLst>
            <pc:docMk/>
            <pc:sldMk cId="4113828222" sldId="265"/>
            <ac:spMk id="12" creationId="{1EA5387D-64D8-4D6C-B109-FF4E81DF609A}"/>
          </ac:spMkLst>
        </pc:spChg>
        <pc:picChg chg="add del mod">
          <ac:chgData name="Iveta Jansová" userId="da7de646-f302-4f0f-ac49-a945ad05c27e" providerId="ADAL" clId="{CF731182-B6A3-6C47-9C4C-98F0739C1E1A}" dt="2021-02-16T08:52:05.911" v="41" actId="478"/>
          <ac:picMkLst>
            <pc:docMk/>
            <pc:sldMk cId="4113828222" sldId="265"/>
            <ac:picMk id="5" creationId="{D138C0CB-6AAE-420A-A49C-0292B8B9B5A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9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98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96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05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4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3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8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0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4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3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3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5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76FFF-32E8-4A21-BF83-50CA8CFF7FA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B5963-4BAE-4E82-9979-8A9918AF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42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hade val="98000"/>
                <a:satMod val="150000"/>
                <a:lumMod val="102000"/>
              </a:schemeClr>
            </a:gs>
            <a:gs pos="50000">
              <a:schemeClr val="bg2">
                <a:tint val="98000"/>
                <a:shade val="90000"/>
                <a:satMod val="13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07C142-FE7E-43F3-9161-6B596488C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b="1" dirty="0" err="1"/>
              <a:t>Fanouškovský</a:t>
            </a:r>
            <a:r>
              <a:rPr lang="en-US" sz="4600" b="1" dirty="0"/>
              <a:t> </a:t>
            </a:r>
            <a:r>
              <a:rPr lang="en-US" sz="4600" b="1" dirty="0" err="1"/>
              <a:t>aktivismus</a:t>
            </a:r>
            <a:r>
              <a:rPr lang="en-US" sz="4600" dirty="0"/>
              <a:t> </a:t>
            </a:r>
            <a:br>
              <a:rPr lang="cs-CZ" sz="4600" dirty="0"/>
            </a:br>
            <a:r>
              <a:rPr lang="en-US" sz="4600" dirty="0"/>
              <a:t>(</a:t>
            </a:r>
            <a:r>
              <a:rPr lang="en-US" sz="4600" dirty="0" err="1"/>
              <a:t>charita</a:t>
            </a:r>
            <a:r>
              <a:rPr lang="en-US" sz="4600" dirty="0"/>
              <a:t>, SOS </a:t>
            </a:r>
            <a:r>
              <a:rPr lang="en-US" sz="4600" dirty="0" err="1"/>
              <a:t>kampaně</a:t>
            </a:r>
            <a:r>
              <a:rPr lang="en-US" sz="4600" dirty="0"/>
              <a:t>, crowdsourcing, </a:t>
            </a:r>
            <a:r>
              <a:rPr lang="en-US" sz="4600" dirty="0" err="1"/>
              <a:t>specifická</a:t>
            </a:r>
            <a:r>
              <a:rPr lang="en-US" sz="4600" dirty="0"/>
              <a:t> </a:t>
            </a:r>
            <a:r>
              <a:rPr lang="en-US" sz="4600" dirty="0" err="1"/>
              <a:t>pozice</a:t>
            </a:r>
            <a:r>
              <a:rPr lang="en-US" sz="4600" dirty="0"/>
              <a:t> </a:t>
            </a:r>
            <a:r>
              <a:rPr lang="en-US" sz="4600" dirty="0" err="1"/>
              <a:t>webseriálů</a:t>
            </a:r>
            <a:br>
              <a:rPr lang="en-US" sz="4600" dirty="0"/>
            </a:br>
            <a:endParaRPr lang="en-US" sz="46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33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EC9341-0F0E-4576-8E72-2A90C9422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3459450" y="2187575"/>
            <a:ext cx="6857999" cy="2482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45F6F8-5E82-4948-B7E7-6E99F88E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3" y="821265"/>
            <a:ext cx="6326774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Semiotic battlefield 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(Fiske 1992)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3E31AF7D-39C0-A84E-9F51-5BD86ABFD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35" y="720725"/>
            <a:ext cx="32512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6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4DA0F451-40F6-4D18-A49A-3C3559CC0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" r="6" b="22771"/>
          <a:stretch/>
        </p:blipFill>
        <p:spPr>
          <a:xfrm>
            <a:off x="2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9A0D4DA-7C98-4FE8-975B-4E7FD3A25B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3" r="-1" b="4741"/>
          <a:stretch/>
        </p:blipFill>
        <p:spPr>
          <a:xfrm>
            <a:off x="7381876" y="10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92E300A-EB33-4919-994D-F3D1F09EB6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r="6651" b="-1"/>
          <a:stretch/>
        </p:blipFill>
        <p:spPr>
          <a:xfrm>
            <a:off x="4675537" y="-6235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265411-4DB8-47F9-BCAB-140B0D824C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r="7315"/>
          <a:stretch/>
        </p:blipFill>
        <p:spPr>
          <a:xfrm>
            <a:off x="5353049" y="2660089"/>
            <a:ext cx="6838950" cy="4197911"/>
          </a:xfrm>
          <a:custGeom>
            <a:avLst/>
            <a:gdLst>
              <a:gd name="connsiteX0" fmla="*/ 1945141 w 6838950"/>
              <a:gd name="connsiteY0" fmla="*/ 0 h 4197911"/>
              <a:gd name="connsiteX1" fmla="*/ 1951364 w 6838950"/>
              <a:gd name="connsiteY1" fmla="*/ 0 h 4197911"/>
              <a:gd name="connsiteX2" fmla="*/ 3141155 w 6838950"/>
              <a:gd name="connsiteY2" fmla="*/ 0 h 4197911"/>
              <a:gd name="connsiteX3" fmla="*/ 4791200 w 6838950"/>
              <a:gd name="connsiteY3" fmla="*/ 0 h 4197911"/>
              <a:gd name="connsiteX4" fmla="*/ 6838950 w 6838950"/>
              <a:gd name="connsiteY4" fmla="*/ 0 h 4197911"/>
              <a:gd name="connsiteX5" fmla="*/ 6838950 w 6838950"/>
              <a:gd name="connsiteY5" fmla="*/ 4197911 h 4197911"/>
              <a:gd name="connsiteX6" fmla="*/ 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641B603-4453-46BF-A135-1CAE777A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" y="3098042"/>
            <a:ext cx="5308979" cy="85298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FFFFFF"/>
                </a:solidFill>
              </a:rPr>
              <a:t>Fanouškovský aktivismus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23A417-4062-4E98-8911-55FDE3B7D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" y="3951027"/>
            <a:ext cx="4746863" cy="2130364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přidružený (HPA, Nerdfighters, Fans4Writers)</a:t>
            </a:r>
          </a:p>
          <a:p>
            <a:r>
              <a:rPr lang="cs-CZ" sz="2000">
                <a:solidFill>
                  <a:srgbClr val="FFFFFF"/>
                </a:solidFill>
              </a:rPr>
              <a:t>spojený se subjektem/objektem zájmu</a:t>
            </a:r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1E0497A-79EB-4CE0-8100-333B00A123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" r="2" b="16955"/>
          <a:stretch/>
        </p:blipFill>
        <p:spPr>
          <a:xfrm>
            <a:off x="2268501" y="10"/>
            <a:ext cx="3393943" cy="250283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7674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7CBEC-BBFD-4577-914D-BECBBAA4B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398" y="2614219"/>
            <a:ext cx="4152897" cy="2220042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FFFF"/>
                </a:solidFill>
              </a:rPr>
              <a:t>SOS (</a:t>
            </a:r>
            <a:r>
              <a:rPr lang="cs-CZ" b="1" dirty="0" err="1">
                <a:solidFill>
                  <a:srgbClr val="FFFFFF"/>
                </a:solidFill>
              </a:rPr>
              <a:t>save</a:t>
            </a:r>
            <a:r>
              <a:rPr lang="cs-CZ" b="1" dirty="0">
                <a:solidFill>
                  <a:srgbClr val="FFFFFF"/>
                </a:solidFill>
              </a:rPr>
              <a:t> </a:t>
            </a:r>
            <a:r>
              <a:rPr lang="cs-CZ" b="1" dirty="0" err="1">
                <a:solidFill>
                  <a:srgbClr val="FFFFFF"/>
                </a:solidFill>
              </a:rPr>
              <a:t>our</a:t>
            </a:r>
            <a:r>
              <a:rPr lang="cs-CZ" b="1" dirty="0">
                <a:solidFill>
                  <a:srgbClr val="FFFFFF"/>
                </a:solidFill>
              </a:rPr>
              <a:t> show)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7DC61B-74A3-4235-ADAE-6BD007CEF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4091" y="2857500"/>
            <a:ext cx="4591050" cy="3761414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</a:rPr>
              <a:t>Star </a:t>
            </a:r>
            <a:r>
              <a:rPr lang="cs-CZ" sz="2000" dirty="0" err="1">
                <a:solidFill>
                  <a:srgbClr val="FFFFFF"/>
                </a:solidFill>
              </a:rPr>
              <a:t>Trek</a:t>
            </a:r>
            <a:r>
              <a:rPr lang="cs-CZ" sz="2000" dirty="0">
                <a:solidFill>
                  <a:srgbClr val="FFFFFF"/>
                </a:solidFill>
              </a:rPr>
              <a:t>, </a:t>
            </a:r>
            <a:r>
              <a:rPr lang="cs-CZ" sz="2000" dirty="0" err="1">
                <a:solidFill>
                  <a:srgbClr val="FFFFFF"/>
                </a:solidFill>
              </a:rPr>
              <a:t>Cagney</a:t>
            </a:r>
            <a:r>
              <a:rPr lang="cs-CZ" sz="2000" dirty="0">
                <a:solidFill>
                  <a:srgbClr val="FFFFFF"/>
                </a:solidFill>
              </a:rPr>
              <a:t> &amp; </a:t>
            </a:r>
            <a:r>
              <a:rPr lang="cs-CZ" sz="2000" dirty="0" err="1">
                <a:solidFill>
                  <a:srgbClr val="FFFFFF"/>
                </a:solidFill>
              </a:rPr>
              <a:t>Lacey</a:t>
            </a:r>
            <a:endParaRPr lang="cs-CZ" sz="2000" dirty="0">
              <a:solidFill>
                <a:srgbClr val="FFFFFF"/>
              </a:solidFill>
            </a:endParaRPr>
          </a:p>
          <a:p>
            <a:r>
              <a:rPr lang="cs-CZ" sz="2000" dirty="0" err="1">
                <a:solidFill>
                  <a:srgbClr val="FFFFFF"/>
                </a:solidFill>
              </a:rPr>
              <a:t>Roswell</a:t>
            </a:r>
            <a:r>
              <a:rPr lang="cs-CZ" sz="2000" dirty="0">
                <a:solidFill>
                  <a:srgbClr val="FFFFFF"/>
                </a:solidFill>
              </a:rPr>
              <a:t> (Tabasco)</a:t>
            </a:r>
          </a:p>
          <a:p>
            <a:r>
              <a:rPr lang="cs-CZ" sz="2000" dirty="0">
                <a:solidFill>
                  <a:srgbClr val="FFFFFF"/>
                </a:solidFill>
              </a:rPr>
              <a:t>Jericho (20 </a:t>
            </a:r>
            <a:r>
              <a:rPr lang="cs-CZ" sz="2000" dirty="0" err="1">
                <a:solidFill>
                  <a:srgbClr val="FFFFFF"/>
                </a:solidFill>
              </a:rPr>
              <a:t>tons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of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nuts</a:t>
            </a:r>
            <a:r>
              <a:rPr lang="cs-CZ" sz="2000" dirty="0">
                <a:solidFill>
                  <a:srgbClr val="FFFFFF"/>
                </a:solidFill>
              </a:rPr>
              <a:t>)</a:t>
            </a:r>
          </a:p>
          <a:p>
            <a:r>
              <a:rPr lang="cs-CZ" sz="2000" dirty="0" err="1">
                <a:solidFill>
                  <a:srgbClr val="FFFFFF"/>
                </a:solidFill>
              </a:rPr>
              <a:t>Veronica</a:t>
            </a:r>
            <a:r>
              <a:rPr lang="cs-CZ" sz="2000" dirty="0">
                <a:solidFill>
                  <a:srgbClr val="FFFFFF"/>
                </a:solidFill>
              </a:rPr>
              <a:t> Mars</a:t>
            </a:r>
          </a:p>
          <a:p>
            <a:r>
              <a:rPr lang="cs-CZ" sz="2000" dirty="0" err="1">
                <a:solidFill>
                  <a:srgbClr val="FFFFFF"/>
                </a:solidFill>
              </a:rPr>
              <a:t>Chuck</a:t>
            </a:r>
            <a:r>
              <a:rPr lang="cs-CZ" sz="2000" dirty="0">
                <a:solidFill>
                  <a:srgbClr val="FFFFFF"/>
                </a:solidFill>
              </a:rPr>
              <a:t> (</a:t>
            </a:r>
            <a:r>
              <a:rPr lang="cs-CZ" sz="2000" dirty="0" err="1">
                <a:solidFill>
                  <a:srgbClr val="FFFFFF"/>
                </a:solidFill>
              </a:rPr>
              <a:t>advertisers</a:t>
            </a:r>
            <a:r>
              <a:rPr lang="cs-CZ" sz="2000" dirty="0">
                <a:solidFill>
                  <a:srgbClr val="FFFFFF"/>
                </a:solidFill>
              </a:rPr>
              <a:t>, </a:t>
            </a:r>
            <a:r>
              <a:rPr lang="cs-CZ" sz="2000" dirty="0" err="1">
                <a:solidFill>
                  <a:srgbClr val="FFFFFF"/>
                </a:solidFill>
              </a:rPr>
              <a:t>e.g</a:t>
            </a:r>
            <a:r>
              <a:rPr lang="cs-CZ" sz="2000" dirty="0">
                <a:solidFill>
                  <a:srgbClr val="FFFFFF"/>
                </a:solidFill>
              </a:rPr>
              <a:t>. </a:t>
            </a:r>
            <a:r>
              <a:rPr lang="cs-CZ" sz="2000" dirty="0" err="1">
                <a:solidFill>
                  <a:srgbClr val="FFFFFF"/>
                </a:solidFill>
              </a:rPr>
              <a:t>Subway</a:t>
            </a:r>
            <a:r>
              <a:rPr lang="cs-CZ" sz="2000" dirty="0">
                <a:solidFill>
                  <a:srgbClr val="FFFFFF"/>
                </a:solidFill>
              </a:rPr>
              <a:t>)</a:t>
            </a:r>
          </a:p>
          <a:p>
            <a:r>
              <a:rPr lang="cs-CZ" sz="2000" dirty="0" err="1">
                <a:solidFill>
                  <a:srgbClr val="FFFFFF"/>
                </a:solidFill>
              </a:rPr>
              <a:t>Fringe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228323E-C61E-4C8F-96FD-E19EBC267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7532"/>
          <a:stretch/>
        </p:blipFill>
        <p:spPr>
          <a:xfrm>
            <a:off x="7381876" y="10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6FED59-29A8-4760-90FA-8EF154822F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9" r="3" b="31382"/>
          <a:stretch/>
        </p:blipFill>
        <p:spPr>
          <a:xfrm>
            <a:off x="4687635" y="-3618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C0A90F3-5AF9-4E20-B7ED-82EDDAB0B7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7" r="-1" b="23944"/>
          <a:stretch/>
        </p:blipFill>
        <p:spPr>
          <a:xfrm>
            <a:off x="2283613" y="-3620"/>
            <a:ext cx="3393943" cy="250284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014D4FB-E73F-4CFB-9736-F062C9CF20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3" r="1" b="15371"/>
          <a:stretch/>
        </p:blipFill>
        <p:spPr>
          <a:xfrm>
            <a:off x="1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68" y="3897015"/>
            <a:ext cx="2231216" cy="286870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74" y="2849436"/>
            <a:ext cx="2003947" cy="30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5085FD1-965D-4283-9406-8871587C5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08D17D-D5A0-4C32-BF02-863DBA93B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020A5BB-BD80-4C02-AC7D-23418C9BD3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r="11964" b="-2"/>
          <a:stretch/>
        </p:blipFill>
        <p:spPr>
          <a:xfrm>
            <a:off x="20" y="-10584"/>
            <a:ext cx="4059916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0980B01-690A-4B07-9B44-54A08D024C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7" b="2"/>
          <a:stretch/>
        </p:blipFill>
        <p:spPr>
          <a:xfrm>
            <a:off x="4059936" y="10"/>
            <a:ext cx="4066032" cy="6857990"/>
          </a:xfrm>
          <a:prstGeom prst="rect">
            <a:avLst/>
          </a:prstGeom>
        </p:spPr>
      </p:pic>
      <p:pic>
        <p:nvPicPr>
          <p:cNvPr id="9" name="Obrázek 8" descr="Obsah obrázku text, interiér, snímek obrazovky&#10;&#10;Popis byl vytvořen automaticky">
            <a:extLst>
              <a:ext uri="{FF2B5EF4-FFF2-40B4-BE49-F238E27FC236}">
                <a16:creationId xmlns:a16="http://schemas.microsoft.com/office/drawing/2014/main" id="{EA36A508-B324-4C79-8C37-4D743BE0D5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6" r="17655" b="2"/>
          <a:stretch/>
        </p:blipFill>
        <p:spPr>
          <a:xfrm>
            <a:off x="8125968" y="-10584"/>
            <a:ext cx="4066031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469B64-1F3F-4692-BDDB-8B7E6725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03405"/>
            <a:ext cx="944880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/>
              <a:t>Crowdfunding</a:t>
            </a:r>
          </a:p>
        </p:txBody>
      </p:sp>
    </p:spTree>
    <p:extLst>
      <p:ext uri="{BB962C8B-B14F-4D97-AF65-F5344CB8AC3E}">
        <p14:creationId xmlns:p14="http://schemas.microsoft.com/office/powerpoint/2010/main" val="404757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9A8E1-A81C-4A02-A693-9A774226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Protesty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(SOS),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bitvy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párů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9B5DE5D-2D2C-483B-8CB9-C77BEFC0A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885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206053D-74E7-4895-B973-07CD2BD67D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5947" b="2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59D8EE4-9CED-4775-B897-F82018F96A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" r="4" b="40825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EAD5CB-894C-4289-92D4-0C23D1EE10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 r="17586" b="3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D78A09D-9A17-4AE6-91FE-C3A6922470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5" r="-1" b="24646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5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A5E8A-5414-4DD0-AFF1-60E4C1A6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275" y="764373"/>
            <a:ext cx="8924925" cy="1293028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Vzdělávání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5A685A-DC7A-492D-B62D-8F76D9282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915025" cy="40241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 err="1"/>
              <a:t>ClexaCon</a:t>
            </a:r>
            <a:r>
              <a:rPr lang="cs-CZ" sz="2800" b="1" dirty="0"/>
              <a:t>, </a:t>
            </a:r>
            <a:r>
              <a:rPr lang="cs-CZ" sz="2800" b="1" dirty="0" err="1"/>
              <a:t>lgbtfansdeservebetter</a:t>
            </a:r>
            <a:endParaRPr lang="cs-CZ" sz="2800" b="1" dirty="0"/>
          </a:p>
          <a:p>
            <a:pPr>
              <a:lnSpc>
                <a:spcPct val="150000"/>
              </a:lnSpc>
            </a:pPr>
            <a:r>
              <a:rPr lang="cs-CZ" sz="2800" b="1" dirty="0" err="1"/>
              <a:t>Squee</a:t>
            </a:r>
            <a:r>
              <a:rPr lang="cs-CZ" sz="2800" b="1" dirty="0"/>
              <a:t>! </a:t>
            </a:r>
            <a:r>
              <a:rPr lang="cs-CZ" sz="2800" b="1" dirty="0" err="1"/>
              <a:t>The</a:t>
            </a:r>
            <a:r>
              <a:rPr lang="cs-CZ" sz="2800" b="1" dirty="0"/>
              <a:t> </a:t>
            </a:r>
            <a:r>
              <a:rPr lang="cs-CZ" sz="2800" b="1" dirty="0" err="1"/>
              <a:t>Fangirl</a:t>
            </a:r>
            <a:r>
              <a:rPr lang="cs-CZ" sz="2800" b="1" dirty="0"/>
              <a:t> </a:t>
            </a:r>
            <a:r>
              <a:rPr lang="cs-CZ" sz="2800" b="1" dirty="0" err="1"/>
              <a:t>Documentary</a:t>
            </a:r>
            <a:r>
              <a:rPr lang="cs-CZ" sz="2800" b="1" dirty="0"/>
              <a:t> Project</a:t>
            </a:r>
          </a:p>
          <a:p>
            <a:pPr>
              <a:lnSpc>
                <a:spcPct val="150000"/>
              </a:lnSpc>
            </a:pPr>
            <a:r>
              <a:rPr lang="cs-CZ" sz="2800" b="1" dirty="0" err="1"/>
              <a:t>The</a:t>
            </a:r>
            <a:r>
              <a:rPr lang="cs-CZ" sz="2800" b="1" dirty="0"/>
              <a:t> </a:t>
            </a:r>
            <a:r>
              <a:rPr lang="cs-CZ" sz="2800" b="1" dirty="0" err="1"/>
              <a:t>OTPodcast</a:t>
            </a:r>
            <a:endParaRPr lang="en-US" sz="2800" b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BBDBE6E-8E67-430B-A9A1-12A8251DE3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3" r="19061" b="-3"/>
          <a:stretch/>
        </p:blipFill>
        <p:spPr>
          <a:xfrm>
            <a:off x="6915151" y="2231909"/>
            <a:ext cx="2231136" cy="3986776"/>
          </a:xfrm>
          <a:prstGeom prst="rect">
            <a:avLst/>
          </a:prstGeom>
        </p:spPr>
      </p:pic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3AFF4917-C7B1-4726-AA2E-BB1BE0B90B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9" r="45928" b="-1"/>
          <a:stretch/>
        </p:blipFill>
        <p:spPr>
          <a:xfrm>
            <a:off x="9279078" y="2231909"/>
            <a:ext cx="2226811" cy="22773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334CDFF-6509-427D-9FB6-AB37A7526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1" r="4301" b="-3"/>
          <a:stretch/>
        </p:blipFill>
        <p:spPr>
          <a:xfrm>
            <a:off x="9279077" y="4656147"/>
            <a:ext cx="2226811" cy="15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6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138C0CB-6AAE-420A-A49C-0292B8B9B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3828222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14</TotalTime>
  <Words>93</Words>
  <Application>Microsoft Macintosh PowerPoint</Application>
  <PresentationFormat>Širokoúhlá obrazovka</PresentationFormat>
  <Paragraphs>18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Kondenzační stopa</vt:lpstr>
      <vt:lpstr>Fanouškovský aktivismus  (charita, SOS kampaně, crowdsourcing, specifická pozice webseriálů </vt:lpstr>
      <vt:lpstr>Semiotic battlefield  (Fiske 1992)</vt:lpstr>
      <vt:lpstr>Fanouškovský aktivismus</vt:lpstr>
      <vt:lpstr>SOS (save our show)</vt:lpstr>
      <vt:lpstr>Crowdfunding</vt:lpstr>
      <vt:lpstr>Protesty (SOS), bitvy párů</vt:lpstr>
      <vt:lpstr>Vzdělávání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Fanouškovský aktivismus (charita, SOS kampaně, crowdsourcing, specifická pozice webseriálů: Barbelle, Carmila aj.) </dc:title>
  <dc:creator>Iveta</dc:creator>
  <cp:lastModifiedBy>Iveta Jansová</cp:lastModifiedBy>
  <cp:revision>6</cp:revision>
  <dcterms:created xsi:type="dcterms:W3CDTF">2019-02-14T11:52:58Z</dcterms:created>
  <dcterms:modified xsi:type="dcterms:W3CDTF">2021-02-16T08:52:10Z</dcterms:modified>
</cp:coreProperties>
</file>