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ta Jansová" userId="da7de646-f302-4f0f-ac49-a945ad05c27e" providerId="ADAL" clId="{4D876E43-6746-0E4C-B7AD-C6B64D444F0A}"/>
    <pc:docChg chg="undo custSel modSld">
      <pc:chgData name="Iveta Jansová" userId="da7de646-f302-4f0f-ac49-a945ad05c27e" providerId="ADAL" clId="{4D876E43-6746-0E4C-B7AD-C6B64D444F0A}" dt="2021-02-16T08:55:30.644" v="29" actId="26606"/>
      <pc:docMkLst>
        <pc:docMk/>
      </pc:docMkLst>
      <pc:sldChg chg="addSp modSp mod setBg setClrOvrMap">
        <pc:chgData name="Iveta Jansová" userId="da7de646-f302-4f0f-ac49-a945ad05c27e" providerId="ADAL" clId="{4D876E43-6746-0E4C-B7AD-C6B64D444F0A}" dt="2021-02-16T08:53:07.742" v="5" actId="113"/>
        <pc:sldMkLst>
          <pc:docMk/>
          <pc:sldMk cId="1850861013" sldId="256"/>
        </pc:sldMkLst>
        <pc:spChg chg="mod">
          <ac:chgData name="Iveta Jansová" userId="da7de646-f302-4f0f-ac49-a945ad05c27e" providerId="ADAL" clId="{4D876E43-6746-0E4C-B7AD-C6B64D444F0A}" dt="2021-02-16T08:53:07.742" v="5" actId="113"/>
          <ac:spMkLst>
            <pc:docMk/>
            <pc:sldMk cId="1850861013" sldId="256"/>
            <ac:spMk id="2" creationId="{6B5B44E2-76F9-46EB-871F-D0DA53411DF8}"/>
          </ac:spMkLst>
        </pc:spChg>
        <pc:picChg chg="add">
          <ac:chgData name="Iveta Jansová" userId="da7de646-f302-4f0f-ac49-a945ad05c27e" providerId="ADAL" clId="{4D876E43-6746-0E4C-B7AD-C6B64D444F0A}" dt="2021-02-16T08:52:56.650" v="0" actId="26606"/>
          <ac:picMkLst>
            <pc:docMk/>
            <pc:sldMk cId="1850861013" sldId="256"/>
            <ac:picMk id="4" creationId="{2A91B296-5ABD-47CE-BC81-5CEC76A56B28}"/>
          </ac:picMkLst>
        </pc:picChg>
      </pc:sldChg>
      <pc:sldChg chg="addSp delSp modSp mod">
        <pc:chgData name="Iveta Jansová" userId="da7de646-f302-4f0f-ac49-a945ad05c27e" providerId="ADAL" clId="{4D876E43-6746-0E4C-B7AD-C6B64D444F0A}" dt="2021-02-16T08:53:45.573" v="13" actId="122"/>
        <pc:sldMkLst>
          <pc:docMk/>
          <pc:sldMk cId="6760270" sldId="257"/>
        </pc:sldMkLst>
        <pc:spChg chg="mod">
          <ac:chgData name="Iveta Jansová" userId="da7de646-f302-4f0f-ac49-a945ad05c27e" providerId="ADAL" clId="{4D876E43-6746-0E4C-B7AD-C6B64D444F0A}" dt="2021-02-16T08:53:45.573" v="13" actId="122"/>
          <ac:spMkLst>
            <pc:docMk/>
            <pc:sldMk cId="6760270" sldId="257"/>
            <ac:spMk id="2" creationId="{E7E8C0E1-BFFA-4D1C-8649-DC4060A96FA5}"/>
          </ac:spMkLst>
        </pc:spChg>
        <pc:spChg chg="add del">
          <ac:chgData name="Iveta Jansová" userId="da7de646-f302-4f0f-ac49-a945ad05c27e" providerId="ADAL" clId="{4D876E43-6746-0E4C-B7AD-C6B64D444F0A}" dt="2021-02-16T08:53:23.528" v="7" actId="21"/>
          <ac:spMkLst>
            <pc:docMk/>
            <pc:sldMk cId="6760270" sldId="257"/>
            <ac:spMk id="13" creationId="{5737DEDD-F0BA-4175-879B-ADE80A340970}"/>
          </ac:spMkLst>
        </pc:spChg>
        <pc:spChg chg="add del">
          <ac:chgData name="Iveta Jansová" userId="da7de646-f302-4f0f-ac49-a945ad05c27e" providerId="ADAL" clId="{4D876E43-6746-0E4C-B7AD-C6B64D444F0A}" dt="2021-02-16T08:53:37.746" v="12" actId="26606"/>
          <ac:spMkLst>
            <pc:docMk/>
            <pc:sldMk cId="6760270" sldId="257"/>
            <ac:spMk id="18" creationId="{AABCEBF8-2425-4766-8DDA-A3BD0D6D30FD}"/>
          </ac:spMkLst>
        </pc:spChg>
        <pc:spChg chg="add del">
          <ac:chgData name="Iveta Jansová" userId="da7de646-f302-4f0f-ac49-a945ad05c27e" providerId="ADAL" clId="{4D876E43-6746-0E4C-B7AD-C6B64D444F0A}" dt="2021-02-16T08:53:37.746" v="12" actId="26606"/>
          <ac:spMkLst>
            <pc:docMk/>
            <pc:sldMk cId="6760270" sldId="257"/>
            <ac:spMk id="20" creationId="{869A6EF2-94D4-4D7B-996A-A26904309E06}"/>
          </ac:spMkLst>
        </pc:spChg>
        <pc:spChg chg="add">
          <ac:chgData name="Iveta Jansová" userId="da7de646-f302-4f0f-ac49-a945ad05c27e" providerId="ADAL" clId="{4D876E43-6746-0E4C-B7AD-C6B64D444F0A}" dt="2021-02-16T08:53:37.746" v="12" actId="26606"/>
          <ac:spMkLst>
            <pc:docMk/>
            <pc:sldMk cId="6760270" sldId="257"/>
            <ac:spMk id="31" creationId="{0166FA06-1998-4375-BBC8-9E3DF1E9D271}"/>
          </ac:spMkLst>
        </pc:spChg>
        <pc:spChg chg="add">
          <ac:chgData name="Iveta Jansová" userId="da7de646-f302-4f0f-ac49-a945ad05c27e" providerId="ADAL" clId="{4D876E43-6746-0E4C-B7AD-C6B64D444F0A}" dt="2021-02-16T08:53:37.746" v="12" actId="26606"/>
          <ac:spMkLst>
            <pc:docMk/>
            <pc:sldMk cId="6760270" sldId="257"/>
            <ac:spMk id="35" creationId="{614ED61E-EA55-41C0-8B7B-D6D33927D2C4}"/>
          </ac:spMkLst>
        </pc:spChg>
        <pc:spChg chg="add">
          <ac:chgData name="Iveta Jansová" userId="da7de646-f302-4f0f-ac49-a945ad05c27e" providerId="ADAL" clId="{4D876E43-6746-0E4C-B7AD-C6B64D444F0A}" dt="2021-02-16T08:53:37.746" v="12" actId="26606"/>
          <ac:spMkLst>
            <pc:docMk/>
            <pc:sldMk cId="6760270" sldId="257"/>
            <ac:spMk id="37" creationId="{5814B259-8723-491D-9EF7-3BDC7C782C2A}"/>
          </ac:spMkLst>
        </pc:spChg>
        <pc:spChg chg="add">
          <ac:chgData name="Iveta Jansová" userId="da7de646-f302-4f0f-ac49-a945ad05c27e" providerId="ADAL" clId="{4D876E43-6746-0E4C-B7AD-C6B64D444F0A}" dt="2021-02-16T08:53:37.746" v="12" actId="26606"/>
          <ac:spMkLst>
            <pc:docMk/>
            <pc:sldMk cId="6760270" sldId="257"/>
            <ac:spMk id="39" creationId="{00E4DDEE-0AEC-4C80-AD22-FDB5F5605F34}"/>
          </ac:spMkLst>
        </pc:spChg>
        <pc:picChg chg="mod ord">
          <ac:chgData name="Iveta Jansová" userId="da7de646-f302-4f0f-ac49-a945ad05c27e" providerId="ADAL" clId="{4D876E43-6746-0E4C-B7AD-C6B64D444F0A}" dt="2021-02-16T08:53:37.746" v="12" actId="26606"/>
          <ac:picMkLst>
            <pc:docMk/>
            <pc:sldMk cId="6760270" sldId="257"/>
            <ac:picMk id="5" creationId="{FB3D4915-6A15-437E-AD2B-3CBF31521917}"/>
          </ac:picMkLst>
        </pc:picChg>
        <pc:picChg chg="mod ord">
          <ac:chgData name="Iveta Jansová" userId="da7de646-f302-4f0f-ac49-a945ad05c27e" providerId="ADAL" clId="{4D876E43-6746-0E4C-B7AD-C6B64D444F0A}" dt="2021-02-16T08:53:37.746" v="12" actId="26606"/>
          <ac:picMkLst>
            <pc:docMk/>
            <pc:sldMk cId="6760270" sldId="257"/>
            <ac:picMk id="7" creationId="{6CE80870-EF5D-4545-AC4F-CEFE76C833B2}"/>
          </ac:picMkLst>
        </pc:picChg>
        <pc:picChg chg="mod ord">
          <ac:chgData name="Iveta Jansová" userId="da7de646-f302-4f0f-ac49-a945ad05c27e" providerId="ADAL" clId="{4D876E43-6746-0E4C-B7AD-C6B64D444F0A}" dt="2021-02-16T08:53:37.746" v="12" actId="26606"/>
          <ac:picMkLst>
            <pc:docMk/>
            <pc:sldMk cId="6760270" sldId="257"/>
            <ac:picMk id="9" creationId="{539D9683-6853-40BF-8432-7E7D0BB5D322}"/>
          </ac:picMkLst>
        </pc:picChg>
        <pc:picChg chg="add del">
          <ac:chgData name="Iveta Jansová" userId="da7de646-f302-4f0f-ac49-a945ad05c27e" providerId="ADAL" clId="{4D876E43-6746-0E4C-B7AD-C6B64D444F0A}" dt="2021-02-16T08:53:37.746" v="12" actId="26606"/>
          <ac:picMkLst>
            <pc:docMk/>
            <pc:sldMk cId="6760270" sldId="257"/>
            <ac:picMk id="14" creationId="{35085FD1-965D-4283-9406-8871587C5B87}"/>
          </ac:picMkLst>
        </pc:picChg>
        <pc:picChg chg="add del">
          <ac:chgData name="Iveta Jansová" userId="da7de646-f302-4f0f-ac49-a945ad05c27e" providerId="ADAL" clId="{4D876E43-6746-0E4C-B7AD-C6B64D444F0A}" dt="2021-02-16T08:53:37.746" v="12" actId="26606"/>
          <ac:picMkLst>
            <pc:docMk/>
            <pc:sldMk cId="6760270" sldId="257"/>
            <ac:picMk id="16" creationId="{0C08D17D-D5A0-4C32-BF02-863DBA93B713}"/>
          </ac:picMkLst>
        </pc:picChg>
        <pc:picChg chg="add del">
          <ac:chgData name="Iveta Jansová" userId="da7de646-f302-4f0f-ac49-a945ad05c27e" providerId="ADAL" clId="{4D876E43-6746-0E4C-B7AD-C6B64D444F0A}" dt="2021-02-16T08:53:37.746" v="12" actId="26606"/>
          <ac:picMkLst>
            <pc:docMk/>
            <pc:sldMk cId="6760270" sldId="257"/>
            <ac:picMk id="22" creationId="{36AFB967-97DB-42D3-BB49-B711F361CE69}"/>
          </ac:picMkLst>
        </pc:picChg>
        <pc:picChg chg="add">
          <ac:chgData name="Iveta Jansová" userId="da7de646-f302-4f0f-ac49-a945ad05c27e" providerId="ADAL" clId="{4D876E43-6746-0E4C-B7AD-C6B64D444F0A}" dt="2021-02-16T08:53:37.746" v="12" actId="26606"/>
          <ac:picMkLst>
            <pc:docMk/>
            <pc:sldMk cId="6760270" sldId="257"/>
            <ac:picMk id="27" creationId="{2E39533B-7DA3-4398-A7D8-AD6F1C3E3B7D}"/>
          </ac:picMkLst>
        </pc:picChg>
        <pc:picChg chg="add">
          <ac:chgData name="Iveta Jansová" userId="da7de646-f302-4f0f-ac49-a945ad05c27e" providerId="ADAL" clId="{4D876E43-6746-0E4C-B7AD-C6B64D444F0A}" dt="2021-02-16T08:53:37.746" v="12" actId="26606"/>
          <ac:picMkLst>
            <pc:docMk/>
            <pc:sldMk cId="6760270" sldId="257"/>
            <ac:picMk id="29" creationId="{4C713273-DAA9-468D-906E-773D549FE7FB}"/>
          </ac:picMkLst>
        </pc:picChg>
        <pc:picChg chg="add">
          <ac:chgData name="Iveta Jansová" userId="da7de646-f302-4f0f-ac49-a945ad05c27e" providerId="ADAL" clId="{4D876E43-6746-0E4C-B7AD-C6B64D444F0A}" dt="2021-02-16T08:53:37.746" v="12" actId="26606"/>
          <ac:picMkLst>
            <pc:docMk/>
            <pc:sldMk cId="6760270" sldId="257"/>
            <ac:picMk id="33" creationId="{7B4AB7EB-854A-4456-8CD1-D19F0236E05B}"/>
          </ac:picMkLst>
        </pc:picChg>
      </pc:sldChg>
      <pc:sldChg chg="addSp delSp modSp mod setClrOvrMap">
        <pc:chgData name="Iveta Jansová" userId="da7de646-f302-4f0f-ac49-a945ad05c27e" providerId="ADAL" clId="{4D876E43-6746-0E4C-B7AD-C6B64D444F0A}" dt="2021-02-16T08:54:37.854" v="23" actId="27636"/>
        <pc:sldMkLst>
          <pc:docMk/>
          <pc:sldMk cId="2232145071" sldId="258"/>
        </pc:sldMkLst>
        <pc:spChg chg="mod">
          <ac:chgData name="Iveta Jansová" userId="da7de646-f302-4f0f-ac49-a945ad05c27e" providerId="ADAL" clId="{4D876E43-6746-0E4C-B7AD-C6B64D444F0A}" dt="2021-02-16T08:54:30.093" v="18" actId="113"/>
          <ac:spMkLst>
            <pc:docMk/>
            <pc:sldMk cId="2232145071" sldId="258"/>
            <ac:spMk id="2" creationId="{19506D6B-3CC3-411F-BD29-F1634F4AACD8}"/>
          </ac:spMkLst>
        </pc:spChg>
        <pc:spChg chg="mod">
          <ac:chgData name="Iveta Jansová" userId="da7de646-f302-4f0f-ac49-a945ad05c27e" providerId="ADAL" clId="{4D876E43-6746-0E4C-B7AD-C6B64D444F0A}" dt="2021-02-16T08:54:37.854" v="23" actId="27636"/>
          <ac:spMkLst>
            <pc:docMk/>
            <pc:sldMk cId="2232145071" sldId="258"/>
            <ac:spMk id="3" creationId="{F77C0607-72EB-41EA-8ECA-03A362B57AB8}"/>
          </ac:spMkLst>
        </pc:spChg>
        <pc:spChg chg="add del">
          <ac:chgData name="Iveta Jansová" userId="da7de646-f302-4f0f-ac49-a945ad05c27e" providerId="ADAL" clId="{4D876E43-6746-0E4C-B7AD-C6B64D444F0A}" dt="2021-02-16T08:54:24.061" v="15" actId="26606"/>
          <ac:spMkLst>
            <pc:docMk/>
            <pc:sldMk cId="2232145071" sldId="258"/>
            <ac:spMk id="10" creationId="{1FDFF85F-F105-40D5-9793-90419158C3BD}"/>
          </ac:spMkLst>
        </pc:spChg>
        <pc:spChg chg="add del">
          <ac:chgData name="Iveta Jansová" userId="da7de646-f302-4f0f-ac49-a945ad05c27e" providerId="ADAL" clId="{4D876E43-6746-0E4C-B7AD-C6B64D444F0A}" dt="2021-02-16T08:54:24.061" v="15" actId="26606"/>
          <ac:spMkLst>
            <pc:docMk/>
            <pc:sldMk cId="2232145071" sldId="258"/>
            <ac:spMk id="12" creationId="{35AB47A4-BA8C-4250-88BD-D49C68C5F9E9}"/>
          </ac:spMkLst>
        </pc:spChg>
        <pc:spChg chg="add">
          <ac:chgData name="Iveta Jansová" userId="da7de646-f302-4f0f-ac49-a945ad05c27e" providerId="ADAL" clId="{4D876E43-6746-0E4C-B7AD-C6B64D444F0A}" dt="2021-02-16T08:54:24.069" v="16" actId="26606"/>
          <ac:spMkLst>
            <pc:docMk/>
            <pc:sldMk cId="2232145071" sldId="258"/>
            <ac:spMk id="18" creationId="{8D25211A-4CA0-4B53-82BB-1EE7C7F3C725}"/>
          </ac:spMkLst>
        </pc:spChg>
        <pc:picChg chg="mod">
          <ac:chgData name="Iveta Jansová" userId="da7de646-f302-4f0f-ac49-a945ad05c27e" providerId="ADAL" clId="{4D876E43-6746-0E4C-B7AD-C6B64D444F0A}" dt="2021-02-16T08:54:24.069" v="16" actId="26606"/>
          <ac:picMkLst>
            <pc:docMk/>
            <pc:sldMk cId="2232145071" sldId="258"/>
            <ac:picMk id="5" creationId="{F02E22A1-1214-460A-9A84-8D3590E262A1}"/>
          </ac:picMkLst>
        </pc:picChg>
        <pc:picChg chg="add del">
          <ac:chgData name="Iveta Jansová" userId="da7de646-f302-4f0f-ac49-a945ad05c27e" providerId="ADAL" clId="{4D876E43-6746-0E4C-B7AD-C6B64D444F0A}" dt="2021-02-16T08:54:24.061" v="15" actId="26606"/>
          <ac:picMkLst>
            <pc:docMk/>
            <pc:sldMk cId="2232145071" sldId="258"/>
            <ac:picMk id="14" creationId="{66C8958D-EB99-414F-B735-863B67BB14D3}"/>
          </ac:picMkLst>
        </pc:picChg>
        <pc:picChg chg="add del">
          <ac:chgData name="Iveta Jansová" userId="da7de646-f302-4f0f-ac49-a945ad05c27e" providerId="ADAL" clId="{4D876E43-6746-0E4C-B7AD-C6B64D444F0A}" dt="2021-02-16T08:54:24.061" v="15" actId="26606"/>
          <ac:picMkLst>
            <pc:docMk/>
            <pc:sldMk cId="2232145071" sldId="258"/>
            <ac:picMk id="16" creationId="{39E5F3CB-7BDD-4E64-B274-CD900F08C6F3}"/>
          </ac:picMkLst>
        </pc:picChg>
      </pc:sldChg>
      <pc:sldChg chg="modSp mod">
        <pc:chgData name="Iveta Jansová" userId="da7de646-f302-4f0f-ac49-a945ad05c27e" providerId="ADAL" clId="{4D876E43-6746-0E4C-B7AD-C6B64D444F0A}" dt="2021-02-16T08:55:15.917" v="25" actId="113"/>
        <pc:sldMkLst>
          <pc:docMk/>
          <pc:sldMk cId="2916161592" sldId="259"/>
        </pc:sldMkLst>
        <pc:spChg chg="mod">
          <ac:chgData name="Iveta Jansová" userId="da7de646-f302-4f0f-ac49-a945ad05c27e" providerId="ADAL" clId="{4D876E43-6746-0E4C-B7AD-C6B64D444F0A}" dt="2021-02-16T08:55:15.917" v="25" actId="113"/>
          <ac:spMkLst>
            <pc:docMk/>
            <pc:sldMk cId="2916161592" sldId="259"/>
            <ac:spMk id="2" creationId="{F56A26D1-71C5-4AF5-85D7-B6B78D36E66A}"/>
          </ac:spMkLst>
        </pc:spChg>
      </pc:sldChg>
      <pc:sldChg chg="modSp mod">
        <pc:chgData name="Iveta Jansová" userId="da7de646-f302-4f0f-ac49-a945ad05c27e" providerId="ADAL" clId="{4D876E43-6746-0E4C-B7AD-C6B64D444F0A}" dt="2021-02-16T08:55:11.296" v="24" actId="113"/>
        <pc:sldMkLst>
          <pc:docMk/>
          <pc:sldMk cId="237772552" sldId="260"/>
        </pc:sldMkLst>
        <pc:spChg chg="mod">
          <ac:chgData name="Iveta Jansová" userId="da7de646-f302-4f0f-ac49-a945ad05c27e" providerId="ADAL" clId="{4D876E43-6746-0E4C-B7AD-C6B64D444F0A}" dt="2021-02-16T08:55:11.296" v="24" actId="113"/>
          <ac:spMkLst>
            <pc:docMk/>
            <pc:sldMk cId="237772552" sldId="260"/>
            <ac:spMk id="2" creationId="{002FAA52-7469-43C9-B65A-9E5F7D15AC8D}"/>
          </ac:spMkLst>
        </pc:spChg>
      </pc:sldChg>
      <pc:sldChg chg="modSp mod">
        <pc:chgData name="Iveta Jansová" userId="da7de646-f302-4f0f-ac49-a945ad05c27e" providerId="ADAL" clId="{4D876E43-6746-0E4C-B7AD-C6B64D444F0A}" dt="2021-02-16T08:55:22.722" v="26" actId="113"/>
        <pc:sldMkLst>
          <pc:docMk/>
          <pc:sldMk cId="4063476280" sldId="261"/>
        </pc:sldMkLst>
        <pc:spChg chg="mod">
          <ac:chgData name="Iveta Jansová" userId="da7de646-f302-4f0f-ac49-a945ad05c27e" providerId="ADAL" clId="{4D876E43-6746-0E4C-B7AD-C6B64D444F0A}" dt="2021-02-16T08:55:22.722" v="26" actId="113"/>
          <ac:spMkLst>
            <pc:docMk/>
            <pc:sldMk cId="4063476280" sldId="261"/>
            <ac:spMk id="2" creationId="{3D10A2E1-9149-4A92-BE6E-7310792BFF98}"/>
          </ac:spMkLst>
        </pc:spChg>
      </pc:sldChg>
      <pc:sldChg chg="addSp modSp mod setBg">
        <pc:chgData name="Iveta Jansová" userId="da7de646-f302-4f0f-ac49-a945ad05c27e" providerId="ADAL" clId="{4D876E43-6746-0E4C-B7AD-C6B64D444F0A}" dt="2021-02-16T08:55:30.644" v="29" actId="26606"/>
        <pc:sldMkLst>
          <pc:docMk/>
          <pc:sldMk cId="196505688" sldId="262"/>
        </pc:sldMkLst>
        <pc:spChg chg="add">
          <ac:chgData name="Iveta Jansová" userId="da7de646-f302-4f0f-ac49-a945ad05c27e" providerId="ADAL" clId="{4D876E43-6746-0E4C-B7AD-C6B64D444F0A}" dt="2021-02-16T08:55:30.644" v="29" actId="26606"/>
          <ac:spMkLst>
            <pc:docMk/>
            <pc:sldMk cId="196505688" sldId="262"/>
            <ac:spMk id="8" creationId="{7D3066CB-F1D7-4B22-AAD8-EDDB625F9E63}"/>
          </ac:spMkLst>
        </pc:spChg>
        <pc:spChg chg="add">
          <ac:chgData name="Iveta Jansová" userId="da7de646-f302-4f0f-ac49-a945ad05c27e" providerId="ADAL" clId="{4D876E43-6746-0E4C-B7AD-C6B64D444F0A}" dt="2021-02-16T08:55:30.644" v="29" actId="26606"/>
          <ac:spMkLst>
            <pc:docMk/>
            <pc:sldMk cId="196505688" sldId="262"/>
            <ac:spMk id="10" creationId="{39634629-2027-4274-B784-6089326A1CDE}"/>
          </ac:spMkLst>
        </pc:spChg>
        <pc:spChg chg="add">
          <ac:chgData name="Iveta Jansová" userId="da7de646-f302-4f0f-ac49-a945ad05c27e" providerId="ADAL" clId="{4D876E43-6746-0E4C-B7AD-C6B64D444F0A}" dt="2021-02-16T08:55:30.644" v="29" actId="26606"/>
          <ac:spMkLst>
            <pc:docMk/>
            <pc:sldMk cId="196505688" sldId="262"/>
            <ac:spMk id="12" creationId="{0381B5E6-EFDB-41ED-B736-AF2A52C5F3F7}"/>
          </ac:spMkLst>
        </pc:spChg>
        <pc:picChg chg="mod">
          <ac:chgData name="Iveta Jansová" userId="da7de646-f302-4f0f-ac49-a945ad05c27e" providerId="ADAL" clId="{4D876E43-6746-0E4C-B7AD-C6B64D444F0A}" dt="2021-02-16T08:55:30.644" v="29" actId="26606"/>
          <ac:picMkLst>
            <pc:docMk/>
            <pc:sldMk cId="196505688" sldId="262"/>
            <ac:picMk id="3" creationId="{4F7AC62A-04D0-47EC-8057-2A18848549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422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3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1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3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10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5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9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5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6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0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9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F80BB-982B-4FFC-A2F4-96FDAB2102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22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2lPTShkUM" TargetMode="External"/><Relationship Id="rId2" Type="http://schemas.openxmlformats.org/officeDocument/2006/relationships/hyperlink" Target="https://www.youtube.com/watch?v=fcmPIHWjQz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2bJFWZ_ccN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www.youtube.com/watch?v=GeVVZEX8g7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upina barevných dřevěných figurek">
            <a:extLst>
              <a:ext uri="{FF2B5EF4-FFF2-40B4-BE49-F238E27FC236}">
                <a16:creationId xmlns:a16="http://schemas.microsoft.com/office/drawing/2014/main" id="{2A91B296-5ABD-47CE-BC81-5CEC76A56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232" b="65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5B44E2-76F9-46EB-871F-D0DA53411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800" b="1" dirty="0" err="1"/>
              <a:t>Fanonicko-kanonické</a:t>
            </a:r>
            <a:r>
              <a:rPr lang="en-US" sz="3800" b="1" dirty="0"/>
              <a:t> </a:t>
            </a:r>
            <a:r>
              <a:rPr lang="en-US" sz="3800" b="1" dirty="0" err="1"/>
              <a:t>konverzace</a:t>
            </a:r>
            <a:r>
              <a:rPr lang="en-US" sz="3800" dirty="0"/>
              <a:t> </a:t>
            </a:r>
            <a:br>
              <a:rPr lang="cs-CZ" sz="3800" dirty="0"/>
            </a:br>
            <a:r>
              <a:rPr lang="en-US" sz="3800" dirty="0"/>
              <a:t>(od </a:t>
            </a:r>
            <a:r>
              <a:rPr lang="en-US" sz="3800" dirty="0" err="1"/>
              <a:t>holdu</a:t>
            </a:r>
            <a:r>
              <a:rPr lang="en-US" sz="3800" dirty="0"/>
              <a:t> </a:t>
            </a:r>
            <a:r>
              <a:rPr lang="en-US" sz="3800" dirty="0" err="1"/>
              <a:t>fanouškům</a:t>
            </a:r>
            <a:r>
              <a:rPr lang="en-US" sz="3800" dirty="0"/>
              <a:t> k </a:t>
            </a:r>
            <a:r>
              <a:rPr lang="en-US" sz="3800" dirty="0" err="1"/>
              <a:t>jejich</a:t>
            </a:r>
            <a:r>
              <a:rPr lang="en-US" sz="3800" dirty="0"/>
              <a:t> </a:t>
            </a:r>
            <a:r>
              <a:rPr lang="en-US" sz="3800" dirty="0" err="1"/>
              <a:t>exploataci</a:t>
            </a:r>
            <a:r>
              <a:rPr lang="en-US" sz="3800" dirty="0"/>
              <a:t>)</a:t>
            </a:r>
            <a:br>
              <a:rPr lang="en-US" sz="3800" dirty="0"/>
            </a:b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85086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E39533B-7DA3-4398-A7D8-AD6F1C3E3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13273-DAA9-468D-906E-773D549FE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166FA06-1998-4375-BBC8-9E3DF1E9D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B4AB7EB-854A-4456-8CD1-D19F0236E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E8C0E1-BFFA-4D1C-8649-DC4060A9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23837"/>
            <a:ext cx="9448800" cy="1416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Darová ekonomika</a:t>
            </a:r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614ED61E-EA55-41C0-8B7B-D6D33927D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942975"/>
            <a:ext cx="2935111" cy="246888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B3D4915-6A15-437E-AD2B-3CBF31521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538"/>
          <a:stretch/>
        </p:blipFill>
        <p:spPr>
          <a:xfrm>
            <a:off x="1691583" y="1368188"/>
            <a:ext cx="2295144" cy="1618454"/>
          </a:xfrm>
          <a:prstGeom prst="rect">
            <a:avLst/>
          </a:prstGeom>
        </p:spPr>
      </p:pic>
      <p:sp>
        <p:nvSpPr>
          <p:cNvPr id="37" name="Rounded Rectangle 17">
            <a:extLst>
              <a:ext uri="{FF2B5EF4-FFF2-40B4-BE49-F238E27FC236}">
                <a16:creationId xmlns:a16="http://schemas.microsoft.com/office/drawing/2014/main" id="{5814B259-8723-491D-9EF7-3BDC7C78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6694" y="942975"/>
            <a:ext cx="2935111" cy="246888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CE80870-EF5D-4545-AC4F-CEFE76C833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1"/>
          <a:stretch/>
        </p:blipFill>
        <p:spPr>
          <a:xfrm>
            <a:off x="4946677" y="1546928"/>
            <a:ext cx="2295144" cy="1260974"/>
          </a:xfrm>
          <a:prstGeom prst="rect">
            <a:avLst/>
          </a:prstGeom>
        </p:spPr>
      </p:pic>
      <p:sp>
        <p:nvSpPr>
          <p:cNvPr id="39" name="Rounded Rectangle 19">
            <a:extLst>
              <a:ext uri="{FF2B5EF4-FFF2-40B4-BE49-F238E27FC236}">
                <a16:creationId xmlns:a16="http://schemas.microsoft.com/office/drawing/2014/main" id="{00E4DDEE-0AEC-4C80-AD22-FDB5F5605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289" y="942975"/>
            <a:ext cx="2935111" cy="246888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539D9683-6853-40BF-8432-7E7D0BB5D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r="14891"/>
          <a:stretch/>
        </p:blipFill>
        <p:spPr>
          <a:xfrm>
            <a:off x="8205272" y="1364697"/>
            <a:ext cx="2295144" cy="1625435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6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06D6B-3CC3-411F-BD29-F1634F4A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124" y="366167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cs-CZ" sz="3200" b="1" dirty="0" err="1"/>
              <a:t>Fan</a:t>
            </a:r>
            <a:r>
              <a:rPr lang="cs-CZ" sz="3200" b="1" dirty="0"/>
              <a:t> </a:t>
            </a:r>
            <a:r>
              <a:rPr lang="cs-CZ" sz="3200" b="1" dirty="0" err="1"/>
              <a:t>labor</a:t>
            </a:r>
            <a:r>
              <a:rPr lang="cs-CZ" sz="3200" b="1" dirty="0"/>
              <a:t> </a:t>
            </a:r>
            <a:endParaRPr lang="en-US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C0607-72EB-41EA-8ECA-03A362B5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966366"/>
            <a:ext cx="5156657" cy="48916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1400" dirty="0"/>
              <a:t>fanouškovské aktivity jako práce? (</a:t>
            </a:r>
            <a:r>
              <a:rPr lang="cs-CZ" sz="1400" dirty="0" err="1"/>
              <a:t>Stanfill</a:t>
            </a:r>
            <a:r>
              <a:rPr lang="cs-CZ" sz="1400" dirty="0"/>
              <a:t> 2019:130)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fanouškovská aktivita dodává mediálním objektům hodnotu (př. </a:t>
            </a:r>
            <a:r>
              <a:rPr lang="cs-CZ" sz="1400" dirty="0">
                <a:hlinkClick r:id="rId2"/>
              </a:rPr>
              <a:t>propagace fan trailerem</a:t>
            </a:r>
            <a:r>
              <a:rPr lang="cs-CZ" sz="1400" dirty="0"/>
              <a:t>; </a:t>
            </a:r>
            <a:r>
              <a:rPr lang="cs-CZ" sz="1400" dirty="0">
                <a:hlinkClick r:id="rId3"/>
              </a:rPr>
              <a:t>Captain Marvel</a:t>
            </a:r>
            <a:r>
              <a:rPr lang="cs-CZ" sz="1400" dirty="0"/>
              <a:t>; </a:t>
            </a:r>
            <a:r>
              <a:rPr lang="cs-CZ" sz="1400" dirty="0">
                <a:hlinkClick r:id="rId4"/>
              </a:rPr>
              <a:t>Faberry</a:t>
            </a:r>
            <a:r>
              <a:rPr lang="cs-CZ" sz="1400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fanoušci nedostávají žádnou peněžní odměnu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fanoušci tedy produkují nadhodnotu (</a:t>
            </a:r>
            <a:r>
              <a:rPr lang="cs-CZ" sz="1400" dirty="0" err="1"/>
              <a:t>exploitative</a:t>
            </a:r>
            <a:r>
              <a:rPr lang="cs-CZ" sz="1400" dirty="0"/>
              <a:t> </a:t>
            </a:r>
            <a:r>
              <a:rPr lang="cs-CZ" sz="1400" dirty="0" err="1"/>
              <a:t>labor</a:t>
            </a:r>
            <a:r>
              <a:rPr lang="cs-CZ" sz="1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1400" dirty="0" err="1"/>
              <a:t>Labors</a:t>
            </a:r>
            <a:r>
              <a:rPr lang="cs-CZ" sz="1400" dirty="0"/>
              <a:t> - </a:t>
            </a:r>
            <a:r>
              <a:rPr lang="cs-CZ" sz="1400" dirty="0" err="1"/>
              <a:t>crowdfunding</a:t>
            </a:r>
            <a:r>
              <a:rPr lang="cs-CZ" sz="1400" dirty="0"/>
              <a:t>, </a:t>
            </a:r>
            <a:r>
              <a:rPr lang="cs-CZ" sz="1400" dirty="0" err="1"/>
              <a:t>like</a:t>
            </a:r>
            <a:r>
              <a:rPr lang="cs-CZ" sz="1400" dirty="0"/>
              <a:t> </a:t>
            </a:r>
            <a:r>
              <a:rPr lang="cs-CZ" sz="1400" dirty="0" err="1"/>
              <a:t>economy</a:t>
            </a:r>
            <a:r>
              <a:rPr lang="cs-CZ" sz="1400" dirty="0"/>
              <a:t>, </a:t>
            </a:r>
            <a:r>
              <a:rPr lang="cs-CZ" sz="1400" dirty="0" err="1"/>
              <a:t>promotional</a:t>
            </a:r>
            <a:r>
              <a:rPr lang="cs-CZ" sz="1400" dirty="0"/>
              <a:t> </a:t>
            </a:r>
            <a:r>
              <a:rPr lang="cs-CZ" sz="1400" dirty="0" err="1"/>
              <a:t>labor</a:t>
            </a:r>
            <a:r>
              <a:rPr lang="cs-CZ" sz="1400" dirty="0"/>
              <a:t> (</a:t>
            </a:r>
            <a:r>
              <a:rPr lang="cs-CZ" sz="1400" dirty="0" err="1"/>
              <a:t>efangelism</a:t>
            </a:r>
            <a:r>
              <a:rPr lang="cs-CZ" sz="1400" dirty="0"/>
              <a:t>),  </a:t>
            </a:r>
            <a:r>
              <a:rPr lang="cs-CZ" sz="1400" dirty="0" err="1"/>
              <a:t>lovebor</a:t>
            </a:r>
            <a:r>
              <a:rPr lang="cs-CZ" sz="1400" dirty="0"/>
              <a:t>…</a:t>
            </a:r>
          </a:p>
          <a:p>
            <a:pPr lvl="1">
              <a:lnSpc>
                <a:spcPct val="150000"/>
              </a:lnSpc>
            </a:pPr>
            <a:r>
              <a:rPr lang="cs-CZ" sz="1400" dirty="0" err="1"/>
              <a:t>domestication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fans</a:t>
            </a:r>
            <a:r>
              <a:rPr lang="cs-CZ" sz="1400" dirty="0"/>
              <a:t> – kontrola fanoušků, chceme poslušné a aktivní fanoušky (</a:t>
            </a:r>
            <a:r>
              <a:rPr lang="en-US" sz="1400" dirty="0"/>
              <a:t>Fans </a:t>
            </a:r>
            <a:r>
              <a:rPr lang="en-US" sz="1400" i="1" dirty="0"/>
              <a:t>are (…) recruited to be docile and useful…</a:t>
            </a:r>
            <a:r>
              <a:rPr lang="en-US" sz="1400" dirty="0"/>
              <a:t>; Stanfill 2019:114)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+ </a:t>
            </a:r>
            <a:r>
              <a:rPr lang="cs-CZ" sz="1400" dirty="0" err="1"/>
              <a:t>astroturf</a:t>
            </a:r>
            <a:r>
              <a:rPr lang="cs-CZ" sz="1400" dirty="0"/>
              <a:t> a </a:t>
            </a:r>
            <a:r>
              <a:rPr lang="cs-CZ" sz="1400" dirty="0" err="1"/>
              <a:t>brandom</a:t>
            </a:r>
            <a:endParaRPr lang="en-US" sz="1400" dirty="0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2E22A1-1214-460A-9A84-8D3590E262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r="12011" b="-1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4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F2A4917-3A1A-488F-9DA5-D88175978A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42082" b="-1"/>
          <a:stretch/>
        </p:blipFill>
        <p:spPr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0637A63-8C4A-442A-A381-F251641F5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498"/>
          <a:stretch/>
        </p:blipFill>
        <p:spPr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AEFF91E-C020-4969-9795-225518E37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r="5533" b="-2"/>
          <a:stretch/>
        </p:blipFill>
        <p:spPr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C8AA1C-9DCA-4ACF-AC4B-3D250C8864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6" r="2" b="7325"/>
          <a:stretch/>
        </p:blipFill>
        <p:spPr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56A26D1-71C5-4AF5-85D7-B6B78D3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3" y="1458523"/>
            <a:ext cx="5327009" cy="197047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Fanouškovská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sebekomodifikace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7C823-D72D-461F-9287-C7C15E93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80" y="2831684"/>
            <a:ext cx="4282740" cy="3639289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sub/</a:t>
            </a:r>
            <a:r>
              <a:rPr lang="cs-CZ" sz="2800" dirty="0" err="1"/>
              <a:t>fandomový</a:t>
            </a:r>
            <a:r>
              <a:rPr lang="cs-CZ" sz="2800" dirty="0"/>
              <a:t> </a:t>
            </a:r>
            <a:r>
              <a:rPr lang="cs-CZ" sz="2800" dirty="0" err="1"/>
              <a:t>merch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/>
              <a:t>50 </a:t>
            </a:r>
            <a:r>
              <a:rPr lang="cs-CZ" sz="2800" dirty="0" err="1"/>
              <a:t>Shades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Grey</a:t>
            </a:r>
            <a:r>
              <a:rPr lang="cs-CZ" sz="2800" dirty="0"/>
              <a:t> (Master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Universe</a:t>
            </a:r>
            <a:r>
              <a:rPr lang="cs-CZ" sz="28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800" dirty="0" err="1"/>
              <a:t>After</a:t>
            </a:r>
            <a:r>
              <a:rPr lang="cs-CZ" sz="2800" dirty="0"/>
              <a:t> (</a:t>
            </a:r>
            <a:r>
              <a:rPr lang="cs-CZ" sz="2800" dirty="0" err="1"/>
              <a:t>One</a:t>
            </a:r>
            <a:r>
              <a:rPr lang="cs-CZ" sz="2800" dirty="0"/>
              <a:t> </a:t>
            </a:r>
            <a:r>
              <a:rPr lang="cs-CZ" sz="2800" dirty="0" err="1"/>
              <a:t>Direction</a:t>
            </a:r>
            <a:r>
              <a:rPr lang="cs-CZ" sz="2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616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FAA52-7469-43C9-B65A-9E5F7D15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640" y="3487927"/>
            <a:ext cx="4462943" cy="2220042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a neutrální komunikace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5B802-8FE8-47F9-A315-3069DE3F1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57500"/>
            <a:ext cx="5453542" cy="384530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FFFFFF"/>
                </a:solidFill>
              </a:rPr>
              <a:t>skrytá komunikace (cenzura)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FFFFFF"/>
                </a:solidFill>
              </a:rPr>
              <a:t>komplexní narativy (potřeba hlubšího zapojení)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FFFFFF"/>
                </a:solidFill>
              </a:rPr>
              <a:t>hold fanouškům (tweety s poděkováním, uskutečnění </a:t>
            </a:r>
            <a:r>
              <a:rPr lang="cs-CZ" sz="2400" dirty="0" err="1">
                <a:solidFill>
                  <a:srgbClr val="FFFFFF"/>
                </a:solidFill>
              </a:rPr>
              <a:t>fánonu</a:t>
            </a:r>
            <a:r>
              <a:rPr lang="cs-CZ" sz="2400" dirty="0">
                <a:solidFill>
                  <a:srgbClr val="FFFFFF"/>
                </a:solidFill>
              </a:rPr>
              <a:t>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CD16004-5521-4481-9B83-81E00839A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467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280774A-656C-4A34-8E4D-2D0B23CE6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1" r="-2" b="26254"/>
          <a:stretch/>
        </p:blipFill>
        <p:spPr>
          <a:xfrm>
            <a:off x="4687635" y="-3618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D73D665-6D07-4B4D-8967-1AB53E261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r="7809" b="2"/>
          <a:stretch/>
        </p:blipFill>
        <p:spPr>
          <a:xfrm>
            <a:off x="2283613" y="-3620"/>
            <a:ext cx="3393943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86F808B-18E5-43FD-B1B6-59EF1B9A45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2" r="-2" b="36605"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77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58CAF00-0CE3-4A06-93A4-DA503849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r="-5" b="-5"/>
          <a:stretch/>
        </p:blipFill>
        <p:spPr>
          <a:xfrm>
            <a:off x="3524726" y="3764856"/>
            <a:ext cx="2343004" cy="266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290E1D4-48B5-4115-882A-F694F285A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r="2" b="2"/>
          <a:stretch/>
        </p:blipFill>
        <p:spPr>
          <a:xfrm>
            <a:off x="54816" y="3015732"/>
            <a:ext cx="3317933" cy="367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F8146BD-548F-4142-BABA-C569540F4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23" y="3086596"/>
            <a:ext cx="2887549" cy="317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BD6AED-43E3-4CCE-B7BC-D87D60E580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056"/>
          <a:stretch/>
        </p:blipFill>
        <p:spPr>
          <a:xfrm>
            <a:off x="9091196" y="1104811"/>
            <a:ext cx="2446418" cy="275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DED7F84-26F9-48E4-9C11-C760913097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9" r="23346" b="-2"/>
          <a:stretch/>
        </p:blipFill>
        <p:spPr>
          <a:xfrm>
            <a:off x="9470051" y="3933117"/>
            <a:ext cx="2454367" cy="275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10A2E1-9149-4A92-BE6E-7310792B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14" y="339754"/>
            <a:ext cx="5428429" cy="10695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Negativní komunikace	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8B8B10-26C5-4307-9A9A-AE58B3EDB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863" y="1163534"/>
            <a:ext cx="6187906" cy="17587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800" dirty="0" err="1">
                <a:solidFill>
                  <a:srgbClr val="FFFFFF"/>
                </a:solidFill>
              </a:rPr>
              <a:t>fantagonism</a:t>
            </a:r>
            <a:r>
              <a:rPr lang="cs-CZ" sz="1800" dirty="0">
                <a:solidFill>
                  <a:srgbClr val="FFFFFF"/>
                </a:solidFill>
              </a:rPr>
              <a:t> (</a:t>
            </a:r>
            <a:r>
              <a:rPr lang="cs-CZ" sz="1800" dirty="0" err="1">
                <a:solidFill>
                  <a:srgbClr val="FFFFFF"/>
                </a:solidFill>
              </a:rPr>
              <a:t>Glee</a:t>
            </a:r>
            <a:r>
              <a:rPr lang="cs-CZ" sz="1800" dirty="0">
                <a:solidFill>
                  <a:srgbClr val="FFFFFF"/>
                </a:solidFill>
              </a:rPr>
              <a:t> – </a:t>
            </a:r>
            <a:r>
              <a:rPr lang="cs-CZ" sz="1800" dirty="0" err="1">
                <a:solidFill>
                  <a:srgbClr val="FFFFFF"/>
                </a:solidFill>
              </a:rPr>
              <a:t>Brittany</a:t>
            </a:r>
            <a:r>
              <a:rPr lang="cs-CZ" sz="1800" dirty="0">
                <a:solidFill>
                  <a:srgbClr val="FFFFFF"/>
                </a:solidFill>
              </a:rPr>
              <a:t> + Sam, San Diego </a:t>
            </a:r>
            <a:r>
              <a:rPr lang="cs-CZ" sz="1800" dirty="0" err="1">
                <a:solidFill>
                  <a:srgbClr val="FFFFFF"/>
                </a:solidFill>
              </a:rPr>
              <a:t>comic</a:t>
            </a:r>
            <a:r>
              <a:rPr lang="cs-CZ" sz="1800" dirty="0">
                <a:solidFill>
                  <a:srgbClr val="FFFFFF"/>
                </a:solidFill>
              </a:rPr>
              <a:t> con 2017 – </a:t>
            </a:r>
            <a:r>
              <a:rPr lang="cs-CZ" sz="1800" dirty="0" err="1">
                <a:solidFill>
                  <a:srgbClr val="FFFFFF"/>
                </a:solidFill>
              </a:rPr>
              <a:t>Supergirl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cast</a:t>
            </a:r>
            <a:r>
              <a:rPr lang="cs-CZ" sz="1800" dirty="0">
                <a:solidFill>
                  <a:srgbClr val="FFFFFF"/>
                </a:solidFill>
              </a:rPr>
              <a:t>…)</a:t>
            </a:r>
          </a:p>
          <a:p>
            <a:pPr algn="just">
              <a:lnSpc>
                <a:spcPct val="150000"/>
              </a:lnSpc>
            </a:pPr>
            <a:r>
              <a:rPr lang="cs-CZ" sz="1800" dirty="0" err="1">
                <a:solidFill>
                  <a:srgbClr val="FFFFFF"/>
                </a:solidFill>
              </a:rPr>
              <a:t>queerbaiting</a:t>
            </a:r>
            <a:r>
              <a:rPr lang="cs-CZ" sz="1800" dirty="0">
                <a:solidFill>
                  <a:srgbClr val="FFFFFF"/>
                </a:solidFill>
              </a:rPr>
              <a:t> (</a:t>
            </a:r>
            <a:r>
              <a:rPr lang="cs-CZ" sz="1800" dirty="0">
                <a:solidFill>
                  <a:srgbClr val="FFFFFF"/>
                </a:solidFill>
                <a:hlinkClick r:id="rId7"/>
              </a:rPr>
              <a:t>speed </a:t>
            </a:r>
            <a:r>
              <a:rPr lang="cs-CZ" sz="1800" dirty="0" err="1">
                <a:solidFill>
                  <a:srgbClr val="FFFFFF"/>
                </a:solidFill>
                <a:hlinkClick r:id="rId7"/>
              </a:rPr>
              <a:t>dating</a:t>
            </a:r>
            <a:r>
              <a:rPr lang="cs-CZ" sz="18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347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3066CB-F1D7-4B22-AAD8-EDDB625F9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39634629-2027-4274-B784-6089326A1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381B5E6-EFDB-41ED-B736-AF2A52C5F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F7AC62A-04D0-47EC-8057-2A1884854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7" b="24827"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505688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142</TotalTime>
  <Words>173</Words>
  <Application>Microsoft Macintosh PowerPoint</Application>
  <PresentationFormat>Širokoúhlá obrazovka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Kondenzační stopa</vt:lpstr>
      <vt:lpstr>Fanonicko-kanonické konverzace  (od holdu fanouškům k jejich exploataci) </vt:lpstr>
      <vt:lpstr>Darová ekonomika</vt:lpstr>
      <vt:lpstr>Fan labor </vt:lpstr>
      <vt:lpstr>Fanouškovská sebekomodifikace </vt:lpstr>
      <vt:lpstr>Pozitivní a neutrální komunikace</vt:lpstr>
      <vt:lpstr>Negativní komunikace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Fanonicko-kanonické konverzace (od holdu fanouškům k jejich exploataci) </dc:title>
  <dc:creator>Iveta</dc:creator>
  <cp:lastModifiedBy>Iveta Jansová</cp:lastModifiedBy>
  <cp:revision>9</cp:revision>
  <dcterms:created xsi:type="dcterms:W3CDTF">2019-02-15T08:32:57Z</dcterms:created>
  <dcterms:modified xsi:type="dcterms:W3CDTF">2021-02-16T08:55:36Z</dcterms:modified>
</cp:coreProperties>
</file>