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1D"/>
    <a:srgbClr val="CAF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557F3-CE4E-44B0-B721-0EB1F32AE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C06211-8356-4FB3-9AB2-F5F18BD15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43C38-7D15-4056-A1E8-230E2C6E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E9252-D1E6-4D05-B4D8-9ED459BE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8DF6E5-F88A-4C7C-9734-76BF16DD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54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5AE07-3FB6-424E-A8B3-8C5F9A97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6EBF42-52B7-459C-844D-030F5E37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6AD45-3BD8-40B7-AC17-578A3B7B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4460BA-13F6-4AE5-AA33-C77447B2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DEC96F-AF6A-42B2-85B0-2065F2EE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34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CBF120-43DA-4513-81F4-8F28CDAD0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1ACFD6-440C-4D1E-B6EC-DD2F9D9A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508454-B93B-43A3-AE2D-E6E203E6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68219-B21B-4FB5-AE9D-070B7FA7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91E3B9-5179-43D6-B59D-0F780741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4D2FD-E5AB-4794-B16E-C2C2DE1E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DB82E-5EC6-41F6-B72B-06D3B97E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FDB43F-0A3C-479D-8FDB-455C2D39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81AB5-E2E9-492E-B5C3-CF65BB48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1E158-DFE5-4139-B01E-74C517F5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5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4A690-BE7B-4A60-914A-3416A94B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E9EFD6-1CB5-4699-9D90-A8C3CC44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F05CDC-9840-4803-8E7F-057D9EE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5EB204-8A65-4841-A4DE-A6EA9967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A9C83-EB26-46AD-9270-D9CB345F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C7BA9-73B1-408C-81B1-5511F99F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83E35-E56D-4290-A812-7E9F22F70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C70D07-5F0F-4F6B-A1E7-7EC7DC74B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9E96F8-CE48-4CB1-809E-0D518B6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F4302B-0CC5-4E5B-A10F-C2A6006F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9BA8C9-FCF9-42A0-B7C1-7DE847BB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89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C5871-9005-471C-B1E1-E928AA89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234995-1121-4BB7-A502-970D077C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F8CF0C-09FD-4067-AE03-57D6D74D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5D1AD8-CAE3-42CE-B5BF-BFAD610F9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382F3B-68E4-4D20-8D13-965480608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FC632B-4E39-4823-917E-1C52FDA7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D701AE-7C5B-4877-9237-77CA64DD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C0983-CF92-49DE-B339-1A334EE6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80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5DE39-2D0D-41D8-A7EB-A9FD0BFA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AEA9B3-6A67-4A0E-AEBD-AC89E5DF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92A40E-214A-4D9B-9CE2-7705D434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9D5844-20B3-4703-83B2-943DEFA6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9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22AC2D-5DBF-42AF-88B9-8E0266A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ED4DB7-0987-4086-86C3-E73C29FF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C15533-6E3C-4F29-B218-5975AB34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D04AE-7540-4AB7-93FE-69F96D17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C4F42-67FC-4B92-9980-9CDDA604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E340F7-B862-48B5-8A6E-3D13A893C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9C5598-4AD2-44F1-9508-BC594A00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B63BB7-AFC4-4332-91CA-E33661F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A7E403-0A62-4464-92D6-FF6125F6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4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C8C91-D0A8-4CED-A7D1-5B00FBE0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AA71DC-7B14-4510-BE09-973C5DB6F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C663A2-0A07-4066-AAA4-219DDFD92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2B4925-BAD5-4135-B6B8-A599F2E1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D155CA-30C0-4E3C-B362-66987142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FB8F1E-7F84-401F-A268-AEC299FE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6F2767-24B0-41D5-94E7-65F97F6F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B1E9C3-7CD8-4512-8D76-631DA720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384382-FA9E-42A1-A3DE-9410C75B0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177F-D45C-4B58-9B34-5BC3A3ED3DC6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9898EB-E2B5-4638-8963-DD2C953D0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F1E86-086D-41EE-B82A-E714BDFDC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7EF2-C2FF-4E31-BC51-92FEA58BA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76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pendent.co.uk/tv/news/tucker-carlson-mandm-character-sexy-boots-vdb6124f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1FE9F-A38A-40B2-B56C-F6249CBF9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6B0C39-20A0-48BD-AC6C-16BBFE977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The green and brown M&amp;Ms swap sexy heels for comfier shoes in a brand  makeover - MarketWatch">
            <a:extLst>
              <a:ext uri="{FF2B5EF4-FFF2-40B4-BE49-F238E27FC236}">
                <a16:creationId xmlns:a16="http://schemas.microsoft.com/office/drawing/2014/main" id="{FA407D8C-0424-4E86-8C04-31FB5A53C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81544"/>
            <a:ext cx="12049759" cy="67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F7EF9-3BEA-4313-AA97-67A7E69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31F753-48D3-43A6-88D9-ADFB1029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1" y="678824"/>
            <a:ext cx="16367761" cy="5449611"/>
          </a:xfrm>
        </p:spPr>
      </p:pic>
    </p:spTree>
    <p:extLst>
      <p:ext uri="{BB962C8B-B14F-4D97-AF65-F5344CB8AC3E}">
        <p14:creationId xmlns:p14="http://schemas.microsoft.com/office/powerpoint/2010/main" val="314602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02CBA-6700-479B-8764-9687B2A2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vlastně stalo?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EA1C93-E054-47DF-B71F-6B5C9A9C7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98" y="1948668"/>
            <a:ext cx="11430403" cy="397969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63D5A3-8C6A-4334-812C-D5D6EA24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28" y="1548905"/>
            <a:ext cx="9532942" cy="477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M&amp;M's Redesigns Its Characters' Looks and Personalities to Be  'Representative of Today's Society' | PEOPLE.com">
            <a:extLst>
              <a:ext uri="{FF2B5EF4-FFF2-40B4-BE49-F238E27FC236}">
                <a16:creationId xmlns:a16="http://schemas.microsoft.com/office/drawing/2014/main" id="{092BE8DC-DA30-4A2D-84AB-64E661C1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4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BCCD2-C805-4F17-8ACE-B0209D9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na to byly reakce?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0758F-3781-43D9-8FD4-F68988D8C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077CA7-888D-4916-A768-CF7B41EF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72" y="1569559"/>
            <a:ext cx="9381033" cy="18594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C7C55CE-5863-4B37-9F5C-C9A9D1BC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2" y="3563937"/>
            <a:ext cx="9365792" cy="189754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4F909A6-21B8-4EE9-9043-021ECC176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66" y="453132"/>
            <a:ext cx="6988146" cy="595173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2220DA7-6DDD-4E27-B7BD-11483078A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400" y="1825625"/>
            <a:ext cx="10397594" cy="409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99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4EA7E-5F39-4E54-BF48-8893496F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Tucker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02A48-DBE0-4713-8C5A-4FD1C7283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https://www.independent.co.uk/tv/news/tucker-carlson-mandm-character-sexy-boots-vdb6124f0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56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. Phil M&amp;M | JorJor's Wacky Encyclopedia Wiki | Fandom">
            <a:extLst>
              <a:ext uri="{FF2B5EF4-FFF2-40B4-BE49-F238E27FC236}">
                <a16:creationId xmlns:a16="http://schemas.microsoft.com/office/drawing/2014/main" id="{C5CDF764-4287-4F28-890C-771F8B7EA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r="-2" b="3820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BECD6C-D028-46EB-A1BE-E316A066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Co si o tom myslíte vy?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616209-D291-4B50-B7F7-F8A739CF3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Děkuji za pozornost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Co se vlastně stalo?</vt:lpstr>
      <vt:lpstr>Jaká na to byly reakce?</vt:lpstr>
      <vt:lpstr>Tucker</vt:lpstr>
      <vt:lpstr>Co si o tom myslíte vy?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František Ciglbauer</dc:creator>
  <cp:lastModifiedBy>František Ciglbauer</cp:lastModifiedBy>
  <cp:revision>1</cp:revision>
  <dcterms:created xsi:type="dcterms:W3CDTF">2022-04-20T10:41:17Z</dcterms:created>
  <dcterms:modified xsi:type="dcterms:W3CDTF">2022-04-20T11:30:46Z</dcterms:modified>
</cp:coreProperties>
</file>