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88E8460-C2F8-45C5-9609-AF774EF902CF}" type="doc">
      <dgm:prSet loTypeId="urn:microsoft.com/office/officeart/2008/layout/LinedList" loCatId="list" qsTypeId="urn:microsoft.com/office/officeart/2005/8/quickstyle/simple1" qsCatId="simple" csTypeId="urn:microsoft.com/office/officeart/2005/8/colors/accent6_2" csCatId="accent6"/>
      <dgm:spPr/>
      <dgm:t>
        <a:bodyPr/>
        <a:lstStyle/>
        <a:p>
          <a:endParaRPr lang="en-US"/>
        </a:p>
      </dgm:t>
    </dgm:pt>
    <dgm:pt modelId="{FFC1E8DD-538F-4FB5-AE75-B60A0E2E4936}">
      <dgm:prSet/>
      <dgm:spPr/>
      <dgm:t>
        <a:bodyPr/>
        <a:lstStyle/>
        <a:p>
          <a:r>
            <a:rPr lang="cs-CZ"/>
            <a:t>Reklama na zesvětlující tělové mléko byla odvysílaná v roce 2017 v řadě afrických států</a:t>
          </a:r>
          <a:endParaRPr lang="en-US"/>
        </a:p>
      </dgm:t>
    </dgm:pt>
    <dgm:pt modelId="{1379C132-ECD1-4A76-AB96-5427E80D9A8E}" type="parTrans" cxnId="{BA049E7B-A89A-4C9E-B4A1-2DBFC6E4F704}">
      <dgm:prSet/>
      <dgm:spPr/>
      <dgm:t>
        <a:bodyPr/>
        <a:lstStyle/>
        <a:p>
          <a:endParaRPr lang="en-US"/>
        </a:p>
      </dgm:t>
    </dgm:pt>
    <dgm:pt modelId="{A72AD29A-146C-4668-93FD-4C3839E64BBF}" type="sibTrans" cxnId="{BA049E7B-A89A-4C9E-B4A1-2DBFC6E4F704}">
      <dgm:prSet/>
      <dgm:spPr/>
      <dgm:t>
        <a:bodyPr/>
        <a:lstStyle/>
        <a:p>
          <a:endParaRPr lang="en-US"/>
        </a:p>
      </dgm:t>
    </dgm:pt>
    <dgm:pt modelId="{C865FD2D-DF68-4166-B5EC-004D8A5A0071}">
      <dgm:prSet/>
      <dgm:spPr/>
      <dgm:t>
        <a:bodyPr/>
        <a:lstStyle/>
        <a:p>
          <a:r>
            <a:rPr lang="cs-CZ" dirty="0"/>
            <a:t>V reklamě se objevuje mladá žena, její pokožka se po nanesení krému stane o několik odstínů světlejší</a:t>
          </a:r>
          <a:endParaRPr lang="en-US" dirty="0"/>
        </a:p>
      </dgm:t>
    </dgm:pt>
    <dgm:pt modelId="{4F0C6B8A-17FD-428F-80A0-0D1BBD466AA8}" type="parTrans" cxnId="{86ADC499-484E-4886-A3DC-23D6DD1C82CE}">
      <dgm:prSet/>
      <dgm:spPr/>
      <dgm:t>
        <a:bodyPr/>
        <a:lstStyle/>
        <a:p>
          <a:endParaRPr lang="en-US"/>
        </a:p>
      </dgm:t>
    </dgm:pt>
    <dgm:pt modelId="{CB799A60-C8D7-4245-9CCB-05F12F730252}" type="sibTrans" cxnId="{86ADC499-484E-4886-A3DC-23D6DD1C82CE}">
      <dgm:prSet/>
      <dgm:spPr/>
      <dgm:t>
        <a:bodyPr/>
        <a:lstStyle/>
        <a:p>
          <a:endParaRPr lang="en-US"/>
        </a:p>
      </dgm:t>
    </dgm:pt>
    <dgm:pt modelId="{6FCBBF29-AE85-4175-BD66-5A0A0283D119}">
      <dgm:prSet/>
      <dgm:spPr/>
      <dgm:t>
        <a:bodyPr/>
        <a:lstStyle/>
        <a:p>
          <a:r>
            <a:rPr lang="cs-CZ"/>
            <a:t>Podle firmy je produkt odpovědí na přání klientů - každý se může rozhodnout, zda si produkt pořídí, nebo ne</a:t>
          </a:r>
          <a:endParaRPr lang="en-US"/>
        </a:p>
      </dgm:t>
    </dgm:pt>
    <dgm:pt modelId="{A2D5441E-7D39-4357-A0CA-4BA654AF2A6A}" type="parTrans" cxnId="{0CE5E042-1685-4498-86E6-E4B60DEA1569}">
      <dgm:prSet/>
      <dgm:spPr/>
      <dgm:t>
        <a:bodyPr/>
        <a:lstStyle/>
        <a:p>
          <a:endParaRPr lang="en-US"/>
        </a:p>
      </dgm:t>
    </dgm:pt>
    <dgm:pt modelId="{B5694E5A-4507-41AD-9803-44C0DF3E0904}" type="sibTrans" cxnId="{0CE5E042-1685-4498-86E6-E4B60DEA1569}">
      <dgm:prSet/>
      <dgm:spPr/>
      <dgm:t>
        <a:bodyPr/>
        <a:lstStyle/>
        <a:p>
          <a:endParaRPr lang="en-US"/>
        </a:p>
      </dgm:t>
    </dgm:pt>
    <dgm:pt modelId="{454E34CC-A121-4DF8-9DEC-710D4E9EA468}">
      <dgm:prSet/>
      <dgm:spPr/>
      <dgm:t>
        <a:bodyPr/>
        <a:lstStyle/>
        <a:p>
          <a:r>
            <a:rPr lang="cs-CZ"/>
            <a:t>Kontrast s dalšími problematickými reklamami od firmy Nivea</a:t>
          </a:r>
          <a:endParaRPr lang="en-US"/>
        </a:p>
      </dgm:t>
    </dgm:pt>
    <dgm:pt modelId="{68335F1A-0094-4F44-8073-D8B09980A453}" type="parTrans" cxnId="{D6B61FF8-91A3-4590-AC65-216601E3533A}">
      <dgm:prSet/>
      <dgm:spPr/>
      <dgm:t>
        <a:bodyPr/>
        <a:lstStyle/>
        <a:p>
          <a:endParaRPr lang="en-US"/>
        </a:p>
      </dgm:t>
    </dgm:pt>
    <dgm:pt modelId="{52ED53B3-333C-46F4-9046-9EF451FCEDD6}" type="sibTrans" cxnId="{D6B61FF8-91A3-4590-AC65-216601E3533A}">
      <dgm:prSet/>
      <dgm:spPr/>
      <dgm:t>
        <a:bodyPr/>
        <a:lstStyle/>
        <a:p>
          <a:endParaRPr lang="en-US"/>
        </a:p>
      </dgm:t>
    </dgm:pt>
    <dgm:pt modelId="{8C29AE9E-6292-E642-A839-712AAF9D249E}" type="pres">
      <dgm:prSet presAssocID="{A88E8460-C2F8-45C5-9609-AF774EF902CF}" presName="vert0" presStyleCnt="0">
        <dgm:presLayoutVars>
          <dgm:dir/>
          <dgm:animOne val="branch"/>
          <dgm:animLvl val="lvl"/>
        </dgm:presLayoutVars>
      </dgm:prSet>
      <dgm:spPr/>
    </dgm:pt>
    <dgm:pt modelId="{E96A050F-CE27-E44D-8E93-7F8C45F5288F}" type="pres">
      <dgm:prSet presAssocID="{FFC1E8DD-538F-4FB5-AE75-B60A0E2E4936}" presName="thickLine" presStyleLbl="alignNode1" presStyleIdx="0" presStyleCnt="4"/>
      <dgm:spPr/>
    </dgm:pt>
    <dgm:pt modelId="{DA753911-1CDF-4242-B77C-D093C97B9313}" type="pres">
      <dgm:prSet presAssocID="{FFC1E8DD-538F-4FB5-AE75-B60A0E2E4936}" presName="horz1" presStyleCnt="0"/>
      <dgm:spPr/>
    </dgm:pt>
    <dgm:pt modelId="{E8A879A8-E736-E543-BC09-CEC422A3FC43}" type="pres">
      <dgm:prSet presAssocID="{FFC1E8DD-538F-4FB5-AE75-B60A0E2E4936}" presName="tx1" presStyleLbl="revTx" presStyleIdx="0" presStyleCnt="4"/>
      <dgm:spPr/>
    </dgm:pt>
    <dgm:pt modelId="{DAB35477-8F35-5349-AF34-F7E99554ADF9}" type="pres">
      <dgm:prSet presAssocID="{FFC1E8DD-538F-4FB5-AE75-B60A0E2E4936}" presName="vert1" presStyleCnt="0"/>
      <dgm:spPr/>
    </dgm:pt>
    <dgm:pt modelId="{37831688-388D-0F4E-987B-84E52E64B710}" type="pres">
      <dgm:prSet presAssocID="{C865FD2D-DF68-4166-B5EC-004D8A5A0071}" presName="thickLine" presStyleLbl="alignNode1" presStyleIdx="1" presStyleCnt="4"/>
      <dgm:spPr/>
    </dgm:pt>
    <dgm:pt modelId="{681BA646-F31D-224B-B4AC-732D39EDDE77}" type="pres">
      <dgm:prSet presAssocID="{C865FD2D-DF68-4166-B5EC-004D8A5A0071}" presName="horz1" presStyleCnt="0"/>
      <dgm:spPr/>
    </dgm:pt>
    <dgm:pt modelId="{5632BA30-99A2-FD4D-9E66-5AB4967EE390}" type="pres">
      <dgm:prSet presAssocID="{C865FD2D-DF68-4166-B5EC-004D8A5A0071}" presName="tx1" presStyleLbl="revTx" presStyleIdx="1" presStyleCnt="4"/>
      <dgm:spPr/>
    </dgm:pt>
    <dgm:pt modelId="{243A755E-39D4-3F47-94F5-E11AE8CC0C23}" type="pres">
      <dgm:prSet presAssocID="{C865FD2D-DF68-4166-B5EC-004D8A5A0071}" presName="vert1" presStyleCnt="0"/>
      <dgm:spPr/>
    </dgm:pt>
    <dgm:pt modelId="{D6B50498-8770-0A49-B2F4-F9DFB50414B5}" type="pres">
      <dgm:prSet presAssocID="{6FCBBF29-AE85-4175-BD66-5A0A0283D119}" presName="thickLine" presStyleLbl="alignNode1" presStyleIdx="2" presStyleCnt="4"/>
      <dgm:spPr/>
    </dgm:pt>
    <dgm:pt modelId="{98D2D8E0-AD7B-0E42-BA4C-F03B4CE17703}" type="pres">
      <dgm:prSet presAssocID="{6FCBBF29-AE85-4175-BD66-5A0A0283D119}" presName="horz1" presStyleCnt="0"/>
      <dgm:spPr/>
    </dgm:pt>
    <dgm:pt modelId="{929F283D-A31D-2B44-AA2A-1A2BC819E931}" type="pres">
      <dgm:prSet presAssocID="{6FCBBF29-AE85-4175-BD66-5A0A0283D119}" presName="tx1" presStyleLbl="revTx" presStyleIdx="2" presStyleCnt="4"/>
      <dgm:spPr/>
    </dgm:pt>
    <dgm:pt modelId="{ADC6E1C9-0B18-664E-8BE4-9A923F6E7DCA}" type="pres">
      <dgm:prSet presAssocID="{6FCBBF29-AE85-4175-BD66-5A0A0283D119}" presName="vert1" presStyleCnt="0"/>
      <dgm:spPr/>
    </dgm:pt>
    <dgm:pt modelId="{B7F87EC7-A04F-F544-B47A-F0047F1CB93E}" type="pres">
      <dgm:prSet presAssocID="{454E34CC-A121-4DF8-9DEC-710D4E9EA468}" presName="thickLine" presStyleLbl="alignNode1" presStyleIdx="3" presStyleCnt="4"/>
      <dgm:spPr/>
    </dgm:pt>
    <dgm:pt modelId="{9B37A453-E561-BC43-9B06-0725A9C48291}" type="pres">
      <dgm:prSet presAssocID="{454E34CC-A121-4DF8-9DEC-710D4E9EA468}" presName="horz1" presStyleCnt="0"/>
      <dgm:spPr/>
    </dgm:pt>
    <dgm:pt modelId="{68149A6A-B6B0-A84A-8C5E-F3508632D61F}" type="pres">
      <dgm:prSet presAssocID="{454E34CC-A121-4DF8-9DEC-710D4E9EA468}" presName="tx1" presStyleLbl="revTx" presStyleIdx="3" presStyleCnt="4"/>
      <dgm:spPr/>
    </dgm:pt>
    <dgm:pt modelId="{2DD98F7E-A886-5746-9E08-FAEBD678514E}" type="pres">
      <dgm:prSet presAssocID="{454E34CC-A121-4DF8-9DEC-710D4E9EA468}" presName="vert1" presStyleCnt="0"/>
      <dgm:spPr/>
    </dgm:pt>
  </dgm:ptLst>
  <dgm:cxnLst>
    <dgm:cxn modelId="{40478D06-C159-EF48-9565-F75CA8A15B2C}" type="presOf" srcId="{FFC1E8DD-538F-4FB5-AE75-B60A0E2E4936}" destId="{E8A879A8-E736-E543-BC09-CEC422A3FC43}" srcOrd="0" destOrd="0" presId="urn:microsoft.com/office/officeart/2008/layout/LinedList"/>
    <dgm:cxn modelId="{A70B4214-E16A-6F41-9785-6FB56CC6125E}" type="presOf" srcId="{C865FD2D-DF68-4166-B5EC-004D8A5A0071}" destId="{5632BA30-99A2-FD4D-9E66-5AB4967EE390}" srcOrd="0" destOrd="0" presId="urn:microsoft.com/office/officeart/2008/layout/LinedList"/>
    <dgm:cxn modelId="{D4F0B014-53C4-EF4B-871C-A768957EC806}" type="presOf" srcId="{6FCBBF29-AE85-4175-BD66-5A0A0283D119}" destId="{929F283D-A31D-2B44-AA2A-1A2BC819E931}" srcOrd="0" destOrd="0" presId="urn:microsoft.com/office/officeart/2008/layout/LinedList"/>
    <dgm:cxn modelId="{7BB7B142-4543-A643-AFB4-01392E187CBC}" type="presOf" srcId="{A88E8460-C2F8-45C5-9609-AF774EF902CF}" destId="{8C29AE9E-6292-E642-A839-712AAF9D249E}" srcOrd="0" destOrd="0" presId="urn:microsoft.com/office/officeart/2008/layout/LinedList"/>
    <dgm:cxn modelId="{0CE5E042-1685-4498-86E6-E4B60DEA1569}" srcId="{A88E8460-C2F8-45C5-9609-AF774EF902CF}" destId="{6FCBBF29-AE85-4175-BD66-5A0A0283D119}" srcOrd="2" destOrd="0" parTransId="{A2D5441E-7D39-4357-A0CA-4BA654AF2A6A}" sibTransId="{B5694E5A-4507-41AD-9803-44C0DF3E0904}"/>
    <dgm:cxn modelId="{BA049E7B-A89A-4C9E-B4A1-2DBFC6E4F704}" srcId="{A88E8460-C2F8-45C5-9609-AF774EF902CF}" destId="{FFC1E8DD-538F-4FB5-AE75-B60A0E2E4936}" srcOrd="0" destOrd="0" parTransId="{1379C132-ECD1-4A76-AB96-5427E80D9A8E}" sibTransId="{A72AD29A-146C-4668-93FD-4C3839E64BBF}"/>
    <dgm:cxn modelId="{86ADC499-484E-4886-A3DC-23D6DD1C82CE}" srcId="{A88E8460-C2F8-45C5-9609-AF774EF902CF}" destId="{C865FD2D-DF68-4166-B5EC-004D8A5A0071}" srcOrd="1" destOrd="0" parTransId="{4F0C6B8A-17FD-428F-80A0-0D1BBD466AA8}" sibTransId="{CB799A60-C8D7-4245-9CCB-05F12F730252}"/>
    <dgm:cxn modelId="{E34D2FAC-3E07-5546-A35D-5E7452EFB0FC}" type="presOf" srcId="{454E34CC-A121-4DF8-9DEC-710D4E9EA468}" destId="{68149A6A-B6B0-A84A-8C5E-F3508632D61F}" srcOrd="0" destOrd="0" presId="urn:microsoft.com/office/officeart/2008/layout/LinedList"/>
    <dgm:cxn modelId="{D6B61FF8-91A3-4590-AC65-216601E3533A}" srcId="{A88E8460-C2F8-45C5-9609-AF774EF902CF}" destId="{454E34CC-A121-4DF8-9DEC-710D4E9EA468}" srcOrd="3" destOrd="0" parTransId="{68335F1A-0094-4F44-8073-D8B09980A453}" sibTransId="{52ED53B3-333C-46F4-9046-9EF451FCEDD6}"/>
    <dgm:cxn modelId="{16DDED51-0F51-6647-94B1-5D8109FE261B}" type="presParOf" srcId="{8C29AE9E-6292-E642-A839-712AAF9D249E}" destId="{E96A050F-CE27-E44D-8E93-7F8C45F5288F}" srcOrd="0" destOrd="0" presId="urn:microsoft.com/office/officeart/2008/layout/LinedList"/>
    <dgm:cxn modelId="{D8544629-D5F0-AB4A-9097-51B155B6BCE5}" type="presParOf" srcId="{8C29AE9E-6292-E642-A839-712AAF9D249E}" destId="{DA753911-1CDF-4242-B77C-D093C97B9313}" srcOrd="1" destOrd="0" presId="urn:microsoft.com/office/officeart/2008/layout/LinedList"/>
    <dgm:cxn modelId="{E7DF8511-AF5C-F443-87B5-2112C2F30A98}" type="presParOf" srcId="{DA753911-1CDF-4242-B77C-D093C97B9313}" destId="{E8A879A8-E736-E543-BC09-CEC422A3FC43}" srcOrd="0" destOrd="0" presId="urn:microsoft.com/office/officeart/2008/layout/LinedList"/>
    <dgm:cxn modelId="{D73FEA89-55F9-4849-AC8F-CC10557EB97E}" type="presParOf" srcId="{DA753911-1CDF-4242-B77C-D093C97B9313}" destId="{DAB35477-8F35-5349-AF34-F7E99554ADF9}" srcOrd="1" destOrd="0" presId="urn:microsoft.com/office/officeart/2008/layout/LinedList"/>
    <dgm:cxn modelId="{4CB001FB-90E8-A846-B922-36C1C81AB052}" type="presParOf" srcId="{8C29AE9E-6292-E642-A839-712AAF9D249E}" destId="{37831688-388D-0F4E-987B-84E52E64B710}" srcOrd="2" destOrd="0" presId="urn:microsoft.com/office/officeart/2008/layout/LinedList"/>
    <dgm:cxn modelId="{1EA1A42D-E37A-544C-B82E-2C127E4570BC}" type="presParOf" srcId="{8C29AE9E-6292-E642-A839-712AAF9D249E}" destId="{681BA646-F31D-224B-B4AC-732D39EDDE77}" srcOrd="3" destOrd="0" presId="urn:microsoft.com/office/officeart/2008/layout/LinedList"/>
    <dgm:cxn modelId="{11F27BD1-BA85-3547-896B-F972A3738BCD}" type="presParOf" srcId="{681BA646-F31D-224B-B4AC-732D39EDDE77}" destId="{5632BA30-99A2-FD4D-9E66-5AB4967EE390}" srcOrd="0" destOrd="0" presId="urn:microsoft.com/office/officeart/2008/layout/LinedList"/>
    <dgm:cxn modelId="{6C860A1E-8221-A946-9681-791BA5DF8C34}" type="presParOf" srcId="{681BA646-F31D-224B-B4AC-732D39EDDE77}" destId="{243A755E-39D4-3F47-94F5-E11AE8CC0C23}" srcOrd="1" destOrd="0" presId="urn:microsoft.com/office/officeart/2008/layout/LinedList"/>
    <dgm:cxn modelId="{97351D9E-9190-6742-B9D7-894604F41967}" type="presParOf" srcId="{8C29AE9E-6292-E642-A839-712AAF9D249E}" destId="{D6B50498-8770-0A49-B2F4-F9DFB50414B5}" srcOrd="4" destOrd="0" presId="urn:microsoft.com/office/officeart/2008/layout/LinedList"/>
    <dgm:cxn modelId="{83B27540-1224-0E47-83DB-636A8A53AAA3}" type="presParOf" srcId="{8C29AE9E-6292-E642-A839-712AAF9D249E}" destId="{98D2D8E0-AD7B-0E42-BA4C-F03B4CE17703}" srcOrd="5" destOrd="0" presId="urn:microsoft.com/office/officeart/2008/layout/LinedList"/>
    <dgm:cxn modelId="{C5D7DA40-4A2E-FE4E-AA9E-67DED59456E0}" type="presParOf" srcId="{98D2D8E0-AD7B-0E42-BA4C-F03B4CE17703}" destId="{929F283D-A31D-2B44-AA2A-1A2BC819E931}" srcOrd="0" destOrd="0" presId="urn:microsoft.com/office/officeart/2008/layout/LinedList"/>
    <dgm:cxn modelId="{50BFB559-AA0C-C747-9734-30284D173C4D}" type="presParOf" srcId="{98D2D8E0-AD7B-0E42-BA4C-F03B4CE17703}" destId="{ADC6E1C9-0B18-664E-8BE4-9A923F6E7DCA}" srcOrd="1" destOrd="0" presId="urn:microsoft.com/office/officeart/2008/layout/LinedList"/>
    <dgm:cxn modelId="{5F7E628C-91AC-F847-8D11-8273E190889B}" type="presParOf" srcId="{8C29AE9E-6292-E642-A839-712AAF9D249E}" destId="{B7F87EC7-A04F-F544-B47A-F0047F1CB93E}" srcOrd="6" destOrd="0" presId="urn:microsoft.com/office/officeart/2008/layout/LinedList"/>
    <dgm:cxn modelId="{34E6E624-75ED-4C46-97A6-738DD088F520}" type="presParOf" srcId="{8C29AE9E-6292-E642-A839-712AAF9D249E}" destId="{9B37A453-E561-BC43-9B06-0725A9C48291}" srcOrd="7" destOrd="0" presId="urn:microsoft.com/office/officeart/2008/layout/LinedList"/>
    <dgm:cxn modelId="{19A2DC13-FF66-0F4A-9297-5D5575D54943}" type="presParOf" srcId="{9B37A453-E561-BC43-9B06-0725A9C48291}" destId="{68149A6A-B6B0-A84A-8C5E-F3508632D61F}" srcOrd="0" destOrd="0" presId="urn:microsoft.com/office/officeart/2008/layout/LinedList"/>
    <dgm:cxn modelId="{B6CF0D65-7D82-1B45-846D-638CB54F6E42}" type="presParOf" srcId="{9B37A453-E561-BC43-9B06-0725A9C48291}" destId="{2DD98F7E-A886-5746-9E08-FAEBD678514E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7DA75C7-76BF-4FDA-9330-AA7FD3A12C3C}" type="doc">
      <dgm:prSet loTypeId="urn:microsoft.com/office/officeart/2008/layout/LinedList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F8E2C09-399B-412B-A493-F7FE719907ED}">
      <dgm:prSet/>
      <dgm:spPr/>
      <dgm:t>
        <a:bodyPr/>
        <a:lstStyle/>
        <a:p>
          <a:r>
            <a:rPr lang="cs-CZ" dirty="0"/>
            <a:t>Reklama u části společnosti vyvolala pobouření</a:t>
          </a:r>
          <a:endParaRPr lang="en-US" dirty="0"/>
        </a:p>
      </dgm:t>
    </dgm:pt>
    <dgm:pt modelId="{909182DA-0D56-4898-AB89-3D9A254D10E5}" type="parTrans" cxnId="{79AA29EB-D760-482B-B006-C5937E811527}">
      <dgm:prSet/>
      <dgm:spPr/>
      <dgm:t>
        <a:bodyPr/>
        <a:lstStyle/>
        <a:p>
          <a:endParaRPr lang="en-US"/>
        </a:p>
      </dgm:t>
    </dgm:pt>
    <dgm:pt modelId="{89E5D647-218A-4D6B-BAB3-409DD8DFD671}" type="sibTrans" cxnId="{79AA29EB-D760-482B-B006-C5937E811527}">
      <dgm:prSet/>
      <dgm:spPr/>
      <dgm:t>
        <a:bodyPr/>
        <a:lstStyle/>
        <a:p>
          <a:endParaRPr lang="en-US"/>
        </a:p>
      </dgm:t>
    </dgm:pt>
    <dgm:pt modelId="{50932018-D746-4C3A-9114-66324547F0E2}">
      <dgm:prSet/>
      <dgm:spPr/>
      <dgm:t>
        <a:bodyPr/>
        <a:lstStyle/>
        <a:p>
          <a:r>
            <a:rPr lang="cs-CZ" dirty="0"/>
            <a:t>Podle některých názorů je bělení pokožky běžnou praktikou spousty žen tmavé pleti a je zapříčiněno toxickým ideálem krásy</a:t>
          </a:r>
          <a:endParaRPr lang="en-US" dirty="0"/>
        </a:p>
      </dgm:t>
    </dgm:pt>
    <dgm:pt modelId="{A0E47E9D-E731-4124-AEA7-56BAA39B62EE}" type="parTrans" cxnId="{4540D5C4-5C96-48BC-9D19-C28A71FB6771}">
      <dgm:prSet/>
      <dgm:spPr/>
      <dgm:t>
        <a:bodyPr/>
        <a:lstStyle/>
        <a:p>
          <a:endParaRPr lang="en-US"/>
        </a:p>
      </dgm:t>
    </dgm:pt>
    <dgm:pt modelId="{3B2F360F-43D9-49C3-9B10-B74B20ED7B78}" type="sibTrans" cxnId="{4540D5C4-5C96-48BC-9D19-C28A71FB6771}">
      <dgm:prSet/>
      <dgm:spPr/>
      <dgm:t>
        <a:bodyPr/>
        <a:lstStyle/>
        <a:p>
          <a:endParaRPr lang="en-US"/>
        </a:p>
      </dgm:t>
    </dgm:pt>
    <dgm:pt modelId="{72227DC6-481A-438C-B009-96B01FFE506E}">
      <dgm:prSet/>
      <dgm:spPr/>
      <dgm:t>
        <a:bodyPr/>
        <a:lstStyle/>
        <a:p>
          <a:r>
            <a:rPr lang="cs-CZ"/>
            <a:t>Firma nařčení z rasismu odmítla</a:t>
          </a:r>
          <a:endParaRPr lang="en-US"/>
        </a:p>
      </dgm:t>
    </dgm:pt>
    <dgm:pt modelId="{CDBC98B7-4B3C-4DAC-B985-6A26B1ED1A8D}" type="parTrans" cxnId="{FDDFD5F0-01A6-4C76-9AF2-E4747070F0A3}">
      <dgm:prSet/>
      <dgm:spPr/>
      <dgm:t>
        <a:bodyPr/>
        <a:lstStyle/>
        <a:p>
          <a:endParaRPr lang="en-US"/>
        </a:p>
      </dgm:t>
    </dgm:pt>
    <dgm:pt modelId="{4848D59B-0595-421B-85D4-33C3130718F6}" type="sibTrans" cxnId="{FDDFD5F0-01A6-4C76-9AF2-E4747070F0A3}">
      <dgm:prSet/>
      <dgm:spPr/>
      <dgm:t>
        <a:bodyPr/>
        <a:lstStyle/>
        <a:p>
          <a:endParaRPr lang="en-US"/>
        </a:p>
      </dgm:t>
    </dgm:pt>
    <dgm:pt modelId="{9FC3D4BA-7FCF-5842-92B3-1ACB62E20B75}" type="pres">
      <dgm:prSet presAssocID="{47DA75C7-76BF-4FDA-9330-AA7FD3A12C3C}" presName="vert0" presStyleCnt="0">
        <dgm:presLayoutVars>
          <dgm:dir/>
          <dgm:animOne val="branch"/>
          <dgm:animLvl val="lvl"/>
        </dgm:presLayoutVars>
      </dgm:prSet>
      <dgm:spPr/>
    </dgm:pt>
    <dgm:pt modelId="{B64DD84F-4A79-044F-9962-A314BB99DCDC}" type="pres">
      <dgm:prSet presAssocID="{DF8E2C09-399B-412B-A493-F7FE719907ED}" presName="thickLine" presStyleLbl="alignNode1" presStyleIdx="0" presStyleCnt="3"/>
      <dgm:spPr/>
    </dgm:pt>
    <dgm:pt modelId="{977F9242-B0B8-6240-BC7B-BE8E322648D0}" type="pres">
      <dgm:prSet presAssocID="{DF8E2C09-399B-412B-A493-F7FE719907ED}" presName="horz1" presStyleCnt="0"/>
      <dgm:spPr/>
    </dgm:pt>
    <dgm:pt modelId="{3A573755-A428-064B-9F3D-2377102DD79E}" type="pres">
      <dgm:prSet presAssocID="{DF8E2C09-399B-412B-A493-F7FE719907ED}" presName="tx1" presStyleLbl="revTx" presStyleIdx="0" presStyleCnt="3"/>
      <dgm:spPr/>
    </dgm:pt>
    <dgm:pt modelId="{5FCAB3FF-D625-1D46-914B-17DEA26E0B90}" type="pres">
      <dgm:prSet presAssocID="{DF8E2C09-399B-412B-A493-F7FE719907ED}" presName="vert1" presStyleCnt="0"/>
      <dgm:spPr/>
    </dgm:pt>
    <dgm:pt modelId="{3779B37C-FF4D-FD4B-BEA0-9BB42DA7046A}" type="pres">
      <dgm:prSet presAssocID="{50932018-D746-4C3A-9114-66324547F0E2}" presName="thickLine" presStyleLbl="alignNode1" presStyleIdx="1" presStyleCnt="3"/>
      <dgm:spPr/>
    </dgm:pt>
    <dgm:pt modelId="{BF702B05-0AB3-9B47-9B8F-7A9654CB03AE}" type="pres">
      <dgm:prSet presAssocID="{50932018-D746-4C3A-9114-66324547F0E2}" presName="horz1" presStyleCnt="0"/>
      <dgm:spPr/>
    </dgm:pt>
    <dgm:pt modelId="{C76BE04D-8A70-8544-AE78-403277E41189}" type="pres">
      <dgm:prSet presAssocID="{50932018-D746-4C3A-9114-66324547F0E2}" presName="tx1" presStyleLbl="revTx" presStyleIdx="1" presStyleCnt="3"/>
      <dgm:spPr/>
    </dgm:pt>
    <dgm:pt modelId="{D59066F2-BE74-E34E-AAEE-0B503292202B}" type="pres">
      <dgm:prSet presAssocID="{50932018-D746-4C3A-9114-66324547F0E2}" presName="vert1" presStyleCnt="0"/>
      <dgm:spPr/>
    </dgm:pt>
    <dgm:pt modelId="{F0C8D1A0-1C3C-5948-8BE0-DF75068A69EF}" type="pres">
      <dgm:prSet presAssocID="{72227DC6-481A-438C-B009-96B01FFE506E}" presName="thickLine" presStyleLbl="alignNode1" presStyleIdx="2" presStyleCnt="3"/>
      <dgm:spPr/>
    </dgm:pt>
    <dgm:pt modelId="{A24A418A-EB81-6B41-BEBD-3990EFB88C5F}" type="pres">
      <dgm:prSet presAssocID="{72227DC6-481A-438C-B009-96B01FFE506E}" presName="horz1" presStyleCnt="0"/>
      <dgm:spPr/>
    </dgm:pt>
    <dgm:pt modelId="{EB940B6E-4762-814E-93B7-73C9175D01DA}" type="pres">
      <dgm:prSet presAssocID="{72227DC6-481A-438C-B009-96B01FFE506E}" presName="tx1" presStyleLbl="revTx" presStyleIdx="2" presStyleCnt="3"/>
      <dgm:spPr/>
    </dgm:pt>
    <dgm:pt modelId="{5FBF98AD-72F1-CE47-B8F1-B9A015CF405C}" type="pres">
      <dgm:prSet presAssocID="{72227DC6-481A-438C-B009-96B01FFE506E}" presName="vert1" presStyleCnt="0"/>
      <dgm:spPr/>
    </dgm:pt>
  </dgm:ptLst>
  <dgm:cxnLst>
    <dgm:cxn modelId="{417B8E3E-3103-1C40-841E-0F30A8C1A9E3}" type="presOf" srcId="{DF8E2C09-399B-412B-A493-F7FE719907ED}" destId="{3A573755-A428-064B-9F3D-2377102DD79E}" srcOrd="0" destOrd="0" presId="urn:microsoft.com/office/officeart/2008/layout/LinedList"/>
    <dgm:cxn modelId="{641B5D4C-0114-D948-B57B-2FF020B0709D}" type="presOf" srcId="{47DA75C7-76BF-4FDA-9330-AA7FD3A12C3C}" destId="{9FC3D4BA-7FCF-5842-92B3-1ACB62E20B75}" srcOrd="0" destOrd="0" presId="urn:microsoft.com/office/officeart/2008/layout/LinedList"/>
    <dgm:cxn modelId="{6A1FC4A9-111C-C040-A965-C80844542594}" type="presOf" srcId="{72227DC6-481A-438C-B009-96B01FFE506E}" destId="{EB940B6E-4762-814E-93B7-73C9175D01DA}" srcOrd="0" destOrd="0" presId="urn:microsoft.com/office/officeart/2008/layout/LinedList"/>
    <dgm:cxn modelId="{A86436BC-AA17-3747-A331-EB2A87F7BBA9}" type="presOf" srcId="{50932018-D746-4C3A-9114-66324547F0E2}" destId="{C76BE04D-8A70-8544-AE78-403277E41189}" srcOrd="0" destOrd="0" presId="urn:microsoft.com/office/officeart/2008/layout/LinedList"/>
    <dgm:cxn modelId="{4540D5C4-5C96-48BC-9D19-C28A71FB6771}" srcId="{47DA75C7-76BF-4FDA-9330-AA7FD3A12C3C}" destId="{50932018-D746-4C3A-9114-66324547F0E2}" srcOrd="1" destOrd="0" parTransId="{A0E47E9D-E731-4124-AEA7-56BAA39B62EE}" sibTransId="{3B2F360F-43D9-49C3-9B10-B74B20ED7B78}"/>
    <dgm:cxn modelId="{79AA29EB-D760-482B-B006-C5937E811527}" srcId="{47DA75C7-76BF-4FDA-9330-AA7FD3A12C3C}" destId="{DF8E2C09-399B-412B-A493-F7FE719907ED}" srcOrd="0" destOrd="0" parTransId="{909182DA-0D56-4898-AB89-3D9A254D10E5}" sibTransId="{89E5D647-218A-4D6B-BAB3-409DD8DFD671}"/>
    <dgm:cxn modelId="{FDDFD5F0-01A6-4C76-9AF2-E4747070F0A3}" srcId="{47DA75C7-76BF-4FDA-9330-AA7FD3A12C3C}" destId="{72227DC6-481A-438C-B009-96B01FFE506E}" srcOrd="2" destOrd="0" parTransId="{CDBC98B7-4B3C-4DAC-B985-6A26B1ED1A8D}" sibTransId="{4848D59B-0595-421B-85D4-33C3130718F6}"/>
    <dgm:cxn modelId="{E523F473-F8F0-8349-82C4-FE69A2D5BD44}" type="presParOf" srcId="{9FC3D4BA-7FCF-5842-92B3-1ACB62E20B75}" destId="{B64DD84F-4A79-044F-9962-A314BB99DCDC}" srcOrd="0" destOrd="0" presId="urn:microsoft.com/office/officeart/2008/layout/LinedList"/>
    <dgm:cxn modelId="{7C8CC8B1-6150-F345-BD99-4A41BA49BD34}" type="presParOf" srcId="{9FC3D4BA-7FCF-5842-92B3-1ACB62E20B75}" destId="{977F9242-B0B8-6240-BC7B-BE8E322648D0}" srcOrd="1" destOrd="0" presId="urn:microsoft.com/office/officeart/2008/layout/LinedList"/>
    <dgm:cxn modelId="{A636B3B6-C351-4740-A426-83E6C31D14F8}" type="presParOf" srcId="{977F9242-B0B8-6240-BC7B-BE8E322648D0}" destId="{3A573755-A428-064B-9F3D-2377102DD79E}" srcOrd="0" destOrd="0" presId="urn:microsoft.com/office/officeart/2008/layout/LinedList"/>
    <dgm:cxn modelId="{EB7575A6-C6CE-014E-A199-89F67419EC59}" type="presParOf" srcId="{977F9242-B0B8-6240-BC7B-BE8E322648D0}" destId="{5FCAB3FF-D625-1D46-914B-17DEA26E0B90}" srcOrd="1" destOrd="0" presId="urn:microsoft.com/office/officeart/2008/layout/LinedList"/>
    <dgm:cxn modelId="{A68F8B40-F53B-DB4C-8184-A1556CF42D64}" type="presParOf" srcId="{9FC3D4BA-7FCF-5842-92B3-1ACB62E20B75}" destId="{3779B37C-FF4D-FD4B-BEA0-9BB42DA7046A}" srcOrd="2" destOrd="0" presId="urn:microsoft.com/office/officeart/2008/layout/LinedList"/>
    <dgm:cxn modelId="{CF8B20FF-25A4-F94E-B4E2-3F879547F0C6}" type="presParOf" srcId="{9FC3D4BA-7FCF-5842-92B3-1ACB62E20B75}" destId="{BF702B05-0AB3-9B47-9B8F-7A9654CB03AE}" srcOrd="3" destOrd="0" presId="urn:microsoft.com/office/officeart/2008/layout/LinedList"/>
    <dgm:cxn modelId="{BC49FA1D-A4F1-1A49-A5AD-7C21982133DC}" type="presParOf" srcId="{BF702B05-0AB3-9B47-9B8F-7A9654CB03AE}" destId="{C76BE04D-8A70-8544-AE78-403277E41189}" srcOrd="0" destOrd="0" presId="urn:microsoft.com/office/officeart/2008/layout/LinedList"/>
    <dgm:cxn modelId="{AC57F8F7-975E-B04F-9782-8C898A82844C}" type="presParOf" srcId="{BF702B05-0AB3-9B47-9B8F-7A9654CB03AE}" destId="{D59066F2-BE74-E34E-AAEE-0B503292202B}" srcOrd="1" destOrd="0" presId="urn:microsoft.com/office/officeart/2008/layout/LinedList"/>
    <dgm:cxn modelId="{DFECCB61-902F-174B-B678-94FFE7EB0704}" type="presParOf" srcId="{9FC3D4BA-7FCF-5842-92B3-1ACB62E20B75}" destId="{F0C8D1A0-1C3C-5948-8BE0-DF75068A69EF}" srcOrd="4" destOrd="0" presId="urn:microsoft.com/office/officeart/2008/layout/LinedList"/>
    <dgm:cxn modelId="{5BDFAF7A-31DE-2747-94AE-15E57C6FD1F1}" type="presParOf" srcId="{9FC3D4BA-7FCF-5842-92B3-1ACB62E20B75}" destId="{A24A418A-EB81-6B41-BEBD-3990EFB88C5F}" srcOrd="5" destOrd="0" presId="urn:microsoft.com/office/officeart/2008/layout/LinedList"/>
    <dgm:cxn modelId="{75D9F558-FAE8-E447-9195-BBCBF638BFEC}" type="presParOf" srcId="{A24A418A-EB81-6B41-BEBD-3990EFB88C5F}" destId="{EB940B6E-4762-814E-93B7-73C9175D01DA}" srcOrd="0" destOrd="0" presId="urn:microsoft.com/office/officeart/2008/layout/LinedList"/>
    <dgm:cxn modelId="{7B18A69D-38C6-E24E-ADDD-9C0C33AAA0B1}" type="presParOf" srcId="{A24A418A-EB81-6B41-BEBD-3990EFB88C5F}" destId="{5FBF98AD-72F1-CE47-B8F1-B9A015CF405C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A050F-CE27-E44D-8E93-7F8C45F5288F}">
      <dsp:nvSpPr>
        <dsp:cNvPr id="0" name=""/>
        <dsp:cNvSpPr/>
      </dsp:nvSpPr>
      <dsp:spPr>
        <a:xfrm>
          <a:off x="0" y="0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A879A8-E736-E543-BC09-CEC422A3FC43}">
      <dsp:nvSpPr>
        <dsp:cNvPr id="0" name=""/>
        <dsp:cNvSpPr/>
      </dsp:nvSpPr>
      <dsp:spPr>
        <a:xfrm>
          <a:off x="0" y="0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Reklama na zesvětlující tělové mléko byla odvysílaná v roce 2017 v řadě afrických států</a:t>
          </a:r>
          <a:endParaRPr lang="en-US" sz="2700" kern="1200"/>
        </a:p>
      </dsp:txBody>
      <dsp:txXfrm>
        <a:off x="0" y="0"/>
        <a:ext cx="6263640" cy="1376171"/>
      </dsp:txXfrm>
    </dsp:sp>
    <dsp:sp modelId="{37831688-388D-0F4E-987B-84E52E64B710}">
      <dsp:nvSpPr>
        <dsp:cNvPr id="0" name=""/>
        <dsp:cNvSpPr/>
      </dsp:nvSpPr>
      <dsp:spPr>
        <a:xfrm>
          <a:off x="0" y="1376171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32BA30-99A2-FD4D-9E66-5AB4967EE390}">
      <dsp:nvSpPr>
        <dsp:cNvPr id="0" name=""/>
        <dsp:cNvSpPr/>
      </dsp:nvSpPr>
      <dsp:spPr>
        <a:xfrm>
          <a:off x="0" y="1376171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 dirty="0"/>
            <a:t>V reklamě se objevuje mladá žena, její pokožka se po nanesení krému stane o několik odstínů světlejší</a:t>
          </a:r>
          <a:endParaRPr lang="en-US" sz="2700" kern="1200" dirty="0"/>
        </a:p>
      </dsp:txBody>
      <dsp:txXfrm>
        <a:off x="0" y="1376171"/>
        <a:ext cx="6263640" cy="1376171"/>
      </dsp:txXfrm>
    </dsp:sp>
    <dsp:sp modelId="{D6B50498-8770-0A49-B2F4-F9DFB50414B5}">
      <dsp:nvSpPr>
        <dsp:cNvPr id="0" name=""/>
        <dsp:cNvSpPr/>
      </dsp:nvSpPr>
      <dsp:spPr>
        <a:xfrm>
          <a:off x="0" y="2752343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9F283D-A31D-2B44-AA2A-1A2BC819E931}">
      <dsp:nvSpPr>
        <dsp:cNvPr id="0" name=""/>
        <dsp:cNvSpPr/>
      </dsp:nvSpPr>
      <dsp:spPr>
        <a:xfrm>
          <a:off x="0" y="2752343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Podle firmy je produkt odpovědí na přání klientů - každý se může rozhodnout, zda si produkt pořídí, nebo ne</a:t>
          </a:r>
          <a:endParaRPr lang="en-US" sz="2700" kern="1200"/>
        </a:p>
      </dsp:txBody>
      <dsp:txXfrm>
        <a:off x="0" y="2752343"/>
        <a:ext cx="6263640" cy="1376171"/>
      </dsp:txXfrm>
    </dsp:sp>
    <dsp:sp modelId="{B7F87EC7-A04F-F544-B47A-F0047F1CB93E}">
      <dsp:nvSpPr>
        <dsp:cNvPr id="0" name=""/>
        <dsp:cNvSpPr/>
      </dsp:nvSpPr>
      <dsp:spPr>
        <a:xfrm>
          <a:off x="0" y="4128515"/>
          <a:ext cx="626364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149A6A-B6B0-A84A-8C5E-F3508632D61F}">
      <dsp:nvSpPr>
        <dsp:cNvPr id="0" name=""/>
        <dsp:cNvSpPr/>
      </dsp:nvSpPr>
      <dsp:spPr>
        <a:xfrm>
          <a:off x="0" y="4128515"/>
          <a:ext cx="6263640" cy="13761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t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700" kern="1200"/>
            <a:t>Kontrast s dalšími problematickými reklamami od firmy Nivea</a:t>
          </a:r>
          <a:endParaRPr lang="en-US" sz="2700" kern="1200"/>
        </a:p>
      </dsp:txBody>
      <dsp:txXfrm>
        <a:off x="0" y="4128515"/>
        <a:ext cx="6263640" cy="13761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DD84F-4A79-044F-9962-A314BB99DCDC}">
      <dsp:nvSpPr>
        <dsp:cNvPr id="0" name=""/>
        <dsp:cNvSpPr/>
      </dsp:nvSpPr>
      <dsp:spPr>
        <a:xfrm>
          <a:off x="0" y="2125"/>
          <a:ext cx="10515600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573755-A428-064B-9F3D-2377102DD79E}">
      <dsp:nvSpPr>
        <dsp:cNvPr id="0" name=""/>
        <dsp:cNvSpPr/>
      </dsp:nvSpPr>
      <dsp:spPr>
        <a:xfrm>
          <a:off x="0" y="2125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Reklama u části společnosti vyvolala pobouření</a:t>
          </a:r>
          <a:endParaRPr lang="en-US" sz="3100" kern="1200" dirty="0"/>
        </a:p>
      </dsp:txBody>
      <dsp:txXfrm>
        <a:off x="0" y="2125"/>
        <a:ext cx="10515600" cy="1449431"/>
      </dsp:txXfrm>
    </dsp:sp>
    <dsp:sp modelId="{3779B37C-FF4D-FD4B-BEA0-9BB42DA7046A}">
      <dsp:nvSpPr>
        <dsp:cNvPr id="0" name=""/>
        <dsp:cNvSpPr/>
      </dsp:nvSpPr>
      <dsp:spPr>
        <a:xfrm>
          <a:off x="0" y="1451556"/>
          <a:ext cx="10515600" cy="0"/>
        </a:xfrm>
        <a:prstGeom prst="line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6BE04D-8A70-8544-AE78-403277E41189}">
      <dsp:nvSpPr>
        <dsp:cNvPr id="0" name=""/>
        <dsp:cNvSpPr/>
      </dsp:nvSpPr>
      <dsp:spPr>
        <a:xfrm>
          <a:off x="0" y="1451556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 dirty="0"/>
            <a:t>Podle některých názorů je bělení pokožky běžnou praktikou spousty žen tmavé pleti a je zapříčiněno toxickým ideálem krásy</a:t>
          </a:r>
          <a:endParaRPr lang="en-US" sz="3100" kern="1200" dirty="0"/>
        </a:p>
      </dsp:txBody>
      <dsp:txXfrm>
        <a:off x="0" y="1451556"/>
        <a:ext cx="10515600" cy="1449431"/>
      </dsp:txXfrm>
    </dsp:sp>
    <dsp:sp modelId="{F0C8D1A0-1C3C-5948-8BE0-DF75068A69EF}">
      <dsp:nvSpPr>
        <dsp:cNvPr id="0" name=""/>
        <dsp:cNvSpPr/>
      </dsp:nvSpPr>
      <dsp:spPr>
        <a:xfrm>
          <a:off x="0" y="2900987"/>
          <a:ext cx="10515600" cy="0"/>
        </a:xfrm>
        <a:prstGeom prst="line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940B6E-4762-814E-93B7-73C9175D01DA}">
      <dsp:nvSpPr>
        <dsp:cNvPr id="0" name=""/>
        <dsp:cNvSpPr/>
      </dsp:nvSpPr>
      <dsp:spPr>
        <a:xfrm>
          <a:off x="0" y="2900987"/>
          <a:ext cx="10515600" cy="14494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t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3100" kern="1200"/>
            <a:t>Firma nařčení z rasismu odmítla</a:t>
          </a:r>
          <a:endParaRPr lang="en-US" sz="3100" kern="1200"/>
        </a:p>
      </dsp:txBody>
      <dsp:txXfrm>
        <a:off x="0" y="2900987"/>
        <a:ext cx="10515600" cy="14494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96F60D-3DE3-A2F9-292D-3B393429FD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5B80A82-EA01-0F09-0A22-112E94EA76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CA50D04-11E9-49F4-4055-D94D8D37C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211244-F37A-1418-9085-6983E2AC12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BEE5C5-47CE-DAAE-6008-770E4C424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6572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2F6D05-8F1C-7DDC-0E3A-E5B591417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C88190-03B2-0C26-3095-E1ED25A55B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6AE6A8-ADA1-4205-CFB0-3DAA8652B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F261C96-4CA4-C16F-C12F-FE00651B5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BBE85C0-B645-058A-8C9A-9859C3222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9473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86E8950-23EB-4F55-261A-B1190A0B5C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EBF2AB14-223C-B510-06FE-2EFCE4E88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55BA1E-FE88-0734-7B35-4218D6CAD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5B1174-FAB8-ED20-1EA1-D8021B958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89F16E-DE46-3A84-0EA0-9D9D815BFF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49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57484C-109C-2DB8-4337-BF86FA946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15930D-47C3-8294-2781-C8FFAE5AB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1DAC24F-0FDE-ABB9-08EC-CBEE303E1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1E871B-80CC-CECE-0016-28A1F7E2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4664F2-276D-6816-1E65-1B8FF288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99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222FF-D4AB-44F6-327B-A179F0F413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DDDA774-2581-C914-956D-84C4665680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C0D585-71D8-CCDE-DAFD-90F1EFCAB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4C5DBFF-E2B8-B14C-8EBB-964D70B0B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B8CC1E-599E-554E-95A6-82504302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07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92B8F4-17C6-2620-AC9D-20687090D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4FE53A-62F4-1F29-DEB9-C4CFCB6AD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42472A0-A25E-C32C-4C09-280BF8A30B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27B807C-57D2-3DEE-FEBE-0F90EC340E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38E2A09-3AB7-021E-BEBE-773E9895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16C278B-5500-3B2D-13FC-B04639CF9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3921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902928-FDCF-8F63-C4C2-3EBA527720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DD15699-4FBF-1FE8-9AC7-173B1C134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B81CB8A-0177-80B2-F193-70281D7F17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637D7CB-AEE5-FCAF-BD0E-D2CCB6DC6F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4BC0D6A0-B97E-3CFF-7333-084E737D0F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FE535CB-6BD7-6942-53A0-40981298A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5D04FDC-B64B-CB75-21CE-EF41747A3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09C24A1-4F8A-60D5-4AEE-664D21451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670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6A3B74-D02B-AA9F-4423-29A03ADE65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0F623E8-EEC6-6473-4AF1-0B806A0BAB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6A5C50A-E471-7FB0-C443-35323647F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5810F0-6816-B451-DB17-280DA14BB7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87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CEE65E-F334-9120-A80D-2CBCD43965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85E81DA-C08F-42B9-D40D-32FC28BD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49D57E-C25E-2FA1-4DFD-DB1A97F6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1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0C0E6C-83A4-29C4-3603-B7AA3DC59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5C4D09-6B4D-69DF-2964-014D02811A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B44B433-F255-8806-88BE-BAEF8FB63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291C31B8-F60D-F355-9AC4-00D6BDFE7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0A7DAD-2964-DF1E-7D14-360F137B0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663E2BD-3963-EB5D-5A82-2240DFC7A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779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FE5EC7-B567-185C-CCDC-E55032574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0CF70AA-0026-125E-F739-290274BDE6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2986EA-C411-28D8-D33F-DD99524AFB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CC73CFE-EC03-F80E-2A9F-C58664FF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0D53550-8811-EE49-9D0B-5E4EDADDB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93752C3-E9B9-9752-68FA-F3544985A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4197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3488EE6-1D47-B253-C346-082544289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AD02912-685B-57DD-3F17-8DDD12F16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827364-85E8-E5BA-CB16-18E063D57E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7C486-035F-304A-A3EF-55BCF8B0A8CD}" type="datetimeFigureOut">
              <a:rPr lang="cs-CZ" smtClean="0"/>
              <a:t>11.05.2022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44479C-B6F3-745B-58DD-8F4676C47D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E39D6E3-D21A-3664-15C2-180762931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F2B91-77ED-CD45-AB3A-4A6C46DFFBD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034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bc.com/pidgin/tori-41683256" TargetMode="External"/><Relationship Id="rId7" Type="http://schemas.openxmlformats.org/officeDocument/2006/relationships/hyperlink" Target="https://www.bbc.com/news/world-europe-39489967" TargetMode="External"/><Relationship Id="rId2" Type="http://schemas.openxmlformats.org/officeDocument/2006/relationships/hyperlink" Target="https://zpravy.aktualne.cz/zahranici/jste-rasisti-bouri-se-lide-kvuli-reklame-na-niveu/r~i:article:711442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lidovky.cz/byznys/nivea-odmitla-narceni-z-rasismus-kvuli-reklame-na-krem-zesvetlujici-pokozku.A171019_180948_firmy-trhy_ele" TargetMode="External"/><Relationship Id="rId5" Type="http://schemas.openxmlformats.org/officeDocument/2006/relationships/hyperlink" Target="https://www.idnes.cz/ekonomika/zahranicni/reklama-na-niveu-je-rasisticka-bourili-se-lide-firma-ji-stahla.A110820_091335_eko-zahranicni_fih" TargetMode="External"/><Relationship Id="rId4" Type="http://schemas.openxmlformats.org/officeDocument/2006/relationships/hyperlink" Target="https://qz.com/africa/1106557/nivea-accused-of-racism-with-fair-skin-advertising-campaign-in-afri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8DB9CD9-59B1-4D73-BC4C-98796A48EF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874A6A9-41FF-4E33-AFA8-F9F81436A5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21D730E-1F97-4071-B143-B05E6D2599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985"/>
            <a:chExt cx="9772765" cy="6858000"/>
          </a:xfrm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B3849C6A-9EE5-4604-8EAE-DD4796B79D8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308677BE-069B-4A4D-8732-E26B6EF567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9A9A575B-DD07-4388-963B-0AF3FDDCF3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D55285E4-21EB-4EC1-AB8E-36E881E899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6A0C77B5-3FAA-4D4F-9555-89D751608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5F0C96D1-A8B7-4C8E-9997-D823FD1591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DA46556D-445B-4CD0-87A0-02A30BD1B1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0AA0391A-B1BB-0FE5-82D3-A799F94C5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15729" y="1764407"/>
            <a:ext cx="5760846" cy="2310312"/>
          </a:xfrm>
        </p:spPr>
        <p:txBody>
          <a:bodyPr>
            <a:normAutofit/>
          </a:bodyPr>
          <a:lstStyle/>
          <a:p>
            <a:r>
              <a:rPr lang="cs-CZ" sz="5200" dirty="0">
                <a:solidFill>
                  <a:schemeClr val="tx2"/>
                </a:solidFill>
              </a:rPr>
              <a:t>Rasistické reklamy firmy Nivea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52F5A2C-8F9E-B025-721C-13EEDD3DEE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15729" y="4165152"/>
            <a:ext cx="5760846" cy="682079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2"/>
                </a:solidFill>
              </a:rPr>
              <a:t>Patricie </a:t>
            </a:r>
            <a:r>
              <a:rPr lang="cs-CZ" dirty="0" err="1">
                <a:solidFill>
                  <a:schemeClr val="tx2"/>
                </a:solidFill>
              </a:rPr>
              <a:t>Lichardová</a:t>
            </a:r>
            <a:r>
              <a:rPr lang="cs-CZ" dirty="0">
                <a:solidFill>
                  <a:schemeClr val="tx2"/>
                </a:solidFill>
              </a:rPr>
              <a:t>, 510030</a:t>
            </a:r>
          </a:p>
        </p:txBody>
      </p:sp>
    </p:spTree>
    <p:extLst>
      <p:ext uri="{BB962C8B-B14F-4D97-AF65-F5344CB8AC3E}">
        <p14:creationId xmlns:p14="http://schemas.microsoft.com/office/powerpoint/2010/main" val="18615207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050" name="Picture 2" descr="Nivea cream advert wey get Omowunmi Akinnifesi">
            <a:extLst>
              <a:ext uri="{FF2B5EF4-FFF2-40B4-BE49-F238E27FC236}">
                <a16:creationId xmlns:a16="http://schemas.microsoft.com/office/drawing/2014/main" id="{FE2B7EA5-906D-E025-583D-6234A187126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1282"/>
            <a:ext cx="12191980" cy="6856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50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DCC231C8-C761-4B31-9B1C-C6D19248C6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5E13C1FA-D59E-B1A8-F636-448212F7D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9"/>
            <a:ext cx="3374136" cy="5567891"/>
          </a:xfrm>
        </p:spPr>
        <p:txBody>
          <a:bodyPr>
            <a:normAutofit/>
          </a:bodyPr>
          <a:lstStyle/>
          <a:p>
            <a:r>
              <a:rPr lang="cs-CZ" sz="5200"/>
              <a:t>Co se stalo?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E9E80153-F9D9-F720-FAB3-2901D3D73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9405095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4815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0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F65003C-5114-D397-5258-B070A6CE1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</p:spPr>
        <p:txBody>
          <a:bodyPr>
            <a:normAutofit/>
          </a:bodyPr>
          <a:lstStyle/>
          <a:p>
            <a:pPr algn="ctr"/>
            <a:r>
              <a:rPr lang="cs-CZ" sz="5200"/>
              <a:t>Reakce </a:t>
            </a:r>
          </a:p>
        </p:txBody>
      </p:sp>
      <p:graphicFrame>
        <p:nvGraphicFramePr>
          <p:cNvPr id="5" name="Zástupný obsah 2">
            <a:extLst>
              <a:ext uri="{FF2B5EF4-FFF2-40B4-BE49-F238E27FC236}">
                <a16:creationId xmlns:a16="http://schemas.microsoft.com/office/drawing/2014/main" id="{66E5BF71-60C6-D1AC-5B1C-778DBBA70A2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607617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033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96000" y="477749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3" name="Rectangle 19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463354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21FBB3B-1964-1D2B-90D8-AFE72C181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538" y="475663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>
                <a:solidFill>
                  <a:srgbClr val="FFFFFF"/>
                </a:solidFill>
              </a:rPr>
              <a:t>Další kontroverzní reklamy</a:t>
            </a:r>
          </a:p>
        </p:txBody>
      </p:sp>
      <p:pic>
        <p:nvPicPr>
          <p:cNvPr id="3074" name="Picture 2" descr="a screenshot of the advert: a woman is pictured back to camera in a white robe with the words 'white is purity' and an image of the can.">
            <a:extLst>
              <a:ext uri="{FF2B5EF4-FFF2-40B4-BE49-F238E27FC236}">
                <a16:creationId xmlns:a16="http://schemas.microsoft.com/office/drawing/2014/main" id="{E271432F-20F2-B99B-FEFF-8D2EF583B9A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249062" y="307731"/>
            <a:ext cx="3597873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>
            <a:extLst>
              <a:ext uri="{FF2B5EF4-FFF2-40B4-BE49-F238E27FC236}">
                <a16:creationId xmlns:a16="http://schemas.microsoft.com/office/drawing/2014/main" id="{FA30AB3F-0F89-5DCA-D700-09CD73BD1F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884" t="-4069" r="46432"/>
          <a:stretch/>
        </p:blipFill>
        <p:spPr bwMode="auto">
          <a:xfrm>
            <a:off x="7284728" y="307731"/>
            <a:ext cx="3718547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573869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8596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463A0A-00FA-D6E1-C5D4-3A3E1CD1C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64468E-1F84-1E02-EFF4-742BE849C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hlinkClick r:id="rId2"/>
              </a:rPr>
              <a:t>https://zpravy.aktualne.cz/zahranici/jste-rasisti-bouri-se-lide-kvuli-reklame-na-niveu/r~i:article:711442/</a:t>
            </a:r>
            <a:endParaRPr lang="cs-CZ" dirty="0"/>
          </a:p>
          <a:p>
            <a:r>
              <a:rPr lang="cs-CZ" dirty="0">
                <a:hlinkClick r:id="rId3"/>
              </a:rPr>
              <a:t>https://www.bbc.com/pidgin/tori-41683256</a:t>
            </a:r>
            <a:endParaRPr lang="cs-CZ" dirty="0"/>
          </a:p>
          <a:p>
            <a:r>
              <a:rPr lang="cs-CZ" dirty="0">
                <a:hlinkClick r:id="rId4"/>
              </a:rPr>
              <a:t>https://qz.com/africa/1106557/nivea-accused-of-racism-with-fair-skin-advertising-campaign-in-africa/</a:t>
            </a:r>
            <a:endParaRPr lang="cs-CZ" dirty="0"/>
          </a:p>
          <a:p>
            <a:r>
              <a:rPr lang="cs-CZ" dirty="0">
                <a:hlinkClick r:id="rId5"/>
              </a:rPr>
              <a:t>https://www.idnes.cz/ekonomika/zahranicni/reklama-na-niveu-je-rasisticka-bourili-se-lide-firma-ji-stahla.A110820_091335_eko-zahranicni_fih</a:t>
            </a:r>
            <a:endParaRPr lang="cs-CZ" dirty="0"/>
          </a:p>
          <a:p>
            <a:r>
              <a:rPr lang="cs-CZ" dirty="0">
                <a:hlinkClick r:id="rId6"/>
              </a:rPr>
              <a:t>https://www.lidovky.cz/byznys/nivea-odmitla-narceni-z-rasismus-kvuli-reklame-na-krem-zesvetlujici-pokozku.A171019_180948_firmy-trhy_ele</a:t>
            </a:r>
            <a:endParaRPr lang="cs-CZ" dirty="0"/>
          </a:p>
          <a:p>
            <a:r>
              <a:rPr lang="cs-CZ" dirty="0">
                <a:hlinkClick r:id="rId7"/>
              </a:rPr>
              <a:t>https://www.bbc.com/news/world-europe-39489967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583515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197</Words>
  <Application>Microsoft Macintosh PowerPoint</Application>
  <PresentationFormat>Širokoúhlá obrazovka</PresentationFormat>
  <Paragraphs>19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Rasistické reklamy firmy Nivea</vt:lpstr>
      <vt:lpstr>Prezentace aplikace PowerPoint</vt:lpstr>
      <vt:lpstr>Co se stalo?</vt:lpstr>
      <vt:lpstr>Reakce </vt:lpstr>
      <vt:lpstr>Další kontroverzní reklamy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Rasistické reklamy firmy Nivea</dc:title>
  <dc:creator>Microsoft Office User</dc:creator>
  <cp:lastModifiedBy>Microsoft Office User</cp:lastModifiedBy>
  <cp:revision>1</cp:revision>
  <dcterms:created xsi:type="dcterms:W3CDTF">2022-05-11T08:30:51Z</dcterms:created>
  <dcterms:modified xsi:type="dcterms:W3CDTF">2022-05-11T09:22:14Z</dcterms:modified>
</cp:coreProperties>
</file>