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65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4314" autoAdjust="0"/>
    <p:restoredTop sz="94803" autoAdjust="0"/>
  </p:normalViewPr>
  <p:slideViewPr>
    <p:cSldViewPr snapToGrid="0">
      <p:cViewPr varScale="1">
        <p:scale>
          <a:sx n="84" d="100"/>
          <a:sy n="84" d="100"/>
        </p:scale>
        <p:origin x="216" y="8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veta Jansová" userId="da7de646-f302-4f0f-ac49-a945ad05c27e" providerId="ADAL" clId="{9340D25F-6ECF-43A0-830C-F359F5B3675D}"/>
    <pc:docChg chg="custSel modSld">
      <pc:chgData name="Iveta Jansová" userId="da7de646-f302-4f0f-ac49-a945ad05c27e" providerId="ADAL" clId="{9340D25F-6ECF-43A0-830C-F359F5B3675D}" dt="2021-08-18T11:02:28.039" v="1449"/>
      <pc:docMkLst>
        <pc:docMk/>
      </pc:docMkLst>
      <pc:sldChg chg="modSp">
        <pc:chgData name="Iveta Jansová" userId="da7de646-f302-4f0f-ac49-a945ad05c27e" providerId="ADAL" clId="{9340D25F-6ECF-43A0-830C-F359F5B3675D}" dt="2021-08-17T09:02:01.503" v="8" actId="113"/>
        <pc:sldMkLst>
          <pc:docMk/>
          <pc:sldMk cId="1891562076" sldId="257"/>
        </pc:sldMkLst>
        <pc:spChg chg="mod">
          <ac:chgData name="Iveta Jansová" userId="da7de646-f302-4f0f-ac49-a945ad05c27e" providerId="ADAL" clId="{9340D25F-6ECF-43A0-830C-F359F5B3675D}" dt="2021-08-17T09:02:01.503" v="8" actId="113"/>
          <ac:spMkLst>
            <pc:docMk/>
            <pc:sldMk cId="1891562076" sldId="257"/>
            <ac:spMk id="2" creationId="{61F1C849-3A1A-4E0A-910D-828112733AB3}"/>
          </ac:spMkLst>
        </pc:spChg>
      </pc:sldChg>
      <pc:sldChg chg="modSp">
        <pc:chgData name="Iveta Jansová" userId="da7de646-f302-4f0f-ac49-a945ad05c27e" providerId="ADAL" clId="{9340D25F-6ECF-43A0-830C-F359F5B3675D}" dt="2021-08-17T09:07:53.325" v="592" actId="113"/>
        <pc:sldMkLst>
          <pc:docMk/>
          <pc:sldMk cId="40833916" sldId="258"/>
        </pc:sldMkLst>
        <pc:spChg chg="mod">
          <ac:chgData name="Iveta Jansová" userId="da7de646-f302-4f0f-ac49-a945ad05c27e" providerId="ADAL" clId="{9340D25F-6ECF-43A0-830C-F359F5B3675D}" dt="2021-08-17T09:07:53.325" v="592" actId="113"/>
          <ac:spMkLst>
            <pc:docMk/>
            <pc:sldMk cId="40833916" sldId="258"/>
            <ac:spMk id="2" creationId="{5FD563C0-D7B6-470A-BB57-98C54FB0B61F}"/>
          </ac:spMkLst>
        </pc:spChg>
      </pc:sldChg>
      <pc:sldChg chg="addSp modSp">
        <pc:chgData name="Iveta Jansová" userId="da7de646-f302-4f0f-ac49-a945ad05c27e" providerId="ADAL" clId="{9340D25F-6ECF-43A0-830C-F359F5B3675D}" dt="2021-08-18T11:01:30.880" v="1448"/>
        <pc:sldMkLst>
          <pc:docMk/>
          <pc:sldMk cId="4194920342" sldId="259"/>
        </pc:sldMkLst>
        <pc:spChg chg="mod">
          <ac:chgData name="Iveta Jansová" userId="da7de646-f302-4f0f-ac49-a945ad05c27e" providerId="ADAL" clId="{9340D25F-6ECF-43A0-830C-F359F5B3675D}" dt="2021-08-17T09:16:41.341" v="1436" actId="790"/>
          <ac:spMkLst>
            <pc:docMk/>
            <pc:sldMk cId="4194920342" sldId="259"/>
            <ac:spMk id="2" creationId="{0FB849B2-273E-49B0-AF48-7CBC2D3250A7}"/>
          </ac:spMkLst>
        </pc:spChg>
        <pc:spChg chg="mod">
          <ac:chgData name="Iveta Jansová" userId="da7de646-f302-4f0f-ac49-a945ad05c27e" providerId="ADAL" clId="{9340D25F-6ECF-43A0-830C-F359F5B3675D}" dt="2021-08-17T09:09:15.646" v="630" actId="790"/>
          <ac:spMkLst>
            <pc:docMk/>
            <pc:sldMk cId="4194920342" sldId="259"/>
            <ac:spMk id="3" creationId="{A8E92511-DEC2-40B3-80D4-AE0ADF710463}"/>
          </ac:spMkLst>
        </pc:spChg>
        <pc:picChg chg="add mod">
          <ac:chgData name="Iveta Jansová" userId="da7de646-f302-4f0f-ac49-a945ad05c27e" providerId="ADAL" clId="{9340D25F-6ECF-43A0-830C-F359F5B3675D}" dt="2021-08-18T11:01:30.880" v="1448"/>
          <ac:picMkLst>
            <pc:docMk/>
            <pc:sldMk cId="4194920342" sldId="259"/>
            <ac:picMk id="5" creationId="{A436E98D-0377-4FFD-B646-A0AEE4CCCFAD}"/>
          </ac:picMkLst>
        </pc:picChg>
      </pc:sldChg>
      <pc:sldChg chg="addSp modSp">
        <pc:chgData name="Iveta Jansová" userId="da7de646-f302-4f0f-ac49-a945ad05c27e" providerId="ADAL" clId="{9340D25F-6ECF-43A0-830C-F359F5B3675D}" dt="2021-08-18T11:02:28.039" v="1449"/>
        <pc:sldMkLst>
          <pc:docMk/>
          <pc:sldMk cId="4068076571" sldId="260"/>
        </pc:sldMkLst>
        <pc:spChg chg="mod">
          <ac:chgData name="Iveta Jansová" userId="da7de646-f302-4f0f-ac49-a945ad05c27e" providerId="ADAL" clId="{9340D25F-6ECF-43A0-830C-F359F5B3675D}" dt="2021-08-17T09:16:47.613" v="1437" actId="790"/>
          <ac:spMkLst>
            <pc:docMk/>
            <pc:sldMk cId="4068076571" sldId="260"/>
            <ac:spMk id="2" creationId="{D2DD71D4-AA61-4C66-916F-B93DE9B9BFB1}"/>
          </ac:spMkLst>
        </pc:spChg>
        <pc:spChg chg="mod">
          <ac:chgData name="Iveta Jansová" userId="da7de646-f302-4f0f-ac49-a945ad05c27e" providerId="ADAL" clId="{9340D25F-6ECF-43A0-830C-F359F5B3675D}" dt="2021-08-17T09:15:02.665" v="1435" actId="114"/>
          <ac:spMkLst>
            <pc:docMk/>
            <pc:sldMk cId="4068076571" sldId="260"/>
            <ac:spMk id="3" creationId="{80CD4BE1-AE1D-4F95-B4A3-1ECF439E421C}"/>
          </ac:spMkLst>
        </pc:spChg>
        <pc:picChg chg="add mod">
          <ac:chgData name="Iveta Jansová" userId="da7de646-f302-4f0f-ac49-a945ad05c27e" providerId="ADAL" clId="{9340D25F-6ECF-43A0-830C-F359F5B3675D}" dt="2021-08-18T11:02:28.039" v="1449"/>
          <ac:picMkLst>
            <pc:docMk/>
            <pc:sldMk cId="4068076571" sldId="260"/>
            <ac:picMk id="5" creationId="{83DB9E8B-0FB1-452C-AB71-82D2A5DBD615}"/>
          </ac:picMkLst>
        </pc:picChg>
      </pc:sldChg>
      <pc:sldChg chg="modSp">
        <pc:chgData name="Iveta Jansová" userId="da7de646-f302-4f0f-ac49-a945ad05c27e" providerId="ADAL" clId="{9340D25F-6ECF-43A0-830C-F359F5B3675D}" dt="2021-08-17T09:17:20.346" v="1447" actId="115"/>
        <pc:sldMkLst>
          <pc:docMk/>
          <pc:sldMk cId="1808380934" sldId="261"/>
        </pc:sldMkLst>
        <pc:spChg chg="mod">
          <ac:chgData name="Iveta Jansová" userId="da7de646-f302-4f0f-ac49-a945ad05c27e" providerId="ADAL" clId="{9340D25F-6ECF-43A0-830C-F359F5B3675D}" dt="2021-08-17T09:08:13.471" v="595" actId="122"/>
          <ac:spMkLst>
            <pc:docMk/>
            <pc:sldMk cId="1808380934" sldId="261"/>
            <ac:spMk id="2" creationId="{929C2684-0E86-4053-9085-E9BCE4A25086}"/>
          </ac:spMkLst>
        </pc:spChg>
        <pc:spChg chg="mod">
          <ac:chgData name="Iveta Jansová" userId="da7de646-f302-4f0f-ac49-a945ad05c27e" providerId="ADAL" clId="{9340D25F-6ECF-43A0-830C-F359F5B3675D}" dt="2021-08-17T09:17:20.346" v="1447" actId="115"/>
          <ac:spMkLst>
            <pc:docMk/>
            <pc:sldMk cId="1808380934" sldId="261"/>
            <ac:spMk id="3" creationId="{8893107E-095D-4DA7-9BF2-C43582269C2D}"/>
          </ac:spMkLst>
        </pc:spChg>
      </pc:sldChg>
      <pc:sldChg chg="modSp">
        <pc:chgData name="Iveta Jansová" userId="da7de646-f302-4f0f-ac49-a945ad05c27e" providerId="ADAL" clId="{9340D25F-6ECF-43A0-830C-F359F5B3675D}" dt="2021-08-17T09:08:19.577" v="597" actId="122"/>
        <pc:sldMkLst>
          <pc:docMk/>
          <pc:sldMk cId="2688810908" sldId="262"/>
        </pc:sldMkLst>
        <pc:spChg chg="mod">
          <ac:chgData name="Iveta Jansová" userId="da7de646-f302-4f0f-ac49-a945ad05c27e" providerId="ADAL" clId="{9340D25F-6ECF-43A0-830C-F359F5B3675D}" dt="2021-08-17T09:08:19.577" v="597" actId="122"/>
          <ac:spMkLst>
            <pc:docMk/>
            <pc:sldMk cId="2688810908" sldId="262"/>
            <ac:spMk id="2" creationId="{5BBF8319-8151-4798-B616-702392063E3F}"/>
          </ac:spMkLst>
        </pc:spChg>
      </pc:sldChg>
      <pc:sldChg chg="modSp">
        <pc:chgData name="Iveta Jansová" userId="da7de646-f302-4f0f-ac49-a945ad05c27e" providerId="ADAL" clId="{9340D25F-6ECF-43A0-830C-F359F5B3675D}" dt="2021-08-17T09:08:26.391" v="598" actId="113"/>
        <pc:sldMkLst>
          <pc:docMk/>
          <pc:sldMk cId="3350233323" sldId="263"/>
        </pc:sldMkLst>
        <pc:spChg chg="mod">
          <ac:chgData name="Iveta Jansová" userId="da7de646-f302-4f0f-ac49-a945ad05c27e" providerId="ADAL" clId="{9340D25F-6ECF-43A0-830C-F359F5B3675D}" dt="2021-08-17T09:08:26.391" v="598" actId="113"/>
          <ac:spMkLst>
            <pc:docMk/>
            <pc:sldMk cId="3350233323" sldId="263"/>
            <ac:spMk id="2" creationId="{9F858C35-13FA-4176-9642-43766EAF6DCD}"/>
          </ac:spMkLst>
        </pc:spChg>
      </pc:sldChg>
      <pc:sldChg chg="modSp">
        <pc:chgData name="Iveta Jansová" userId="da7de646-f302-4f0f-ac49-a945ad05c27e" providerId="ADAL" clId="{9340D25F-6ECF-43A0-830C-F359F5B3675D}" dt="2021-08-17T09:08:05.072" v="593" actId="113"/>
        <pc:sldMkLst>
          <pc:docMk/>
          <pc:sldMk cId="2093903105" sldId="265"/>
        </pc:sldMkLst>
        <pc:spChg chg="mod">
          <ac:chgData name="Iveta Jansová" userId="da7de646-f302-4f0f-ac49-a945ad05c27e" providerId="ADAL" clId="{9340D25F-6ECF-43A0-830C-F359F5B3675D}" dt="2021-08-17T09:08:05.072" v="593" actId="113"/>
          <ac:spMkLst>
            <pc:docMk/>
            <pc:sldMk cId="2093903105" sldId="265"/>
            <ac:spMk id="2" creationId="{24DCA3F5-63BC-EF43-A5A4-DFF1D83BD55E}"/>
          </ac:spMkLst>
        </pc:spChg>
      </pc:sldChg>
    </pc:docChg>
  </pc:docChgLst>
  <pc:docChgLst>
    <pc:chgData name="Iveta Jansová" userId="da7de646-f302-4f0f-ac49-a945ad05c27e" providerId="ADAL" clId="{DB099047-DCED-074F-B6A8-C4B9EBCBDC43}"/>
    <pc:docChg chg="undo custSel addSld delSld modSld sldOrd">
      <pc:chgData name="Iveta Jansová" userId="da7de646-f302-4f0f-ac49-a945ad05c27e" providerId="ADAL" clId="{DB099047-DCED-074F-B6A8-C4B9EBCBDC43}" dt="2021-08-19T07:05:46.716" v="176" actId="1076"/>
      <pc:docMkLst>
        <pc:docMk/>
      </pc:docMkLst>
      <pc:sldChg chg="addSp modSp mod setBg">
        <pc:chgData name="Iveta Jansová" userId="da7de646-f302-4f0f-ac49-a945ad05c27e" providerId="ADAL" clId="{DB099047-DCED-074F-B6A8-C4B9EBCBDC43}" dt="2021-08-16T14:03:23.159" v="11" actId="26606"/>
        <pc:sldMkLst>
          <pc:docMk/>
          <pc:sldMk cId="1891562076" sldId="257"/>
        </pc:sldMkLst>
        <pc:spChg chg="mod">
          <ac:chgData name="Iveta Jansová" userId="da7de646-f302-4f0f-ac49-a945ad05c27e" providerId="ADAL" clId="{DB099047-DCED-074F-B6A8-C4B9EBCBDC43}" dt="2021-08-16T14:03:23.159" v="11" actId="26606"/>
          <ac:spMkLst>
            <pc:docMk/>
            <pc:sldMk cId="1891562076" sldId="257"/>
            <ac:spMk id="2" creationId="{61F1C849-3A1A-4E0A-910D-828112733AB3}"/>
          </ac:spMkLst>
        </pc:spChg>
        <pc:spChg chg="add">
          <ac:chgData name="Iveta Jansová" userId="da7de646-f302-4f0f-ac49-a945ad05c27e" providerId="ADAL" clId="{DB099047-DCED-074F-B6A8-C4B9EBCBDC43}" dt="2021-08-16T14:03:23.159" v="11" actId="26606"/>
          <ac:spMkLst>
            <pc:docMk/>
            <pc:sldMk cId="1891562076" sldId="257"/>
            <ac:spMk id="13" creationId="{823AC064-BC96-4F32-8AE1-B2FD38754823}"/>
          </ac:spMkLst>
        </pc:spChg>
        <pc:picChg chg="add mod">
          <ac:chgData name="Iveta Jansová" userId="da7de646-f302-4f0f-ac49-a945ad05c27e" providerId="ADAL" clId="{DB099047-DCED-074F-B6A8-C4B9EBCBDC43}" dt="2021-08-16T14:03:23.159" v="11" actId="26606"/>
          <ac:picMkLst>
            <pc:docMk/>
            <pc:sldMk cId="1891562076" sldId="257"/>
            <ac:picMk id="4" creationId="{0F25E29F-00E7-A148-960B-4F09881C7820}"/>
          </ac:picMkLst>
        </pc:picChg>
        <pc:picChg chg="add mod">
          <ac:chgData name="Iveta Jansová" userId="da7de646-f302-4f0f-ac49-a945ad05c27e" providerId="ADAL" clId="{DB099047-DCED-074F-B6A8-C4B9EBCBDC43}" dt="2021-08-16T14:03:23.159" v="11" actId="26606"/>
          <ac:picMkLst>
            <pc:docMk/>
            <pc:sldMk cId="1891562076" sldId="257"/>
            <ac:picMk id="6" creationId="{6A29D24D-8FBB-C843-8CB0-B262B8F07311}"/>
          </ac:picMkLst>
        </pc:picChg>
        <pc:cxnChg chg="add">
          <ac:chgData name="Iveta Jansová" userId="da7de646-f302-4f0f-ac49-a945ad05c27e" providerId="ADAL" clId="{DB099047-DCED-074F-B6A8-C4B9EBCBDC43}" dt="2021-08-16T14:03:23.159" v="11" actId="26606"/>
          <ac:cxnSpMkLst>
            <pc:docMk/>
            <pc:sldMk cId="1891562076" sldId="257"/>
            <ac:cxnSpMk id="11" creationId="{DB146403-F3D6-484B-B2ED-97F9565D0370}"/>
          </ac:cxnSpMkLst>
        </pc:cxnChg>
        <pc:cxnChg chg="add">
          <ac:chgData name="Iveta Jansová" userId="da7de646-f302-4f0f-ac49-a945ad05c27e" providerId="ADAL" clId="{DB099047-DCED-074F-B6A8-C4B9EBCBDC43}" dt="2021-08-16T14:03:23.159" v="11" actId="26606"/>
          <ac:cxnSpMkLst>
            <pc:docMk/>
            <pc:sldMk cId="1891562076" sldId="257"/>
            <ac:cxnSpMk id="15" creationId="{7E7C77BC-7138-40B1-A15B-20F57A494629}"/>
          </ac:cxnSpMkLst>
        </pc:cxnChg>
      </pc:sldChg>
      <pc:sldChg chg="addSp delSp modSp mod ord setBg">
        <pc:chgData name="Iveta Jansová" userId="da7de646-f302-4f0f-ac49-a945ad05c27e" providerId="ADAL" clId="{DB099047-DCED-074F-B6A8-C4B9EBCBDC43}" dt="2021-08-16T14:05:30.331" v="25" actId="122"/>
        <pc:sldMkLst>
          <pc:docMk/>
          <pc:sldMk cId="40833916" sldId="258"/>
        </pc:sldMkLst>
        <pc:spChg chg="mod">
          <ac:chgData name="Iveta Jansová" userId="da7de646-f302-4f0f-ac49-a945ad05c27e" providerId="ADAL" clId="{DB099047-DCED-074F-B6A8-C4B9EBCBDC43}" dt="2021-08-16T14:05:30.331" v="25" actId="122"/>
          <ac:spMkLst>
            <pc:docMk/>
            <pc:sldMk cId="40833916" sldId="258"/>
            <ac:spMk id="2" creationId="{5FD563C0-D7B6-470A-BB57-98C54FB0B61F}"/>
          </ac:spMkLst>
        </pc:spChg>
        <pc:spChg chg="mod">
          <ac:chgData name="Iveta Jansová" userId="da7de646-f302-4f0f-ac49-a945ad05c27e" providerId="ADAL" clId="{DB099047-DCED-074F-B6A8-C4B9EBCBDC43}" dt="2021-08-16T14:05:25.921" v="24" actId="27636"/>
          <ac:spMkLst>
            <pc:docMk/>
            <pc:sldMk cId="40833916" sldId="258"/>
            <ac:spMk id="3" creationId="{88299F17-7358-4D79-91C9-33C20CF21872}"/>
          </ac:spMkLst>
        </pc:spChg>
        <pc:picChg chg="add del mod">
          <ac:chgData name="Iveta Jansová" userId="da7de646-f302-4f0f-ac49-a945ad05c27e" providerId="ADAL" clId="{DB099047-DCED-074F-B6A8-C4B9EBCBDC43}" dt="2021-08-16T14:04:50.270" v="17" actId="478"/>
          <ac:picMkLst>
            <pc:docMk/>
            <pc:sldMk cId="40833916" sldId="258"/>
            <ac:picMk id="5" creationId="{C66A1C54-49BB-D349-93FE-8A5F80BD95FF}"/>
          </ac:picMkLst>
        </pc:picChg>
        <pc:picChg chg="add">
          <ac:chgData name="Iveta Jansová" userId="da7de646-f302-4f0f-ac49-a945ad05c27e" providerId="ADAL" clId="{DB099047-DCED-074F-B6A8-C4B9EBCBDC43}" dt="2021-08-16T14:05:03.313" v="19" actId="26606"/>
          <ac:picMkLst>
            <pc:docMk/>
            <pc:sldMk cId="40833916" sldId="258"/>
            <ac:picMk id="6" creationId="{D943572C-7927-47F5-BE4B-C07D43140DE3}"/>
          </ac:picMkLst>
        </pc:picChg>
        <pc:cxnChg chg="add">
          <ac:chgData name="Iveta Jansová" userId="da7de646-f302-4f0f-ac49-a945ad05c27e" providerId="ADAL" clId="{DB099047-DCED-074F-B6A8-C4B9EBCBDC43}" dt="2021-08-16T14:05:03.313" v="19" actId="26606"/>
          <ac:cxnSpMkLst>
            <pc:docMk/>
            <pc:sldMk cId="40833916" sldId="258"/>
            <ac:cxnSpMk id="9" creationId="{A7F400EE-A8A5-48AF-B4D6-291B52C6F0B0}"/>
          </ac:cxnSpMkLst>
        </pc:cxnChg>
      </pc:sldChg>
      <pc:sldChg chg="addSp delSp modSp mod setBg">
        <pc:chgData name="Iveta Jansová" userId="da7de646-f302-4f0f-ac49-a945ad05c27e" providerId="ADAL" clId="{DB099047-DCED-074F-B6A8-C4B9EBCBDC43}" dt="2021-08-19T07:04:48.257" v="165" actId="27636"/>
        <pc:sldMkLst>
          <pc:docMk/>
          <pc:sldMk cId="4194920342" sldId="259"/>
        </pc:sldMkLst>
        <pc:spChg chg="mod">
          <ac:chgData name="Iveta Jansová" userId="da7de646-f302-4f0f-ac49-a945ad05c27e" providerId="ADAL" clId="{DB099047-DCED-074F-B6A8-C4B9EBCBDC43}" dt="2021-08-19T07:04:19.957" v="150" actId="122"/>
          <ac:spMkLst>
            <pc:docMk/>
            <pc:sldMk cId="4194920342" sldId="259"/>
            <ac:spMk id="2" creationId="{0FB849B2-273E-49B0-AF48-7CBC2D3250A7}"/>
          </ac:spMkLst>
        </pc:spChg>
        <pc:spChg chg="mod ord">
          <ac:chgData name="Iveta Jansová" userId="da7de646-f302-4f0f-ac49-a945ad05c27e" providerId="ADAL" clId="{DB099047-DCED-074F-B6A8-C4B9EBCBDC43}" dt="2021-08-19T07:04:48.257" v="165" actId="27636"/>
          <ac:spMkLst>
            <pc:docMk/>
            <pc:sldMk cId="4194920342" sldId="259"/>
            <ac:spMk id="3" creationId="{A8E92511-DEC2-40B3-80D4-AE0ADF710463}"/>
          </ac:spMkLst>
        </pc:spChg>
        <pc:spChg chg="add del">
          <ac:chgData name="Iveta Jansová" userId="da7de646-f302-4f0f-ac49-a945ad05c27e" providerId="ADAL" clId="{DB099047-DCED-074F-B6A8-C4B9EBCBDC43}" dt="2021-08-19T07:04:10.844" v="147" actId="26606"/>
          <ac:spMkLst>
            <pc:docMk/>
            <pc:sldMk cId="4194920342" sldId="259"/>
            <ac:spMk id="10" creationId="{79BB35BC-D5C2-4C8B-A22A-A71E6191913B}"/>
          </ac:spMkLst>
        </pc:spChg>
        <pc:picChg chg="mod">
          <ac:chgData name="Iveta Jansová" userId="da7de646-f302-4f0f-ac49-a945ad05c27e" providerId="ADAL" clId="{DB099047-DCED-074F-B6A8-C4B9EBCBDC43}" dt="2021-08-19T07:04:15.140" v="149" actId="27614"/>
          <ac:picMkLst>
            <pc:docMk/>
            <pc:sldMk cId="4194920342" sldId="259"/>
            <ac:picMk id="5" creationId="{A436E98D-0377-4FFD-B646-A0AEE4CCCFAD}"/>
          </ac:picMkLst>
        </pc:picChg>
        <pc:cxnChg chg="add">
          <ac:chgData name="Iveta Jansová" userId="da7de646-f302-4f0f-ac49-a945ad05c27e" providerId="ADAL" clId="{DB099047-DCED-074F-B6A8-C4B9EBCBDC43}" dt="2021-08-19T07:04:10.855" v="148" actId="26606"/>
          <ac:cxnSpMkLst>
            <pc:docMk/>
            <pc:sldMk cId="4194920342" sldId="259"/>
            <ac:cxnSpMk id="12" creationId="{E4A809D5-3600-46D4-A466-67F2349A54FB}"/>
          </ac:cxnSpMkLst>
        </pc:cxnChg>
      </pc:sldChg>
      <pc:sldChg chg="modSp mod setBg">
        <pc:chgData name="Iveta Jansová" userId="da7de646-f302-4f0f-ac49-a945ad05c27e" providerId="ADAL" clId="{DB099047-DCED-074F-B6A8-C4B9EBCBDC43}" dt="2021-08-19T07:05:46.716" v="176" actId="1076"/>
        <pc:sldMkLst>
          <pc:docMk/>
          <pc:sldMk cId="4068076571" sldId="260"/>
        </pc:sldMkLst>
        <pc:spChg chg="mod">
          <ac:chgData name="Iveta Jansová" userId="da7de646-f302-4f0f-ac49-a945ad05c27e" providerId="ADAL" clId="{DB099047-DCED-074F-B6A8-C4B9EBCBDC43}" dt="2021-08-19T07:05:46.716" v="176" actId="1076"/>
          <ac:spMkLst>
            <pc:docMk/>
            <pc:sldMk cId="4068076571" sldId="260"/>
            <ac:spMk id="2" creationId="{D2DD71D4-AA61-4C66-916F-B93DE9B9BFB1}"/>
          </ac:spMkLst>
        </pc:spChg>
        <pc:spChg chg="mod">
          <ac:chgData name="Iveta Jansová" userId="da7de646-f302-4f0f-ac49-a945ad05c27e" providerId="ADAL" clId="{DB099047-DCED-074F-B6A8-C4B9EBCBDC43}" dt="2021-08-19T07:05:33.457" v="173" actId="27636"/>
          <ac:spMkLst>
            <pc:docMk/>
            <pc:sldMk cId="4068076571" sldId="260"/>
            <ac:spMk id="3" creationId="{80CD4BE1-AE1D-4F95-B4A3-1ECF439E421C}"/>
          </ac:spMkLst>
        </pc:spChg>
        <pc:picChg chg="mod">
          <ac:chgData name="Iveta Jansová" userId="da7de646-f302-4f0f-ac49-a945ad05c27e" providerId="ADAL" clId="{DB099047-DCED-074F-B6A8-C4B9EBCBDC43}" dt="2021-08-19T07:05:24.656" v="168" actId="27614"/>
          <ac:picMkLst>
            <pc:docMk/>
            <pc:sldMk cId="4068076571" sldId="260"/>
            <ac:picMk id="5" creationId="{83DB9E8B-0FB1-452C-AB71-82D2A5DBD615}"/>
          </ac:picMkLst>
        </pc:picChg>
      </pc:sldChg>
      <pc:sldChg chg="addSp modSp mod setBg setClrOvrMap">
        <pc:chgData name="Iveta Jansová" userId="da7de646-f302-4f0f-ac49-a945ad05c27e" providerId="ADAL" clId="{DB099047-DCED-074F-B6A8-C4B9EBCBDC43}" dt="2021-08-16T14:06:31.519" v="37" actId="27636"/>
        <pc:sldMkLst>
          <pc:docMk/>
          <pc:sldMk cId="1808380934" sldId="261"/>
        </pc:sldMkLst>
        <pc:spChg chg="mod">
          <ac:chgData name="Iveta Jansová" userId="da7de646-f302-4f0f-ac49-a945ad05c27e" providerId="ADAL" clId="{DB099047-DCED-074F-B6A8-C4B9EBCBDC43}" dt="2021-08-16T14:06:18.646" v="31" actId="1076"/>
          <ac:spMkLst>
            <pc:docMk/>
            <pc:sldMk cId="1808380934" sldId="261"/>
            <ac:spMk id="2" creationId="{929C2684-0E86-4053-9085-E9BCE4A25086}"/>
          </ac:spMkLst>
        </pc:spChg>
        <pc:spChg chg="mod">
          <ac:chgData name="Iveta Jansová" userId="da7de646-f302-4f0f-ac49-a945ad05c27e" providerId="ADAL" clId="{DB099047-DCED-074F-B6A8-C4B9EBCBDC43}" dt="2021-08-16T14:06:31.519" v="37" actId="27636"/>
          <ac:spMkLst>
            <pc:docMk/>
            <pc:sldMk cId="1808380934" sldId="261"/>
            <ac:spMk id="3" creationId="{8893107E-095D-4DA7-9BF2-C43582269C2D}"/>
          </ac:spMkLst>
        </pc:spChg>
        <pc:spChg chg="add">
          <ac:chgData name="Iveta Jansová" userId="da7de646-f302-4f0f-ac49-a945ad05c27e" providerId="ADAL" clId="{DB099047-DCED-074F-B6A8-C4B9EBCBDC43}" dt="2021-08-16T14:06:13.752" v="30" actId="26606"/>
          <ac:spMkLst>
            <pc:docMk/>
            <pc:sldMk cId="1808380934" sldId="261"/>
            <ac:spMk id="10" creationId="{A4206507-76F5-4316-AAF5-4EAFEE5EBDE2}"/>
          </ac:spMkLst>
        </pc:spChg>
        <pc:spChg chg="add">
          <ac:chgData name="Iveta Jansová" userId="da7de646-f302-4f0f-ac49-a945ad05c27e" providerId="ADAL" clId="{DB099047-DCED-074F-B6A8-C4B9EBCBDC43}" dt="2021-08-16T14:06:13.752" v="30" actId="26606"/>
          <ac:spMkLst>
            <pc:docMk/>
            <pc:sldMk cId="1808380934" sldId="261"/>
            <ac:spMk id="12" creationId="{03BC2B61-D77E-45AB-8722-15BC6A718A37}"/>
          </ac:spMkLst>
        </pc:spChg>
        <pc:picChg chg="add mod ord">
          <ac:chgData name="Iveta Jansová" userId="da7de646-f302-4f0f-ac49-a945ad05c27e" providerId="ADAL" clId="{DB099047-DCED-074F-B6A8-C4B9EBCBDC43}" dt="2021-08-16T14:06:13.752" v="30" actId="26606"/>
          <ac:picMkLst>
            <pc:docMk/>
            <pc:sldMk cId="1808380934" sldId="261"/>
            <ac:picMk id="5" creationId="{3B8090AE-04BE-1F42-874A-403D91D1B8E2}"/>
          </ac:picMkLst>
        </pc:picChg>
      </pc:sldChg>
      <pc:sldChg chg="addSp modSp mod setBg setClrOvrMap">
        <pc:chgData name="Iveta Jansová" userId="da7de646-f302-4f0f-ac49-a945ad05c27e" providerId="ADAL" clId="{DB099047-DCED-074F-B6A8-C4B9EBCBDC43}" dt="2021-08-16T14:08:12.602" v="48" actId="404"/>
        <pc:sldMkLst>
          <pc:docMk/>
          <pc:sldMk cId="2688810908" sldId="262"/>
        </pc:sldMkLst>
        <pc:spChg chg="mod">
          <ac:chgData name="Iveta Jansová" userId="da7de646-f302-4f0f-ac49-a945ad05c27e" providerId="ADAL" clId="{DB099047-DCED-074F-B6A8-C4B9EBCBDC43}" dt="2021-08-16T14:08:00.028" v="43" actId="26606"/>
          <ac:spMkLst>
            <pc:docMk/>
            <pc:sldMk cId="2688810908" sldId="262"/>
            <ac:spMk id="2" creationId="{5BBF8319-8151-4798-B616-702392063E3F}"/>
          </ac:spMkLst>
        </pc:spChg>
        <pc:spChg chg="mod">
          <ac:chgData name="Iveta Jansová" userId="da7de646-f302-4f0f-ac49-a945ad05c27e" providerId="ADAL" clId="{DB099047-DCED-074F-B6A8-C4B9EBCBDC43}" dt="2021-08-16T14:08:12.602" v="48" actId="404"/>
          <ac:spMkLst>
            <pc:docMk/>
            <pc:sldMk cId="2688810908" sldId="262"/>
            <ac:spMk id="3" creationId="{AC84B3CD-4978-4C82-BA2B-5F1F6BFDED0B}"/>
          </ac:spMkLst>
        </pc:spChg>
        <pc:spChg chg="add">
          <ac:chgData name="Iveta Jansová" userId="da7de646-f302-4f0f-ac49-a945ad05c27e" providerId="ADAL" clId="{DB099047-DCED-074F-B6A8-C4B9EBCBDC43}" dt="2021-08-16T14:08:00.028" v="43" actId="26606"/>
          <ac:spMkLst>
            <pc:docMk/>
            <pc:sldMk cId="2688810908" sldId="262"/>
            <ac:spMk id="10" creationId="{C5E6CFF1-2F42-4E10-9A97-F116F46F53FE}"/>
          </ac:spMkLst>
        </pc:spChg>
        <pc:picChg chg="add mod ord">
          <ac:chgData name="Iveta Jansová" userId="da7de646-f302-4f0f-ac49-a945ad05c27e" providerId="ADAL" clId="{DB099047-DCED-074F-B6A8-C4B9EBCBDC43}" dt="2021-08-16T14:08:00.028" v="43" actId="26606"/>
          <ac:picMkLst>
            <pc:docMk/>
            <pc:sldMk cId="2688810908" sldId="262"/>
            <ac:picMk id="5" creationId="{6172F9B9-87ED-8045-8410-18CED542C808}"/>
          </ac:picMkLst>
        </pc:picChg>
        <pc:cxnChg chg="add">
          <ac:chgData name="Iveta Jansová" userId="da7de646-f302-4f0f-ac49-a945ad05c27e" providerId="ADAL" clId="{DB099047-DCED-074F-B6A8-C4B9EBCBDC43}" dt="2021-08-16T14:08:00.028" v="43" actId="26606"/>
          <ac:cxnSpMkLst>
            <pc:docMk/>
            <pc:sldMk cId="2688810908" sldId="262"/>
            <ac:cxnSpMk id="12" creationId="{67182200-4859-4C8D-BCBB-55B245C28BA3}"/>
          </ac:cxnSpMkLst>
        </pc:cxnChg>
      </pc:sldChg>
      <pc:sldChg chg="addSp modSp mod setBg">
        <pc:chgData name="Iveta Jansová" userId="da7de646-f302-4f0f-ac49-a945ad05c27e" providerId="ADAL" clId="{DB099047-DCED-074F-B6A8-C4B9EBCBDC43}" dt="2021-08-16T14:15:52.570" v="91" actId="27636"/>
        <pc:sldMkLst>
          <pc:docMk/>
          <pc:sldMk cId="3350233323" sldId="263"/>
        </pc:sldMkLst>
        <pc:spChg chg="mod ord">
          <ac:chgData name="Iveta Jansová" userId="da7de646-f302-4f0f-ac49-a945ad05c27e" providerId="ADAL" clId="{DB099047-DCED-074F-B6A8-C4B9EBCBDC43}" dt="2021-08-16T14:15:39.729" v="77" actId="1076"/>
          <ac:spMkLst>
            <pc:docMk/>
            <pc:sldMk cId="3350233323" sldId="263"/>
            <ac:spMk id="2" creationId="{9F858C35-13FA-4176-9642-43766EAF6DCD}"/>
          </ac:spMkLst>
        </pc:spChg>
        <pc:spChg chg="mod ord">
          <ac:chgData name="Iveta Jansová" userId="da7de646-f302-4f0f-ac49-a945ad05c27e" providerId="ADAL" clId="{DB099047-DCED-074F-B6A8-C4B9EBCBDC43}" dt="2021-08-16T14:15:52.570" v="91" actId="27636"/>
          <ac:spMkLst>
            <pc:docMk/>
            <pc:sldMk cId="3350233323" sldId="263"/>
            <ac:spMk id="3" creationId="{8F862446-EA9B-4BEC-99E6-C3889E8ED879}"/>
          </ac:spMkLst>
        </pc:spChg>
        <pc:spChg chg="add">
          <ac:chgData name="Iveta Jansová" userId="da7de646-f302-4f0f-ac49-a945ad05c27e" providerId="ADAL" clId="{DB099047-DCED-074F-B6A8-C4B9EBCBDC43}" dt="2021-08-16T14:15:20.117" v="63" actId="26606"/>
          <ac:spMkLst>
            <pc:docMk/>
            <pc:sldMk cId="3350233323" sldId="263"/>
            <ac:spMk id="16" creationId="{6113EC7C-368D-469A-9B5C-F3555B088E66}"/>
          </ac:spMkLst>
        </pc:spChg>
        <pc:picChg chg="add mod ord">
          <ac:chgData name="Iveta Jansová" userId="da7de646-f302-4f0f-ac49-a945ad05c27e" providerId="ADAL" clId="{DB099047-DCED-074F-B6A8-C4B9EBCBDC43}" dt="2021-08-16T14:15:20.117" v="63" actId="26606"/>
          <ac:picMkLst>
            <pc:docMk/>
            <pc:sldMk cId="3350233323" sldId="263"/>
            <ac:picMk id="5" creationId="{E9D733B6-3C5C-8D42-8B89-915577B051AA}"/>
          </ac:picMkLst>
        </pc:picChg>
        <pc:picChg chg="add mod">
          <ac:chgData name="Iveta Jansová" userId="da7de646-f302-4f0f-ac49-a945ad05c27e" providerId="ADAL" clId="{DB099047-DCED-074F-B6A8-C4B9EBCBDC43}" dt="2021-08-16T14:15:20.117" v="63" actId="26606"/>
          <ac:picMkLst>
            <pc:docMk/>
            <pc:sldMk cId="3350233323" sldId="263"/>
            <ac:picMk id="7" creationId="{8C2513D9-89AC-1744-904C-06EBE9C19DBD}"/>
          </ac:picMkLst>
        </pc:picChg>
        <pc:picChg chg="add mod ord">
          <ac:chgData name="Iveta Jansová" userId="da7de646-f302-4f0f-ac49-a945ad05c27e" providerId="ADAL" clId="{DB099047-DCED-074F-B6A8-C4B9EBCBDC43}" dt="2021-08-16T14:15:25.965" v="70" actId="27614"/>
          <ac:picMkLst>
            <pc:docMk/>
            <pc:sldMk cId="3350233323" sldId="263"/>
            <ac:picMk id="9" creationId="{5E789F4F-CA6B-6841-9D01-C2D10CDA9C99}"/>
          </ac:picMkLst>
        </pc:picChg>
        <pc:picChg chg="add mod">
          <ac:chgData name="Iveta Jansová" userId="da7de646-f302-4f0f-ac49-a945ad05c27e" providerId="ADAL" clId="{DB099047-DCED-074F-B6A8-C4B9EBCBDC43}" dt="2021-08-16T14:15:20.117" v="63" actId="26606"/>
          <ac:picMkLst>
            <pc:docMk/>
            <pc:sldMk cId="3350233323" sldId="263"/>
            <ac:picMk id="11" creationId="{FF01DAC1-9D48-0E47-818A-CD2E3C682B53}"/>
          </ac:picMkLst>
        </pc:picChg>
      </pc:sldChg>
      <pc:sldChg chg="addSp modSp new mod">
        <pc:chgData name="Iveta Jansová" userId="da7de646-f302-4f0f-ac49-a945ad05c27e" providerId="ADAL" clId="{DB099047-DCED-074F-B6A8-C4B9EBCBDC43}" dt="2021-08-16T14:17:16.503" v="97" actId="14100"/>
        <pc:sldMkLst>
          <pc:docMk/>
          <pc:sldMk cId="882031520" sldId="264"/>
        </pc:sldMkLst>
        <pc:picChg chg="add mod">
          <ac:chgData name="Iveta Jansová" userId="da7de646-f302-4f0f-ac49-a945ad05c27e" providerId="ADAL" clId="{DB099047-DCED-074F-B6A8-C4B9EBCBDC43}" dt="2021-08-16T14:17:16.503" v="97" actId="14100"/>
          <ac:picMkLst>
            <pc:docMk/>
            <pc:sldMk cId="882031520" sldId="264"/>
            <ac:picMk id="3" creationId="{76A3D8C9-D43B-E743-9DAA-B7779FB818DE}"/>
          </ac:picMkLst>
        </pc:picChg>
      </pc:sldChg>
      <pc:sldChg chg="addSp delSp modSp new mod setBg setClrOvrMap">
        <pc:chgData name="Iveta Jansová" userId="da7de646-f302-4f0f-ac49-a945ad05c27e" providerId="ADAL" clId="{DB099047-DCED-074F-B6A8-C4B9EBCBDC43}" dt="2021-08-16T14:23:36.086" v="144" actId="26606"/>
        <pc:sldMkLst>
          <pc:docMk/>
          <pc:sldMk cId="2093903105" sldId="265"/>
        </pc:sldMkLst>
        <pc:spChg chg="mod ord">
          <ac:chgData name="Iveta Jansová" userId="da7de646-f302-4f0f-ac49-a945ad05c27e" providerId="ADAL" clId="{DB099047-DCED-074F-B6A8-C4B9EBCBDC43}" dt="2021-08-16T14:23:36.086" v="144" actId="26606"/>
          <ac:spMkLst>
            <pc:docMk/>
            <pc:sldMk cId="2093903105" sldId="265"/>
            <ac:spMk id="2" creationId="{24DCA3F5-63BC-EF43-A5A4-DFF1D83BD55E}"/>
          </ac:spMkLst>
        </pc:spChg>
        <pc:spChg chg="mod ord">
          <ac:chgData name="Iveta Jansová" userId="da7de646-f302-4f0f-ac49-a945ad05c27e" providerId="ADAL" clId="{DB099047-DCED-074F-B6A8-C4B9EBCBDC43}" dt="2021-08-16T14:23:36.086" v="144" actId="26606"/>
          <ac:spMkLst>
            <pc:docMk/>
            <pc:sldMk cId="2093903105" sldId="265"/>
            <ac:spMk id="3" creationId="{06B4F034-45B5-5A4E-A699-7769E6DAF275}"/>
          </ac:spMkLst>
        </pc:spChg>
        <pc:spChg chg="add del">
          <ac:chgData name="Iveta Jansová" userId="da7de646-f302-4f0f-ac49-a945ad05c27e" providerId="ADAL" clId="{DB099047-DCED-074F-B6A8-C4B9EBCBDC43}" dt="2021-08-16T14:22:37.778" v="134" actId="26606"/>
          <ac:spMkLst>
            <pc:docMk/>
            <pc:sldMk cId="2093903105" sldId="265"/>
            <ac:spMk id="10" creationId="{5964CBE2-084A-47DF-A704-CF5F6217B569}"/>
          </ac:spMkLst>
        </pc:spChg>
        <pc:spChg chg="add del">
          <ac:chgData name="Iveta Jansová" userId="da7de646-f302-4f0f-ac49-a945ad05c27e" providerId="ADAL" clId="{DB099047-DCED-074F-B6A8-C4B9EBCBDC43}" dt="2021-08-16T14:22:37.778" v="134" actId="26606"/>
          <ac:spMkLst>
            <pc:docMk/>
            <pc:sldMk cId="2093903105" sldId="265"/>
            <ac:spMk id="12" creationId="{686A5CBB-E03B-4019-8BCD-78975D39E48C}"/>
          </ac:spMkLst>
        </pc:spChg>
        <pc:spChg chg="add del">
          <ac:chgData name="Iveta Jansová" userId="da7de646-f302-4f0f-ac49-a945ad05c27e" providerId="ADAL" clId="{DB099047-DCED-074F-B6A8-C4B9EBCBDC43}" dt="2021-08-16T14:22:37.778" v="134" actId="26606"/>
          <ac:spMkLst>
            <pc:docMk/>
            <pc:sldMk cId="2093903105" sldId="265"/>
            <ac:spMk id="14" creationId="{94993204-9792-4E61-A83C-73D4379E2B1C}"/>
          </ac:spMkLst>
        </pc:spChg>
        <pc:spChg chg="add del">
          <ac:chgData name="Iveta Jansová" userId="da7de646-f302-4f0f-ac49-a945ad05c27e" providerId="ADAL" clId="{DB099047-DCED-074F-B6A8-C4B9EBCBDC43}" dt="2021-08-16T14:22:39.367" v="136" actId="26606"/>
          <ac:spMkLst>
            <pc:docMk/>
            <pc:sldMk cId="2093903105" sldId="265"/>
            <ac:spMk id="16" creationId="{90F533E9-6690-41A8-A372-4C6C622D028D}"/>
          </ac:spMkLst>
        </pc:spChg>
        <pc:spChg chg="add del">
          <ac:chgData name="Iveta Jansová" userId="da7de646-f302-4f0f-ac49-a945ad05c27e" providerId="ADAL" clId="{DB099047-DCED-074F-B6A8-C4B9EBCBDC43}" dt="2021-08-16T14:22:39.367" v="136" actId="26606"/>
          <ac:spMkLst>
            <pc:docMk/>
            <pc:sldMk cId="2093903105" sldId="265"/>
            <ac:spMk id="17" creationId="{E45B1D5C-0827-4AF0-8186-11FC5A8B8B92}"/>
          </ac:spMkLst>
        </pc:spChg>
        <pc:spChg chg="add del">
          <ac:chgData name="Iveta Jansová" userId="da7de646-f302-4f0f-ac49-a945ad05c27e" providerId="ADAL" clId="{DB099047-DCED-074F-B6A8-C4B9EBCBDC43}" dt="2021-08-16T14:22:39.367" v="136" actId="26606"/>
          <ac:spMkLst>
            <pc:docMk/>
            <pc:sldMk cId="2093903105" sldId="265"/>
            <ac:spMk id="18" creationId="{99413ED5-9ED4-4772-BCE4-2BCAE6B12E35}"/>
          </ac:spMkLst>
        </pc:spChg>
        <pc:spChg chg="add del">
          <ac:chgData name="Iveta Jansová" userId="da7de646-f302-4f0f-ac49-a945ad05c27e" providerId="ADAL" clId="{DB099047-DCED-074F-B6A8-C4B9EBCBDC43}" dt="2021-08-16T14:22:39.367" v="136" actId="26606"/>
          <ac:spMkLst>
            <pc:docMk/>
            <pc:sldMk cId="2093903105" sldId="265"/>
            <ac:spMk id="19" creationId="{04357C93-F0CB-4A1C-8F77-4E9063789819}"/>
          </ac:spMkLst>
        </pc:spChg>
        <pc:spChg chg="add del">
          <ac:chgData name="Iveta Jansová" userId="da7de646-f302-4f0f-ac49-a945ad05c27e" providerId="ADAL" clId="{DB099047-DCED-074F-B6A8-C4B9EBCBDC43}" dt="2021-08-16T14:23:36.086" v="144" actId="26606"/>
          <ac:spMkLst>
            <pc:docMk/>
            <pc:sldMk cId="2093903105" sldId="265"/>
            <ac:spMk id="21" creationId="{5964CBE2-084A-47DF-A704-CF5F6217B569}"/>
          </ac:spMkLst>
        </pc:spChg>
        <pc:spChg chg="add del">
          <ac:chgData name="Iveta Jansová" userId="da7de646-f302-4f0f-ac49-a945ad05c27e" providerId="ADAL" clId="{DB099047-DCED-074F-B6A8-C4B9EBCBDC43}" dt="2021-08-16T14:23:36.086" v="144" actId="26606"/>
          <ac:spMkLst>
            <pc:docMk/>
            <pc:sldMk cId="2093903105" sldId="265"/>
            <ac:spMk id="22" creationId="{686A5CBB-E03B-4019-8BCD-78975D39E48C}"/>
          </ac:spMkLst>
        </pc:spChg>
        <pc:spChg chg="add del">
          <ac:chgData name="Iveta Jansová" userId="da7de646-f302-4f0f-ac49-a945ad05c27e" providerId="ADAL" clId="{DB099047-DCED-074F-B6A8-C4B9EBCBDC43}" dt="2021-08-16T14:23:36.086" v="144" actId="26606"/>
          <ac:spMkLst>
            <pc:docMk/>
            <pc:sldMk cId="2093903105" sldId="265"/>
            <ac:spMk id="23" creationId="{94993204-9792-4E61-A83C-73D4379E2B1C}"/>
          </ac:spMkLst>
        </pc:spChg>
        <pc:spChg chg="add del">
          <ac:chgData name="Iveta Jansová" userId="da7de646-f302-4f0f-ac49-a945ad05c27e" providerId="ADAL" clId="{DB099047-DCED-074F-B6A8-C4B9EBCBDC43}" dt="2021-08-16T14:23:36.056" v="143" actId="26606"/>
          <ac:spMkLst>
            <pc:docMk/>
            <pc:sldMk cId="2093903105" sldId="265"/>
            <ac:spMk id="28" creationId="{6B3BAD04-E614-4C16-8360-019FCF0045AC}"/>
          </ac:spMkLst>
        </pc:spChg>
        <pc:spChg chg="add">
          <ac:chgData name="Iveta Jansová" userId="da7de646-f302-4f0f-ac49-a945ad05c27e" providerId="ADAL" clId="{DB099047-DCED-074F-B6A8-C4B9EBCBDC43}" dt="2021-08-16T14:23:36.086" v="144" actId="26606"/>
          <ac:spMkLst>
            <pc:docMk/>
            <pc:sldMk cId="2093903105" sldId="265"/>
            <ac:spMk id="31" creationId="{D38A241E-0395-41E5-8607-BAA2799A4374}"/>
          </ac:spMkLst>
        </pc:spChg>
        <pc:picChg chg="add del mod">
          <ac:chgData name="Iveta Jansová" userId="da7de646-f302-4f0f-ac49-a945ad05c27e" providerId="ADAL" clId="{DB099047-DCED-074F-B6A8-C4B9EBCBDC43}" dt="2021-08-16T14:23:21.259" v="140" actId="478"/>
          <ac:picMkLst>
            <pc:docMk/>
            <pc:sldMk cId="2093903105" sldId="265"/>
            <ac:picMk id="5" creationId="{005FFC5A-E125-CE46-968B-26535270F838}"/>
          </ac:picMkLst>
        </pc:picChg>
        <pc:picChg chg="add mod ord">
          <ac:chgData name="Iveta Jansová" userId="da7de646-f302-4f0f-ac49-a945ad05c27e" providerId="ADAL" clId="{DB099047-DCED-074F-B6A8-C4B9EBCBDC43}" dt="2021-08-16T14:23:36.086" v="144" actId="26606"/>
          <ac:picMkLst>
            <pc:docMk/>
            <pc:sldMk cId="2093903105" sldId="265"/>
            <ac:picMk id="7" creationId="{9064B496-F9D1-9948-933D-DEE3C7065374}"/>
          </ac:picMkLst>
        </pc:picChg>
        <pc:cxnChg chg="add">
          <ac:chgData name="Iveta Jansová" userId="da7de646-f302-4f0f-ac49-a945ad05c27e" providerId="ADAL" clId="{DB099047-DCED-074F-B6A8-C4B9EBCBDC43}" dt="2021-08-16T14:23:36.086" v="144" actId="26606"/>
          <ac:cxnSpMkLst>
            <pc:docMk/>
            <pc:sldMk cId="2093903105" sldId="265"/>
            <ac:cxnSpMk id="30" creationId="{CE352288-84AD-4CA8-BCD5-76C29D34E1DB}"/>
          </ac:cxnSpMkLst>
        </pc:cxn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1C3178-48A0-47EF-90B5-4F682B365A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3EE58B8-6FAD-4046-95A8-5055EA2BB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B5E97CF-132B-49F3-8E57-399D551BA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D6C701F-7EDD-4E8C-A045-0F21E1486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88FAFB2-708A-45A6-AF65-C95CC8BBB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72914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4749F0-3645-4327-A31C-AB2B2AE10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22465F7-C538-4D4B-8EE5-087572459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D6A861C-2D45-48D7-A232-3D83D97EA4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DB61230-BDFA-416A-A148-EB01051B3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A479084-5757-428C-A7D3-D999DF43F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0910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FBD2A5D1-0167-4B18-B7B8-A94D181C920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4E724FAE-CB8D-44A4-83B6-44DB16312C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2658A51-21B6-49B0-8AE1-9819353BE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B494BE7-FEAA-4635-8E6E-5074D54437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1EB6922-F5AD-40AA-904D-1AA9BC66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5837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7707DB-22F1-4FC5-A12E-5A973CF3D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16CA257-ACA3-4B0D-954D-72E49787A8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EF3DC82-8951-4C30-B667-AF92D0B61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01FE3A6-4E18-472D-A78B-7EAE8D6E8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E9FB0A7-D697-4744-9A5A-F6DB3C544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429219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8999890-A9F6-468F-BA27-FD6F053AED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6B59DCD5-A588-4BD6-951E-EE20D8542E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D4A5029-79C5-4CF9-81D0-A4A09F2081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7ED123A-1C7F-4C59-AF76-064D93BC2F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B8149F78-C63F-4996-A025-2FE276E67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5133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FA384D2-9167-4125-9285-64B2E9536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081A520-BC92-4911-ABE0-7C612BDD9B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FFCB0D1-E4DE-4A1C-9455-83CAAD0358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7E7D8B0D-7E3D-404B-AA47-1B09B9310A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F3DE946-5E18-4D79-B419-E380A750E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7505472F-9D3C-4B92-8AC2-8B716FDF1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430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7255CB-3400-4602-B6E6-14D4C5A06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5407614-4BAE-4DDC-B422-42922B16C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6B3A0B7B-4D52-4490-A27F-4D85F710FB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31345DC2-CB1C-4C55-AC65-46374FDA4F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E37E05A-F32D-4492-ACC7-A8F7CF20B5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C45F36F6-357F-4D2A-94F1-1C9B472EB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57C51E4D-33BB-421D-8D05-D023BCDF84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2178110D-631D-4DF0-9D1C-3CCEC72FB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66424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4DA61FF-D0E7-4EE4-9ED1-CE82389535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FA368DB-E83B-42AF-BA11-B67EABD3C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9029169F-F6D6-433B-AD8C-2E47A1B89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E28F68D-82EB-4282-A4E9-9C288FFAF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565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177C6E60-3DA8-423F-9F04-9E868C937D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B4782842-5CF5-4FE2-A4B5-D4FE48A531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CC562572-3C48-422E-947D-F08F078AF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5829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4213DB3-19B8-4A86-80C0-36A5A20FAC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570556-B543-4C5E-8888-2E9315DD0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9CABB0A0-F89B-42DC-82A2-2BC1AF92A7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E84466B-B825-4A4E-AE4A-64A2E0E79C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BEFD3F64-D6F5-410B-94A8-BA5B6B21FC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AD39E52-51DE-4865-B38D-7188FC4186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075162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BD06903-78A8-487B-BA30-EDD945CE1F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A8EDE06E-9212-4F52-B661-82913C900E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D9CEB8DC-22E0-4D40-95CE-BA6E0B0CD4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32534DA-EC92-44F0-BD98-6DA82DAB5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D36D6C8-A30F-4A03-8426-8A5570A9A3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D0C00F-A01E-466C-87A2-89EDE7D02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638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5289680B-87EB-40BB-B077-C2E51DDBFA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B08016C-4CD2-4558-A26C-1C34313984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E52D392-2063-4C19-9BCE-8AFFD117CA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9589A1-5026-46D0-A854-8E571119EE2A}" type="datetimeFigureOut">
              <a:rPr lang="cs-CZ" smtClean="0"/>
              <a:t>19.08.2021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FEE8D80-247B-4CC7-8EE2-918E916D25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81824652-4159-433E-8BEA-825BF6D606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49EC7-9D10-4078-971D-A32A8A146F9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158160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rFYNqmKdaoI" TargetMode="External"/><Relationship Id="rId3" Type="http://schemas.openxmlformats.org/officeDocument/2006/relationships/image" Target="../media/image11.jpeg"/><Relationship Id="rId7" Type="http://schemas.openxmlformats.org/officeDocument/2006/relationships/hyperlink" Target="https://www.youtube.com/watch?v=w2yZvjYWM9Q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q9Evo8pJTV0" TargetMode="External"/><Relationship Id="rId5" Type="http://schemas.openxmlformats.org/officeDocument/2006/relationships/image" Target="../media/image13.jpeg"/><Relationship Id="rId10" Type="http://schemas.openxmlformats.org/officeDocument/2006/relationships/hyperlink" Target="https://www.youtube.com/watch?v=lptctjAT-Mk" TargetMode="External"/><Relationship Id="rId4" Type="http://schemas.openxmlformats.org/officeDocument/2006/relationships/image" Target="../media/image12.jpeg"/><Relationship Id="rId9" Type="http://schemas.openxmlformats.org/officeDocument/2006/relationships/hyperlink" Target="https://www.youtube.com/watch?v=FhZHv2id6Sk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 descr="Obsah obrázku text, osoba, interiér, zeď&#10;&#10;Popis byl vytvořen automaticky">
            <a:extLst>
              <a:ext uri="{FF2B5EF4-FFF2-40B4-BE49-F238E27FC236}">
                <a16:creationId xmlns:a16="http://schemas.microsoft.com/office/drawing/2014/main" id="{9064B496-F9D1-9948-933D-DEE3C706537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31" name="Rectangle 27">
            <a:extLst>
              <a:ext uri="{FF2B5EF4-FFF2-40B4-BE49-F238E27FC236}">
                <a16:creationId xmlns:a16="http://schemas.microsoft.com/office/drawing/2014/main" id="{D38A241E-0395-41E5-8607-BAA2799A43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-1" y="4892040"/>
            <a:ext cx="12191999" cy="1965960"/>
          </a:xfrm>
          <a:prstGeom prst="rect">
            <a:avLst/>
          </a:prstGeom>
          <a:solidFill>
            <a:schemeClr val="bg1">
              <a:alpha val="72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4DCA3F5-63BC-EF43-A5A4-DFF1D83BD5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80588" y="5093208"/>
            <a:ext cx="6973204" cy="1261872"/>
          </a:xfrm>
        </p:spPr>
        <p:txBody>
          <a:bodyPr anchor="ctr">
            <a:normAutofit/>
          </a:bodyPr>
          <a:lstStyle/>
          <a:p>
            <a:pPr algn="l"/>
            <a:r>
              <a:rPr lang="en-US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Female and male genres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06B4F034-45B5-5A4E-A699-7769E6DAF2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9" y="5093208"/>
            <a:ext cx="2892986" cy="1261872"/>
          </a:xfrm>
        </p:spPr>
        <p:txBody>
          <a:bodyPr anchor="ctr">
            <a:normAutofit/>
          </a:bodyPr>
          <a:lstStyle/>
          <a:p>
            <a:pPr algn="r"/>
            <a:endParaRPr lang="en-US" sz="2000">
              <a:solidFill>
                <a:schemeClr val="tx2"/>
              </a:solidFill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CE352288-84AD-4CA8-BCD5-76C29D34E1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64106"/>
            <a:ext cx="0" cy="914400"/>
          </a:xfrm>
          <a:prstGeom prst="line">
            <a:avLst/>
          </a:prstGeom>
          <a:ln w="19050">
            <a:solidFill>
              <a:schemeClr val="tx1">
                <a:lumMod val="85000"/>
                <a:lumOff val="1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93903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6000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61F1C849-3A1A-4E0A-910D-82811273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6073" y="5338131"/>
            <a:ext cx="11139854" cy="74262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3600" b="1" dirty="0">
                <a:solidFill>
                  <a:srgbClr val="FFFFFF"/>
                </a:solidFill>
              </a:rPr>
              <a:t>What are female and male genres?</a:t>
            </a:r>
            <a:br>
              <a:rPr lang="en-US" sz="3600" b="1" dirty="0">
                <a:solidFill>
                  <a:srgbClr val="FFFFFF"/>
                </a:solidFill>
              </a:rPr>
            </a:br>
            <a:endParaRPr lang="en-US" sz="3600" b="1" dirty="0">
              <a:solidFill>
                <a:srgbClr val="FFFFFF"/>
              </a:solidFill>
            </a:endParaRPr>
          </a:p>
        </p:txBody>
      </p:sp>
      <p:pic>
        <p:nvPicPr>
          <p:cNvPr id="4" name="Obrázek 3" descr="Obsah obrázku text, osoba, noviny, skupina&#10;&#10;Popis byl vytvořen automaticky">
            <a:extLst>
              <a:ext uri="{FF2B5EF4-FFF2-40B4-BE49-F238E27FC236}">
                <a16:creationId xmlns:a16="http://schemas.microsoft.com/office/drawing/2014/main" id="{0F25E29F-00E7-A148-960B-4F09881C7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" y="485637"/>
            <a:ext cx="5455917" cy="3641824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A29D24D-8FBB-C843-8CB0-B262B8F07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6043" y="773784"/>
            <a:ext cx="5455917" cy="3065531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1562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FD563C0-D7B6-470A-BB57-98C54FB0B6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5430" y="629268"/>
            <a:ext cx="6586491" cy="1286160"/>
          </a:xfrm>
        </p:spPr>
        <p:txBody>
          <a:bodyPr anchor="b">
            <a:normAutofit/>
          </a:bodyPr>
          <a:lstStyle/>
          <a:p>
            <a:pPr algn="ctr"/>
            <a:r>
              <a:rPr lang="en-US" b="1" dirty="0"/>
              <a:t>Genres in general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299F17-7358-4D79-91C9-33C20CF21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438400"/>
            <a:ext cx="6586489" cy="378541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/>
              <a:t>Genre – a construction that can differ among producers, audiences, advertisers etc. Simply – an expectation of some formal, structural and content fulfillment. </a:t>
            </a:r>
            <a:endParaRPr lang="cs-CZ" dirty="0"/>
          </a:p>
          <a:p>
            <a:pPr algn="ctr"/>
            <a:r>
              <a:rPr lang="en-US" dirty="0"/>
              <a:t>Female genres: soap operas, melodrama, romance, telenovela, reality show</a:t>
            </a:r>
          </a:p>
          <a:p>
            <a:pPr algn="ctr"/>
            <a:r>
              <a:rPr lang="en-US" dirty="0"/>
              <a:t>Male genres: action, adventure, sci-fi, fantasy + news!</a:t>
            </a:r>
            <a:endParaRPr lang="cs-CZ" dirty="0"/>
          </a:p>
          <a:p>
            <a:pPr marL="0" indent="0" algn="ctr">
              <a:buNone/>
            </a:pPr>
            <a:endParaRPr lang="cs-CZ" dirty="0"/>
          </a:p>
          <a:p>
            <a:pPr marL="0" indent="0" algn="ctr">
              <a:buNone/>
            </a:pPr>
            <a:r>
              <a:rPr lang="en-US" dirty="0"/>
              <a:t>Why</a:t>
            </a:r>
            <a:r>
              <a:rPr lang="cs-CZ" dirty="0"/>
              <a:t>?</a:t>
            </a:r>
            <a:endParaRPr lang="en-US" dirty="0"/>
          </a:p>
        </p:txBody>
      </p:sp>
      <p:pic>
        <p:nvPicPr>
          <p:cNvPr id="6" name="Picture 4" descr="Spotlight on a dark foggy stage">
            <a:extLst>
              <a:ext uri="{FF2B5EF4-FFF2-40B4-BE49-F238E27FC236}">
                <a16:creationId xmlns:a16="http://schemas.microsoft.com/office/drawing/2014/main" id="{D943572C-7927-47F5-BE4B-C07D43140D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1065" r="3815" b="-1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7F400EE-A8A5-48AF-B4D6-291B52C6F0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080934" y="2115117"/>
            <a:ext cx="6309360" cy="0"/>
          </a:xfrm>
          <a:prstGeom prst="line">
            <a:avLst/>
          </a:prstGeom>
          <a:ln w="19050">
            <a:solidFill>
              <a:srgbClr val="E8B56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39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FB849B2-273E-49B0-AF48-7CBC2D3250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5320" y="365125"/>
            <a:ext cx="5120114" cy="1692794"/>
          </a:xfrm>
        </p:spPr>
        <p:txBody>
          <a:bodyPr>
            <a:normAutofit/>
          </a:bodyPr>
          <a:lstStyle/>
          <a:p>
            <a:pPr algn="ctr"/>
            <a:r>
              <a:rPr lang="en-US" b="1" dirty="0"/>
              <a:t>Reading the Romance (J. </a:t>
            </a:r>
            <a:r>
              <a:rPr lang="en-US" b="1" dirty="0" err="1"/>
              <a:t>Radway</a:t>
            </a:r>
            <a:r>
              <a:rPr lang="en-US" b="1" dirty="0"/>
              <a:t>)</a:t>
            </a:r>
          </a:p>
        </p:txBody>
      </p:sp>
      <p:cxnSp>
        <p:nvCxnSpPr>
          <p:cNvPr id="12" name="Straight Arrow Connector 9">
            <a:extLst>
              <a:ext uri="{FF2B5EF4-FFF2-40B4-BE49-F238E27FC236}">
                <a16:creationId xmlns:a16="http://schemas.microsoft.com/office/drawing/2014/main" id="{E4A809D5-3600-46D4-A466-67F2349A5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55320" y="2316480"/>
            <a:ext cx="4572000" cy="0"/>
          </a:xfrm>
          <a:prstGeom prst="straightConnector1">
            <a:avLst/>
          </a:prstGeom>
          <a:ln w="19050" cap="sq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8E92511-DEC2-40B3-80D4-AE0ADF710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50" y="2453641"/>
            <a:ext cx="6313150" cy="4404341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/>
              <a:t>Ethnographic study – how women read romance (why do they read it)</a:t>
            </a:r>
          </a:p>
          <a:p>
            <a:r>
              <a:rPr lang="en-US" sz="2000" dirty="0"/>
              <a:t>Explicitly political – recruiting women for feminism</a:t>
            </a:r>
            <a:r>
              <a:rPr lang="cs-CZ" sz="2000" dirty="0"/>
              <a:t> (</a:t>
            </a:r>
            <a:r>
              <a:rPr lang="en-US" sz="2000" dirty="0"/>
              <a:t>and away from romance</a:t>
            </a:r>
            <a:r>
              <a:rPr lang="cs-CZ" sz="2000" dirty="0"/>
              <a:t>)</a:t>
            </a:r>
            <a:endParaRPr lang="en-US" sz="2000" dirty="0"/>
          </a:p>
          <a:p>
            <a:r>
              <a:rPr lang="en-US" sz="2000" dirty="0"/>
              <a:t>Important study – the act of reading (reading is more important than text)</a:t>
            </a:r>
          </a:p>
          <a:p>
            <a:r>
              <a:rPr lang="en-US" sz="2000" dirty="0"/>
              <a:t>Reading is</a:t>
            </a:r>
          </a:p>
          <a:p>
            <a:pPr lvl="1"/>
            <a:r>
              <a:rPr lang="en-US" sz="2000" dirty="0"/>
              <a:t>Relaxing</a:t>
            </a:r>
          </a:p>
          <a:p>
            <a:pPr lvl="1"/>
            <a:r>
              <a:rPr lang="en-US" sz="2000" dirty="0"/>
              <a:t>Escaping</a:t>
            </a:r>
          </a:p>
          <a:p>
            <a:pPr lvl="1"/>
            <a:r>
              <a:rPr lang="en-US" sz="2000" dirty="0"/>
              <a:t>Guilty pleasure (guilty about time spent with books, money spent and pleasurable feeling)</a:t>
            </a:r>
            <a:endParaRPr lang="cs-CZ" sz="2000" dirty="0"/>
          </a:p>
          <a:p>
            <a:pPr lvl="1"/>
            <a:r>
              <a:rPr lang="en-US" sz="2000" dirty="0"/>
              <a:t>Compensatory literature</a:t>
            </a:r>
          </a:p>
          <a:p>
            <a:pPr lvl="1"/>
            <a:r>
              <a:rPr lang="en-US" sz="2000" dirty="0"/>
              <a:t>Collective fantasy (constructed by </a:t>
            </a:r>
            <a:r>
              <a:rPr lang="en-US" sz="2000" dirty="0" err="1"/>
              <a:t>Radway</a:t>
            </a:r>
            <a:r>
              <a:rPr lang="en-US" sz="2000" dirty="0"/>
              <a:t>!)</a:t>
            </a:r>
          </a:p>
          <a:p>
            <a:pPr lvl="1"/>
            <a:r>
              <a:rPr lang="en-US" sz="2000" dirty="0"/>
              <a:t>The books – ideal men seeing the true value of the heroine, emotional realism </a:t>
            </a:r>
          </a:p>
        </p:txBody>
      </p:sp>
      <p:pic>
        <p:nvPicPr>
          <p:cNvPr id="5" name="Obrázek 4" descr="Obsah obrázku text, osoba, kniha&#10;&#10;Popis byl vytvořen automaticky">
            <a:extLst>
              <a:ext uri="{FF2B5EF4-FFF2-40B4-BE49-F238E27FC236}">
                <a16:creationId xmlns:a16="http://schemas.microsoft.com/office/drawing/2014/main" id="{A436E98D-0377-4FFD-B646-A0AEE4CCCFA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16" r="1" b="20765"/>
          <a:stretch/>
        </p:blipFill>
        <p:spPr>
          <a:xfrm>
            <a:off x="5878849" y="10"/>
            <a:ext cx="6313150" cy="6857987"/>
          </a:xfrm>
          <a:custGeom>
            <a:avLst/>
            <a:gdLst/>
            <a:ahLst/>
            <a:cxnLst/>
            <a:rect l="l" t="t" r="r" b="b"/>
            <a:pathLst>
              <a:path w="6313150" h="6857997">
                <a:moveTo>
                  <a:pt x="65565" y="0"/>
                </a:moveTo>
                <a:lnTo>
                  <a:pt x="6313150" y="0"/>
                </a:lnTo>
                <a:lnTo>
                  <a:pt x="6313150" y="6857997"/>
                </a:lnTo>
                <a:lnTo>
                  <a:pt x="3293946" y="6857997"/>
                </a:lnTo>
                <a:lnTo>
                  <a:pt x="3235857" y="6823061"/>
                </a:lnTo>
                <a:cubicBezTo>
                  <a:pt x="1291240" y="5592803"/>
                  <a:pt x="0" y="3423096"/>
                  <a:pt x="0" y="951803"/>
                </a:cubicBezTo>
                <a:cubicBezTo>
                  <a:pt x="0" y="727140"/>
                  <a:pt x="10673" y="504970"/>
                  <a:pt x="31536" y="285771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194920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DD71D4-AA61-4C66-916F-B93DE9B9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3449" y="248266"/>
            <a:ext cx="7668531" cy="1676603"/>
          </a:xfrm>
        </p:spPr>
        <p:txBody>
          <a:bodyPr>
            <a:normAutofit/>
          </a:bodyPr>
          <a:lstStyle/>
          <a:p>
            <a:pPr algn="ctr"/>
            <a:r>
              <a:rPr lang="en-US" sz="5400" b="1" dirty="0"/>
              <a:t>Watching Dallas (I. Ang)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CD4BE1-AE1D-4F95-B4A3-1ECF439E42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31" y="2305869"/>
            <a:ext cx="7074170" cy="4552131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„active audience“ paradigm – study of pleasure from watching soap opera</a:t>
            </a:r>
          </a:p>
          <a:p>
            <a:r>
              <a:rPr lang="en-US" sz="2400" dirty="0"/>
              <a:t>Netherlands, 1982, ad in magazine Viva – 42 responses</a:t>
            </a:r>
          </a:p>
          <a:p>
            <a:r>
              <a:rPr lang="en-US" sz="2400" dirty="0"/>
              <a:t>A need to read the letters symptomatically („with suspicion“) </a:t>
            </a:r>
            <a:endParaRPr lang="cs-CZ" sz="2400" dirty="0"/>
          </a:p>
          <a:p>
            <a:r>
              <a:rPr lang="en-US" sz="2400" dirty="0"/>
              <a:t>What soap operas bring to their audiences: relaxation, fun, emotional realism – tragic structure of feeling (main reason for liking Dallas)</a:t>
            </a:r>
          </a:p>
          <a:p>
            <a:pPr lvl="1"/>
            <a:r>
              <a:rPr lang="en-US" dirty="0"/>
              <a:t>„World is a sad place no matter your social status“</a:t>
            </a:r>
            <a:endParaRPr lang="cs-CZ" dirty="0"/>
          </a:p>
          <a:p>
            <a:r>
              <a:rPr lang="en-US" sz="2400" dirty="0"/>
              <a:t>Other works on Dallas – </a:t>
            </a:r>
            <a:r>
              <a:rPr lang="en-US" sz="2400" i="1" dirty="0"/>
              <a:t>The Export of Meaning: Cross-Cultural Readings of Dallas </a:t>
            </a:r>
            <a:r>
              <a:rPr lang="en-US" sz="2400" dirty="0"/>
              <a:t>(</a:t>
            </a:r>
            <a:r>
              <a:rPr lang="en-US" sz="2400" dirty="0" err="1"/>
              <a:t>Liebes</a:t>
            </a:r>
            <a:r>
              <a:rPr lang="en-US" sz="2400" dirty="0"/>
              <a:t>, Katz)</a:t>
            </a:r>
          </a:p>
          <a:p>
            <a:pPr lvl="1"/>
            <a:endParaRPr lang="cs-CZ" dirty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" name="Obrázek 4" descr="Obsah obrázku text&#10;&#10;Popis byl vytvořen automaticky">
            <a:extLst>
              <a:ext uri="{FF2B5EF4-FFF2-40B4-BE49-F238E27FC236}">
                <a16:creationId xmlns:a16="http://schemas.microsoft.com/office/drawing/2014/main" id="{83DB9E8B-0FB1-452C-AB71-82D2A5DBD61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8"/>
          <a:stretch/>
        </p:blipFill>
        <p:spPr>
          <a:xfrm>
            <a:off x="20" y="10"/>
            <a:ext cx="4635571" cy="685799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4068076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Obsah obrázku osoba, interiér&#10;&#10;Popis byl vytvořen automaticky">
            <a:extLst>
              <a:ext uri="{FF2B5EF4-FFF2-40B4-BE49-F238E27FC236}">
                <a16:creationId xmlns:a16="http://schemas.microsoft.com/office/drawing/2014/main" id="{3B8090AE-04BE-1F42-874A-403D91D1B8E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" y="10"/>
            <a:ext cx="12191980" cy="6857989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A4206507-76F5-4316-AAF5-4EAFEE5EBD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solidFill>
            <a:srgbClr val="000000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3BC2B61-D77E-45AB-8722-15BC6A718A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blipFill dpi="0" rotWithShape="1">
            <a:blip r:embed="rId3">
              <a:alphaModFix amt="30000"/>
              <a:duotone>
                <a:prstClr val="black"/>
                <a:schemeClr val="accent1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61000"/>
                      </a14:imgEffect>
                      <a14:imgEffect>
                        <a14:brightnessContrast bright="-25000"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29C2684-0E86-4053-9085-E9BCE4A25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0140" y="6985"/>
            <a:ext cx="9951720" cy="1616710"/>
          </a:xfrm>
        </p:spPr>
        <p:txBody>
          <a:bodyPr anchor="ctr">
            <a:normAutofit/>
          </a:bodyPr>
          <a:lstStyle/>
          <a:p>
            <a:pPr algn="ctr"/>
            <a:r>
              <a:rPr lang="en-US" b="1" dirty="0">
                <a:solidFill>
                  <a:srgbClr val="FFFFFF"/>
                </a:solidFill>
              </a:rPr>
              <a:t>Bridget Jones Diaries (A. McRobbie)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893107E-095D-4DA7-9BF2-C43582269C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3048" y="2814319"/>
            <a:ext cx="12188952" cy="4036695"/>
          </a:xfrm>
        </p:spPr>
        <p:txBody>
          <a:bodyPr>
            <a:normAutofit fontScale="92500" lnSpcReduction="10000"/>
          </a:bodyPr>
          <a:lstStyle/>
          <a:p>
            <a:r>
              <a:rPr lang="en-US" u="sng" dirty="0">
                <a:solidFill>
                  <a:srgbClr val="FFFFFF"/>
                </a:solidFill>
              </a:rPr>
              <a:t>Bridget as an exemplar heroine</a:t>
            </a:r>
            <a:endParaRPr lang="cs-CZ" u="sng" dirty="0">
              <a:solidFill>
                <a:srgbClr val="FFFFFF"/>
              </a:solidFill>
            </a:endParaRPr>
          </a:p>
          <a:p>
            <a:pPr lvl="1"/>
            <a:r>
              <a:rPr lang="cs-CZ" sz="2800" dirty="0">
                <a:solidFill>
                  <a:srgbClr val="FFFFFF"/>
                </a:solidFill>
              </a:rPr>
              <a:t>p</a:t>
            </a:r>
            <a:r>
              <a:rPr lang="en-US" sz="2800" dirty="0" err="1">
                <a:solidFill>
                  <a:srgbClr val="FFFFFF"/>
                </a:solidFill>
              </a:rPr>
              <a:t>roduct</a:t>
            </a:r>
            <a:r>
              <a:rPr lang="en-US" sz="2800" dirty="0">
                <a:solidFill>
                  <a:srgbClr val="FFFFFF"/>
                </a:solidFill>
              </a:rPr>
              <a:t> of modernity (education, free agent, single, childless, enjoying herself vs. </a:t>
            </a:r>
            <a:r>
              <a:rPr lang="cs-CZ" sz="2800" dirty="0">
                <a:solidFill>
                  <a:srgbClr val="FFFFFF"/>
                </a:solidFill>
              </a:rPr>
              <a:t>a</a:t>
            </a:r>
            <a:r>
              <a:rPr lang="en-US" sz="2800" dirty="0" err="1">
                <a:solidFill>
                  <a:srgbClr val="FFFFFF"/>
                </a:solidFill>
              </a:rPr>
              <a:t>nxiety</a:t>
            </a:r>
            <a:r>
              <a:rPr lang="en-US" sz="2800" dirty="0">
                <a:solidFill>
                  <a:srgbClr val="FFFFFF"/>
                </a:solidFill>
              </a:rPr>
              <a:t> about </a:t>
            </a:r>
            <a:r>
              <a:rPr lang="en-US" sz="2800" dirty="0" err="1">
                <a:solidFill>
                  <a:srgbClr val="FFFFFF"/>
                </a:solidFill>
              </a:rPr>
              <a:t>lon</a:t>
            </a:r>
            <a:r>
              <a:rPr lang="cs-CZ" sz="2800" dirty="0">
                <a:solidFill>
                  <a:srgbClr val="FFFFFF"/>
                </a:solidFill>
              </a:rPr>
              <a:t>e</a:t>
            </a:r>
            <a:r>
              <a:rPr lang="en-US" sz="2800" dirty="0">
                <a:solidFill>
                  <a:srgbClr val="FFFFFF"/>
                </a:solidFill>
              </a:rPr>
              <a:t>l</a:t>
            </a:r>
            <a:r>
              <a:rPr lang="cs-CZ" sz="2800" dirty="0">
                <a:solidFill>
                  <a:srgbClr val="FFFFFF"/>
                </a:solidFill>
              </a:rPr>
              <a:t>in</a:t>
            </a:r>
            <a:r>
              <a:rPr lang="en-US" sz="2800" dirty="0" err="1">
                <a:solidFill>
                  <a:srgbClr val="FFFFFF"/>
                </a:solidFill>
              </a:rPr>
              <a:t>ess</a:t>
            </a:r>
            <a:r>
              <a:rPr lang="en-US" sz="2800" dirty="0">
                <a:solidFill>
                  <a:srgbClr val="FFFFFF"/>
                </a:solidFill>
              </a:rPr>
              <a:t>)</a:t>
            </a:r>
          </a:p>
          <a:p>
            <a:pPr lvl="1"/>
            <a:r>
              <a:rPr lang="cs-CZ" sz="2800" dirty="0">
                <a:solidFill>
                  <a:srgbClr val="FFFFFF"/>
                </a:solidFill>
              </a:rPr>
              <a:t>s</a:t>
            </a:r>
            <a:r>
              <a:rPr lang="en-US" sz="2800" dirty="0">
                <a:solidFill>
                  <a:srgbClr val="FFFFFF"/>
                </a:solidFill>
              </a:rPr>
              <a:t>elf-monitoring subject (diary, confiding in friends…)</a:t>
            </a:r>
          </a:p>
          <a:p>
            <a:pPr lvl="1"/>
            <a:r>
              <a:rPr lang="en-US" sz="2800" dirty="0">
                <a:solidFill>
                  <a:srgbClr val="FFFFFF"/>
                </a:solidFill>
              </a:rPr>
              <a:t>invoking feminism and relegating it to the past</a:t>
            </a:r>
          </a:p>
          <a:p>
            <a:pPr lvl="0"/>
            <a:r>
              <a:rPr lang="en-US" dirty="0">
                <a:solidFill>
                  <a:srgbClr val="FFFFFF"/>
                </a:solidFill>
              </a:rPr>
              <a:t>The infectious </a:t>
            </a:r>
            <a:r>
              <a:rPr lang="en-US" b="1" dirty="0">
                <a:solidFill>
                  <a:srgbClr val="FFFFFF"/>
                </a:solidFill>
              </a:rPr>
              <a:t>girlishness of Bridget Jones produces a generational logic which is distinctly post-feminist.</a:t>
            </a:r>
            <a:r>
              <a:rPr lang="en-US" dirty="0">
                <a:solidFill>
                  <a:srgbClr val="FFFFFF"/>
                </a:solidFill>
              </a:rPr>
              <a:t> Despite feminism, Bridget wants to pursue dreams of romance, find a suitable husband, get married and have children. </a:t>
            </a:r>
            <a:endParaRPr lang="cs-CZ" b="1" i="1" dirty="0">
              <a:solidFill>
                <a:srgbClr val="FFFFFF"/>
              </a:solidFill>
            </a:endParaRPr>
          </a:p>
          <a:p>
            <a:pPr lvl="0"/>
            <a:r>
              <a:rPr lang="en-US" b="1" i="1" dirty="0">
                <a:solidFill>
                  <a:srgbClr val="FFFFFF"/>
                </a:solidFill>
              </a:rPr>
              <a:t>Post-feminism</a:t>
            </a:r>
            <a:r>
              <a:rPr lang="en-US" i="1" dirty="0">
                <a:solidFill>
                  <a:srgbClr val="FFFFFF"/>
                </a:solidFill>
              </a:rPr>
              <a:t> in this context </a:t>
            </a:r>
            <a:r>
              <a:rPr lang="en-US" b="1" i="1" dirty="0">
                <a:solidFill>
                  <a:srgbClr val="FFFFFF"/>
                </a:solidFill>
              </a:rPr>
              <a:t>seems to mean gently chiding the feminist past, while also retrieving and reinstating some palatable elements</a:t>
            </a:r>
            <a:r>
              <a:rPr lang="en-US" i="1" dirty="0">
                <a:solidFill>
                  <a:srgbClr val="FFFFFF"/>
                </a:solidFill>
              </a:rPr>
              <a:t>, in this case sexual freedom, the right to drink, smoke, have fun in the city, and be economically independent.</a:t>
            </a:r>
            <a:endParaRPr lang="cs-CZ" i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3809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5E6CFF1-2F42-4E10-9A97-F116F46F53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ázek 4" descr="Obsah obrázku osoba, skupina, pózování, oblek&#10;&#10;Popis byl vytvořen automaticky">
            <a:extLst>
              <a:ext uri="{FF2B5EF4-FFF2-40B4-BE49-F238E27FC236}">
                <a16:creationId xmlns:a16="http://schemas.microsoft.com/office/drawing/2014/main" id="{6172F9B9-87ED-8045-8410-18CED542C8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5BBF8319-8151-4798-B616-702392063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1065862"/>
            <a:ext cx="3313164" cy="4726276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rgbClr val="FFFFFF"/>
                </a:solidFill>
              </a:rPr>
              <a:t>Post</a:t>
            </a:r>
            <a:r>
              <a:rPr lang="cs-CZ" sz="4000" b="1" dirty="0">
                <a:solidFill>
                  <a:srgbClr val="FFFFFF"/>
                </a:solidFill>
              </a:rPr>
              <a:t>-</a:t>
            </a:r>
            <a:r>
              <a:rPr lang="en-US" sz="4000" b="1" dirty="0">
                <a:solidFill>
                  <a:srgbClr val="FFFFFF"/>
                </a:solidFill>
              </a:rPr>
              <a:t>feminist series (</a:t>
            </a:r>
            <a:r>
              <a:rPr lang="en-US" sz="4000" b="1" i="1" dirty="0">
                <a:solidFill>
                  <a:srgbClr val="FFFFFF"/>
                </a:solidFill>
              </a:rPr>
              <a:t>Friends, Ally McBeal, Se</a:t>
            </a:r>
            <a:r>
              <a:rPr lang="cs-CZ" sz="4000" b="1" i="1" dirty="0">
                <a:solidFill>
                  <a:srgbClr val="FFFFFF"/>
                </a:solidFill>
              </a:rPr>
              <a:t>x</a:t>
            </a:r>
            <a:r>
              <a:rPr lang="en-US" sz="4000" b="1" i="1" dirty="0">
                <a:solidFill>
                  <a:srgbClr val="FFFFFF"/>
                </a:solidFill>
              </a:rPr>
              <a:t> and the City, Desperate Housewives</a:t>
            </a:r>
            <a:r>
              <a:rPr lang="cs-CZ" sz="4000" b="1" dirty="0">
                <a:solidFill>
                  <a:srgbClr val="FFFFFF"/>
                </a:solidFill>
              </a:rPr>
              <a:t>)</a:t>
            </a:r>
            <a:endParaRPr lang="en-US" sz="4000" b="1" dirty="0">
              <a:solidFill>
                <a:srgbClr val="FFFFFF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7182200-4859-4C8D-BCBB-55B245C28B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3372" y="2286000"/>
            <a:ext cx="0" cy="2286000"/>
          </a:xfrm>
          <a:prstGeom prst="line">
            <a:avLst/>
          </a:prstGeom>
          <a:ln w="15875"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C84B3CD-4978-4C82-BA2B-5F1F6BFDED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5379" y="1065862"/>
            <a:ext cx="6843327" cy="4726275"/>
          </a:xfrm>
        </p:spPr>
        <p:txBody>
          <a:bodyPr anchor="ctr">
            <a:normAutofit/>
          </a:bodyPr>
          <a:lstStyle/>
          <a:p>
            <a:pPr algn="just"/>
            <a:r>
              <a:rPr lang="en-US" sz="2400" dirty="0">
                <a:solidFill>
                  <a:srgbClr val="FFFFFF"/>
                </a:solidFill>
              </a:rPr>
              <a:t>90‘s and early 2000</a:t>
            </a:r>
          </a:p>
          <a:p>
            <a:pPr algn="just"/>
            <a:r>
              <a:rPr lang="en-US" sz="2400" dirty="0">
                <a:solidFill>
                  <a:srgbClr val="FFFFFF"/>
                </a:solidFill>
              </a:rPr>
              <a:t>McCabe and </a:t>
            </a:r>
            <a:r>
              <a:rPr lang="en-US" sz="2400" dirty="0" err="1">
                <a:solidFill>
                  <a:srgbClr val="FFFFFF"/>
                </a:solidFill>
              </a:rPr>
              <a:t>Akass</a:t>
            </a:r>
            <a:r>
              <a:rPr lang="en-US" sz="2400" dirty="0">
                <a:solidFill>
                  <a:srgbClr val="FFFFFF"/>
                </a:solidFill>
              </a:rPr>
              <a:t> label Friends as explicitly post-feminist series along with the other mentioned in the title</a:t>
            </a:r>
          </a:p>
          <a:p>
            <a:pPr algn="just"/>
            <a:r>
              <a:rPr lang="en-US" sz="2400" dirty="0">
                <a:solidFill>
                  <a:srgbClr val="FFFFFF"/>
                </a:solidFill>
              </a:rPr>
              <a:t>Monica is the figure of </a:t>
            </a:r>
            <a:r>
              <a:rPr lang="en-US" sz="2400" i="1" dirty="0">
                <a:solidFill>
                  <a:srgbClr val="FFFFFF"/>
                </a:solidFill>
              </a:rPr>
              <a:t>the „postfeminist singleton“ – embodies and articulates a discourse that is centered on white, heteronormative romantic love, and the fetishization of the domestic sphere, encompassing both domestic labor and the inhabitation of domestic space</a:t>
            </a:r>
            <a:r>
              <a:rPr lang="en-US" sz="2400" dirty="0">
                <a:solidFill>
                  <a:srgbClr val="FFFFFF"/>
                </a:solidFill>
              </a:rPr>
              <a:t>. </a:t>
            </a:r>
            <a:endParaRPr lang="cs-CZ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81090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6113EC7C-368D-469A-9B5C-F3555B088E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Obrázek 6" descr="Obsah obrázku text, pózování&#10;&#10;Popis byl vytvořen automaticky">
            <a:extLst>
              <a:ext uri="{FF2B5EF4-FFF2-40B4-BE49-F238E27FC236}">
                <a16:creationId xmlns:a16="http://schemas.microsoft.com/office/drawing/2014/main" id="{8C2513D9-89AC-1744-904C-06EBE9C19DB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07" r="2" b="19186"/>
          <a:stretch/>
        </p:blipFill>
        <p:spPr>
          <a:xfrm>
            <a:off x="-3" y="2257425"/>
            <a:ext cx="4196274" cy="4600575"/>
          </a:xfrm>
          <a:custGeom>
            <a:avLst/>
            <a:gdLst/>
            <a:ahLst/>
            <a:cxnLst/>
            <a:rect l="l" t="t" r="r" b="b"/>
            <a:pathLst>
              <a:path w="4196274" h="4600575">
                <a:moveTo>
                  <a:pt x="698533" y="23"/>
                </a:moveTo>
                <a:cubicBezTo>
                  <a:pt x="1054085" y="-1460"/>
                  <a:pt x="2609539" y="68645"/>
                  <a:pt x="3265768" y="1088109"/>
                </a:cubicBezTo>
                <a:cubicBezTo>
                  <a:pt x="3279190" y="1093398"/>
                  <a:pt x="3294289" y="1107275"/>
                  <a:pt x="3298987" y="1120493"/>
                </a:cubicBezTo>
                <a:cubicBezTo>
                  <a:pt x="3321470" y="1182283"/>
                  <a:pt x="3376502" y="1209047"/>
                  <a:pt x="3426164" y="1242419"/>
                </a:cubicBezTo>
                <a:cubicBezTo>
                  <a:pt x="3469788" y="1271828"/>
                  <a:pt x="3516097" y="1302557"/>
                  <a:pt x="3534217" y="1352122"/>
                </a:cubicBezTo>
                <a:cubicBezTo>
                  <a:pt x="3558041" y="1418206"/>
                  <a:pt x="3490259" y="1364016"/>
                  <a:pt x="3477841" y="1389129"/>
                </a:cubicBezTo>
                <a:cubicBezTo>
                  <a:pt x="3503679" y="1423492"/>
                  <a:pt x="3543613" y="1454883"/>
                  <a:pt x="3554015" y="1493873"/>
                </a:cubicBezTo>
                <a:cubicBezTo>
                  <a:pt x="3591931" y="1634635"/>
                  <a:pt x="3673808" y="1737067"/>
                  <a:pt x="3796288" y="1816698"/>
                </a:cubicBezTo>
                <a:cubicBezTo>
                  <a:pt x="3831522" y="1839498"/>
                  <a:pt x="3854674" y="1881132"/>
                  <a:pt x="3902658" y="1887738"/>
                </a:cubicBezTo>
                <a:cubicBezTo>
                  <a:pt x="4009367" y="1902279"/>
                  <a:pt x="3975811" y="2015945"/>
                  <a:pt x="4032186" y="2066499"/>
                </a:cubicBezTo>
                <a:cubicBezTo>
                  <a:pt x="4042924" y="2076084"/>
                  <a:pt x="4052655" y="2094915"/>
                  <a:pt x="4050642" y="2107801"/>
                </a:cubicBezTo>
                <a:cubicBezTo>
                  <a:pt x="4047624" y="2126309"/>
                  <a:pt x="4034870" y="2143820"/>
                  <a:pt x="4024133" y="2160342"/>
                </a:cubicBezTo>
                <a:cubicBezTo>
                  <a:pt x="4013059" y="2176862"/>
                  <a:pt x="3996282" y="2191402"/>
                  <a:pt x="4004335" y="2213209"/>
                </a:cubicBezTo>
                <a:cubicBezTo>
                  <a:pt x="4007687" y="2222130"/>
                  <a:pt x="4005342" y="2253190"/>
                  <a:pt x="4030173" y="2228740"/>
                </a:cubicBezTo>
                <a:cubicBezTo>
                  <a:pt x="4098290" y="2161662"/>
                  <a:pt x="4137888" y="2225102"/>
                  <a:pt x="4196274" y="2255503"/>
                </a:cubicBezTo>
                <a:cubicBezTo>
                  <a:pt x="4149296" y="2286895"/>
                  <a:pt x="4107016" y="2309031"/>
                  <a:pt x="4099968" y="2355951"/>
                </a:cubicBezTo>
                <a:cubicBezTo>
                  <a:pt x="4085540" y="2452767"/>
                  <a:pt x="4023800" y="2497043"/>
                  <a:pt x="3930177" y="2505635"/>
                </a:cubicBezTo>
                <a:cubicBezTo>
                  <a:pt x="3964739" y="2599144"/>
                  <a:pt x="3964739" y="2599144"/>
                  <a:pt x="3852997" y="2612033"/>
                </a:cubicBezTo>
                <a:cubicBezTo>
                  <a:pt x="3895949" y="2671508"/>
                  <a:pt x="3895949" y="2686707"/>
                  <a:pt x="3843936" y="2707194"/>
                </a:cubicBezTo>
                <a:cubicBezTo>
                  <a:pt x="3793938" y="2726690"/>
                  <a:pt x="3738572" y="2733299"/>
                  <a:pt x="3692263" y="2763365"/>
                </a:cubicBezTo>
                <a:cubicBezTo>
                  <a:pt x="3734880" y="2839364"/>
                  <a:pt x="3746960" y="2927586"/>
                  <a:pt x="3834876" y="2964596"/>
                </a:cubicBezTo>
                <a:cubicBezTo>
                  <a:pt x="3848634" y="2970213"/>
                  <a:pt x="3858030" y="2993012"/>
                  <a:pt x="3849307" y="3006229"/>
                </a:cubicBezTo>
                <a:cubicBezTo>
                  <a:pt x="3817428" y="3054139"/>
                  <a:pt x="3863064" y="3145008"/>
                  <a:pt x="3763740" y="3155250"/>
                </a:cubicBezTo>
                <a:cubicBezTo>
                  <a:pt x="3751322" y="3156241"/>
                  <a:pt x="3739912" y="3166155"/>
                  <a:pt x="3749644" y="3179042"/>
                </a:cubicBezTo>
                <a:cubicBezTo>
                  <a:pt x="3783202" y="3223978"/>
                  <a:pt x="3742598" y="3221006"/>
                  <a:pt x="3718104" y="3226623"/>
                </a:cubicBezTo>
                <a:cubicBezTo>
                  <a:pt x="3688572" y="3233560"/>
                  <a:pt x="3655017" y="3213736"/>
                  <a:pt x="3627501" y="3238187"/>
                </a:cubicBezTo>
                <a:cubicBezTo>
                  <a:pt x="3633878" y="3263961"/>
                  <a:pt x="3657701" y="3263631"/>
                  <a:pt x="3674479" y="3271890"/>
                </a:cubicBezTo>
                <a:cubicBezTo>
                  <a:pt x="3723470" y="3295682"/>
                  <a:pt x="3763404" y="3324097"/>
                  <a:pt x="3765753" y="3385888"/>
                </a:cubicBezTo>
                <a:cubicBezTo>
                  <a:pt x="3767428" y="3435782"/>
                  <a:pt x="3772798" y="3479727"/>
                  <a:pt x="3705014" y="3494928"/>
                </a:cubicBezTo>
                <a:cubicBezTo>
                  <a:pt x="3676828" y="3501208"/>
                  <a:pt x="3684884" y="3537222"/>
                  <a:pt x="3700990" y="3555066"/>
                </a:cubicBezTo>
                <a:cubicBezTo>
                  <a:pt x="3729848" y="3586786"/>
                  <a:pt x="3753670" y="3629080"/>
                  <a:pt x="3803335" y="3632054"/>
                </a:cubicBezTo>
                <a:cubicBezTo>
                  <a:pt x="3833535" y="3634035"/>
                  <a:pt x="3856689" y="3647255"/>
                  <a:pt x="3880513" y="3662453"/>
                </a:cubicBezTo>
                <a:cubicBezTo>
                  <a:pt x="3897626" y="3673360"/>
                  <a:pt x="3918095" y="3682610"/>
                  <a:pt x="3916083" y="3706069"/>
                </a:cubicBezTo>
                <a:cubicBezTo>
                  <a:pt x="3914069" y="3728539"/>
                  <a:pt x="3894273" y="3737791"/>
                  <a:pt x="3874137" y="3742416"/>
                </a:cubicBezTo>
                <a:cubicBezTo>
                  <a:pt x="3807024" y="3757285"/>
                  <a:pt x="3743942" y="3779093"/>
                  <a:pt x="3687901" y="3828987"/>
                </a:cubicBezTo>
                <a:cubicBezTo>
                  <a:pt x="3725150" y="3855422"/>
                  <a:pt x="3760718" y="3874586"/>
                  <a:pt x="3788234" y="3901352"/>
                </a:cubicBezTo>
                <a:cubicBezTo>
                  <a:pt x="3854674" y="3966112"/>
                  <a:pt x="3291941" y="4169986"/>
                  <a:pt x="3263755" y="4242681"/>
                </a:cubicBezTo>
                <a:cubicBezTo>
                  <a:pt x="3255030" y="4265149"/>
                  <a:pt x="3225166" y="4288278"/>
                  <a:pt x="3200332" y="4294887"/>
                </a:cubicBezTo>
                <a:cubicBezTo>
                  <a:pt x="3083895" y="4325948"/>
                  <a:pt x="2982893" y="4395668"/>
                  <a:pt x="2863768" y="4421442"/>
                </a:cubicBezTo>
                <a:cubicBezTo>
                  <a:pt x="2751355" y="4445892"/>
                  <a:pt x="2640621" y="4478605"/>
                  <a:pt x="2517472" y="4510985"/>
                </a:cubicBezTo>
                <a:cubicBezTo>
                  <a:pt x="2555222" y="4551627"/>
                  <a:pt x="2607569" y="4569553"/>
                  <a:pt x="2654380" y="4591980"/>
                </a:cubicBezTo>
                <a:lnTo>
                  <a:pt x="2667892" y="4600575"/>
                </a:lnTo>
                <a:lnTo>
                  <a:pt x="0" y="4600575"/>
                </a:lnTo>
                <a:lnTo>
                  <a:pt x="0" y="144733"/>
                </a:lnTo>
                <a:lnTo>
                  <a:pt x="121106" y="102309"/>
                </a:lnTo>
                <a:cubicBezTo>
                  <a:pt x="290510" y="47726"/>
                  <a:pt x="463596" y="8200"/>
                  <a:pt x="644044" y="1014"/>
                </a:cubicBezTo>
                <a:cubicBezTo>
                  <a:pt x="656459" y="538"/>
                  <a:pt x="674830" y="121"/>
                  <a:pt x="698533" y="23"/>
                </a:cubicBezTo>
                <a:close/>
              </a:path>
            </a:pathLst>
          </a:custGeom>
        </p:spPr>
      </p:pic>
      <p:pic>
        <p:nvPicPr>
          <p:cNvPr id="11" name="Obrázek 10" descr="Obsah obrázku text&#10;&#10;Popis byl vytvořen automaticky">
            <a:extLst>
              <a:ext uri="{FF2B5EF4-FFF2-40B4-BE49-F238E27FC236}">
                <a16:creationId xmlns:a16="http://schemas.microsoft.com/office/drawing/2014/main" id="{FF01DAC1-9D48-0E47-818A-CD2E3C682B5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16" r="17949"/>
          <a:stretch/>
        </p:blipFill>
        <p:spPr>
          <a:xfrm>
            <a:off x="5314848" y="464683"/>
            <a:ext cx="3241499" cy="3354472"/>
          </a:xfrm>
          <a:custGeom>
            <a:avLst/>
            <a:gdLst/>
            <a:ahLst/>
            <a:cxnLst/>
            <a:rect l="l" t="t" r="r" b="b"/>
            <a:pathLst>
              <a:path w="3359190" h="3476265">
                <a:moveTo>
                  <a:pt x="450539" y="15"/>
                </a:moveTo>
                <a:cubicBezTo>
                  <a:pt x="458434" y="271"/>
                  <a:pt x="466600" y="3856"/>
                  <a:pt x="473999" y="4995"/>
                </a:cubicBezTo>
                <a:cubicBezTo>
                  <a:pt x="637327" y="30493"/>
                  <a:pt x="800653" y="58040"/>
                  <a:pt x="964158" y="82398"/>
                </a:cubicBezTo>
                <a:cubicBezTo>
                  <a:pt x="1117018" y="105163"/>
                  <a:pt x="1270959" y="110398"/>
                  <a:pt x="1424540" y="122237"/>
                </a:cubicBezTo>
                <a:cubicBezTo>
                  <a:pt x="1610425" y="136579"/>
                  <a:pt x="1795950" y="156841"/>
                  <a:pt x="1980752" y="188711"/>
                </a:cubicBezTo>
                <a:cubicBezTo>
                  <a:pt x="2109067" y="211022"/>
                  <a:pt x="2238645" y="226502"/>
                  <a:pt x="2368766" y="208745"/>
                </a:cubicBezTo>
                <a:cubicBezTo>
                  <a:pt x="2375261" y="207834"/>
                  <a:pt x="2382661" y="204876"/>
                  <a:pt x="2388075" y="207834"/>
                </a:cubicBezTo>
                <a:cubicBezTo>
                  <a:pt x="2451242" y="241073"/>
                  <a:pt x="2520180" y="217168"/>
                  <a:pt x="2585691" y="238113"/>
                </a:cubicBezTo>
                <a:cubicBezTo>
                  <a:pt x="2568908" y="318930"/>
                  <a:pt x="2496899" y="312327"/>
                  <a:pt x="2456294" y="368331"/>
                </a:cubicBezTo>
                <a:cubicBezTo>
                  <a:pt x="2522527" y="390639"/>
                  <a:pt x="2582081" y="413178"/>
                  <a:pt x="2642540" y="430023"/>
                </a:cubicBezTo>
                <a:cubicBezTo>
                  <a:pt x="2706608" y="447780"/>
                  <a:pt x="2760929" y="495816"/>
                  <a:pt x="2823551" y="517215"/>
                </a:cubicBezTo>
                <a:cubicBezTo>
                  <a:pt x="2836907" y="521769"/>
                  <a:pt x="2852969" y="537704"/>
                  <a:pt x="2857661" y="553184"/>
                </a:cubicBezTo>
                <a:cubicBezTo>
                  <a:pt x="2872820" y="603269"/>
                  <a:pt x="3175470" y="743732"/>
                  <a:pt x="3139737" y="788350"/>
                </a:cubicBezTo>
                <a:cubicBezTo>
                  <a:pt x="3124939" y="806790"/>
                  <a:pt x="3105809" y="819994"/>
                  <a:pt x="3085776" y="838207"/>
                </a:cubicBezTo>
                <a:cubicBezTo>
                  <a:pt x="3115916" y="872582"/>
                  <a:pt x="3149843" y="887608"/>
                  <a:pt x="3185938" y="897851"/>
                </a:cubicBezTo>
                <a:cubicBezTo>
                  <a:pt x="3196767" y="901039"/>
                  <a:pt x="3207414" y="907413"/>
                  <a:pt x="3208497" y="922894"/>
                </a:cubicBezTo>
                <a:cubicBezTo>
                  <a:pt x="3209580" y="939056"/>
                  <a:pt x="3198571" y="945429"/>
                  <a:pt x="3189367" y="952944"/>
                </a:cubicBezTo>
                <a:cubicBezTo>
                  <a:pt x="3176554" y="963415"/>
                  <a:pt x="3164101" y="972523"/>
                  <a:pt x="3147859" y="973888"/>
                </a:cubicBezTo>
                <a:cubicBezTo>
                  <a:pt x="3121148" y="975937"/>
                  <a:pt x="3108336" y="1005076"/>
                  <a:pt x="3092816" y="1026930"/>
                </a:cubicBezTo>
                <a:cubicBezTo>
                  <a:pt x="3084153" y="1039224"/>
                  <a:pt x="3079821" y="1064037"/>
                  <a:pt x="3094980" y="1068363"/>
                </a:cubicBezTo>
                <a:cubicBezTo>
                  <a:pt x="3131436" y="1078836"/>
                  <a:pt x="3128548" y="1109114"/>
                  <a:pt x="3127647" y="1143489"/>
                </a:cubicBezTo>
                <a:cubicBezTo>
                  <a:pt x="3126383" y="1186061"/>
                  <a:pt x="3104906" y="1205638"/>
                  <a:pt x="3078557" y="1222030"/>
                </a:cubicBezTo>
                <a:cubicBezTo>
                  <a:pt x="3069534" y="1227720"/>
                  <a:pt x="3056721" y="1227493"/>
                  <a:pt x="3053292" y="1245250"/>
                </a:cubicBezTo>
                <a:cubicBezTo>
                  <a:pt x="3068090" y="1262097"/>
                  <a:pt x="3086137" y="1248439"/>
                  <a:pt x="3102020" y="1253218"/>
                </a:cubicBezTo>
                <a:cubicBezTo>
                  <a:pt x="3115193" y="1257088"/>
                  <a:pt x="3137031" y="1255040"/>
                  <a:pt x="3118983" y="1286000"/>
                </a:cubicBezTo>
                <a:cubicBezTo>
                  <a:pt x="3113749" y="1294878"/>
                  <a:pt x="3119885" y="1301709"/>
                  <a:pt x="3126564" y="1302392"/>
                </a:cubicBezTo>
                <a:cubicBezTo>
                  <a:pt x="3179982" y="1309448"/>
                  <a:pt x="3155438" y="1372054"/>
                  <a:pt x="3172584" y="1405063"/>
                </a:cubicBezTo>
                <a:cubicBezTo>
                  <a:pt x="3177275" y="1414169"/>
                  <a:pt x="3172222" y="1429877"/>
                  <a:pt x="3164822" y="1433747"/>
                </a:cubicBezTo>
                <a:cubicBezTo>
                  <a:pt x="3117539" y="1459245"/>
                  <a:pt x="3111043" y="1520028"/>
                  <a:pt x="3088122" y="1572389"/>
                </a:cubicBezTo>
                <a:cubicBezTo>
                  <a:pt x="3113028" y="1593104"/>
                  <a:pt x="3142805" y="1597657"/>
                  <a:pt x="3169695" y="1611089"/>
                </a:cubicBezTo>
                <a:cubicBezTo>
                  <a:pt x="3197669" y="1625204"/>
                  <a:pt x="3197669" y="1635676"/>
                  <a:pt x="3174569" y="1676653"/>
                </a:cubicBezTo>
                <a:cubicBezTo>
                  <a:pt x="3234665" y="1685532"/>
                  <a:pt x="3234665" y="1685532"/>
                  <a:pt x="3216077" y="1749957"/>
                </a:cubicBezTo>
                <a:cubicBezTo>
                  <a:pt x="3266430" y="1755877"/>
                  <a:pt x="3299635" y="1786382"/>
                  <a:pt x="3307395" y="1853085"/>
                </a:cubicBezTo>
                <a:cubicBezTo>
                  <a:pt x="3311185" y="1885411"/>
                  <a:pt x="3333924" y="1900663"/>
                  <a:pt x="3359190" y="1922291"/>
                </a:cubicBezTo>
                <a:cubicBezTo>
                  <a:pt x="3327789" y="1943236"/>
                  <a:pt x="3306492" y="1986945"/>
                  <a:pt x="3269857" y="1940730"/>
                </a:cubicBezTo>
                <a:cubicBezTo>
                  <a:pt x="3256503" y="1923885"/>
                  <a:pt x="3257764" y="1945284"/>
                  <a:pt x="3255961" y="1951430"/>
                </a:cubicBezTo>
                <a:cubicBezTo>
                  <a:pt x="3251630" y="1966455"/>
                  <a:pt x="3260653" y="1976472"/>
                  <a:pt x="3266609" y="1987854"/>
                </a:cubicBezTo>
                <a:cubicBezTo>
                  <a:pt x="3272384" y="1999237"/>
                  <a:pt x="3279243" y="2011302"/>
                  <a:pt x="3280866" y="2024054"/>
                </a:cubicBezTo>
                <a:cubicBezTo>
                  <a:pt x="3281948" y="2032931"/>
                  <a:pt x="3276715" y="2045905"/>
                  <a:pt x="3270940" y="2052509"/>
                </a:cubicBezTo>
                <a:cubicBezTo>
                  <a:pt x="3240620" y="2087340"/>
                  <a:pt x="3258667" y="2165652"/>
                  <a:pt x="3201277" y="2175670"/>
                </a:cubicBezTo>
                <a:cubicBezTo>
                  <a:pt x="3175470" y="2180221"/>
                  <a:pt x="3163018" y="2208906"/>
                  <a:pt x="3144069" y="2224614"/>
                </a:cubicBezTo>
                <a:cubicBezTo>
                  <a:pt x="3078197" y="2279478"/>
                  <a:pt x="3034161" y="2350051"/>
                  <a:pt x="3013769" y="2447031"/>
                </a:cubicBezTo>
                <a:cubicBezTo>
                  <a:pt x="3008175" y="2473894"/>
                  <a:pt x="2986698" y="2495522"/>
                  <a:pt x="2972802" y="2519197"/>
                </a:cubicBezTo>
                <a:cubicBezTo>
                  <a:pt x="2979480" y="2536499"/>
                  <a:pt x="3015935" y="2499164"/>
                  <a:pt x="3003121" y="2544694"/>
                </a:cubicBezTo>
                <a:cubicBezTo>
                  <a:pt x="2993376" y="2578843"/>
                  <a:pt x="2968470" y="2600014"/>
                  <a:pt x="2945008" y="2620276"/>
                </a:cubicBezTo>
                <a:cubicBezTo>
                  <a:pt x="2918299" y="2643268"/>
                  <a:pt x="2888702" y="2661708"/>
                  <a:pt x="2876610" y="2704279"/>
                </a:cubicBezTo>
                <a:cubicBezTo>
                  <a:pt x="2874083" y="2713386"/>
                  <a:pt x="2865963" y="2722947"/>
                  <a:pt x="2858744" y="2726591"/>
                </a:cubicBezTo>
                <a:cubicBezTo>
                  <a:pt x="2482281" y="3475797"/>
                  <a:pt x="1555563" y="3480805"/>
                  <a:pt x="1448724" y="3475568"/>
                </a:cubicBezTo>
                <a:cubicBezTo>
                  <a:pt x="1319326" y="3468966"/>
                  <a:pt x="1196966" y="3422753"/>
                  <a:pt x="1076954" y="3365156"/>
                </a:cubicBezTo>
                <a:cubicBezTo>
                  <a:pt x="1026241" y="3340797"/>
                  <a:pt x="979138" y="3306195"/>
                  <a:pt x="929868" y="3279332"/>
                </a:cubicBezTo>
                <a:cubicBezTo>
                  <a:pt x="861832" y="3242223"/>
                  <a:pt x="809315" y="3171424"/>
                  <a:pt x="741457" y="3141601"/>
                </a:cubicBezTo>
                <a:cubicBezTo>
                  <a:pt x="671616" y="3110867"/>
                  <a:pt x="611879" y="3054638"/>
                  <a:pt x="540052" y="3030734"/>
                </a:cubicBezTo>
                <a:cubicBezTo>
                  <a:pt x="502153" y="3017985"/>
                  <a:pt x="465517" y="2994993"/>
                  <a:pt x="471471" y="2929200"/>
                </a:cubicBezTo>
                <a:cubicBezTo>
                  <a:pt x="473096" y="2910532"/>
                  <a:pt x="463171" y="2895282"/>
                  <a:pt x="447469" y="2900745"/>
                </a:cubicBezTo>
                <a:cubicBezTo>
                  <a:pt x="417513" y="2910989"/>
                  <a:pt x="403977" y="2883898"/>
                  <a:pt x="387373" y="2863636"/>
                </a:cubicBezTo>
                <a:cubicBezTo>
                  <a:pt x="357776" y="2827667"/>
                  <a:pt x="329623" y="2789422"/>
                  <a:pt x="282519" y="2783503"/>
                </a:cubicBezTo>
                <a:cubicBezTo>
                  <a:pt x="291543" y="2755272"/>
                  <a:pt x="306883" y="2759371"/>
                  <a:pt x="320959" y="2765290"/>
                </a:cubicBezTo>
                <a:cubicBezTo>
                  <a:pt x="357956" y="2780772"/>
                  <a:pt x="394592" y="2798300"/>
                  <a:pt x="431588" y="2813781"/>
                </a:cubicBezTo>
                <a:cubicBezTo>
                  <a:pt x="455771" y="2823799"/>
                  <a:pt x="479775" y="2837912"/>
                  <a:pt x="512079" y="2826755"/>
                </a:cubicBezTo>
                <a:cubicBezTo>
                  <a:pt x="484286" y="2769843"/>
                  <a:pt x="437003" y="2759598"/>
                  <a:pt x="398743" y="2742071"/>
                </a:cubicBezTo>
                <a:cubicBezTo>
                  <a:pt x="350919" y="2719988"/>
                  <a:pt x="322765" y="2678326"/>
                  <a:pt x="289016" y="2631885"/>
                </a:cubicBezTo>
                <a:cubicBezTo>
                  <a:pt x="324209" y="2620730"/>
                  <a:pt x="346045" y="2654879"/>
                  <a:pt x="373657" y="2653056"/>
                </a:cubicBezTo>
                <a:cubicBezTo>
                  <a:pt x="375101" y="2647140"/>
                  <a:pt x="377627" y="2638488"/>
                  <a:pt x="377267" y="2638259"/>
                </a:cubicBezTo>
                <a:cubicBezTo>
                  <a:pt x="332149" y="2612763"/>
                  <a:pt x="311034" y="2564956"/>
                  <a:pt x="303995" y="2507131"/>
                </a:cubicBezTo>
                <a:cubicBezTo>
                  <a:pt x="300386" y="2477310"/>
                  <a:pt x="283963" y="2467976"/>
                  <a:pt x="267720" y="2454316"/>
                </a:cubicBezTo>
                <a:cubicBezTo>
                  <a:pt x="211053" y="2405826"/>
                  <a:pt x="151137" y="2361890"/>
                  <a:pt x="104574" y="2295188"/>
                </a:cubicBezTo>
                <a:cubicBezTo>
                  <a:pt x="158355" y="2304066"/>
                  <a:pt x="201487" y="2347547"/>
                  <a:pt x="259420" y="2366215"/>
                </a:cubicBezTo>
                <a:cubicBezTo>
                  <a:pt x="213400" y="2292910"/>
                  <a:pt x="153843" y="2255803"/>
                  <a:pt x="99521" y="2211409"/>
                </a:cubicBezTo>
                <a:cubicBezTo>
                  <a:pt x="74797" y="2191149"/>
                  <a:pt x="51878" y="2165197"/>
                  <a:pt x="21920" y="2154269"/>
                </a:cubicBezTo>
                <a:cubicBezTo>
                  <a:pt x="11271" y="2150400"/>
                  <a:pt x="-6235" y="2142204"/>
                  <a:pt x="2248" y="2120577"/>
                </a:cubicBezTo>
                <a:cubicBezTo>
                  <a:pt x="9466" y="2102593"/>
                  <a:pt x="23723" y="2108055"/>
                  <a:pt x="36718" y="2113292"/>
                </a:cubicBezTo>
                <a:cubicBezTo>
                  <a:pt x="67939" y="2126269"/>
                  <a:pt x="100244" y="2126495"/>
                  <a:pt x="142474" y="2126269"/>
                </a:cubicBezTo>
                <a:cubicBezTo>
                  <a:pt x="107102" y="2066851"/>
                  <a:pt x="42311" y="2084608"/>
                  <a:pt x="11993" y="2022231"/>
                </a:cubicBezTo>
                <a:cubicBezTo>
                  <a:pt x="49892" y="2011302"/>
                  <a:pt x="79128" y="2033841"/>
                  <a:pt x="109809" y="2038166"/>
                </a:cubicBezTo>
                <a:cubicBezTo>
                  <a:pt x="137600" y="2042036"/>
                  <a:pt x="144459" y="2031565"/>
                  <a:pt x="137962" y="1997188"/>
                </a:cubicBezTo>
                <a:cubicBezTo>
                  <a:pt x="127856" y="1943690"/>
                  <a:pt x="143015" y="1916371"/>
                  <a:pt x="183441" y="1930941"/>
                </a:cubicBezTo>
                <a:cubicBezTo>
                  <a:pt x="220978" y="1944601"/>
                  <a:pt x="224948" y="1924568"/>
                  <a:pt x="214842" y="1894062"/>
                </a:cubicBezTo>
                <a:cubicBezTo>
                  <a:pt x="200405" y="1849671"/>
                  <a:pt x="216827" y="1815295"/>
                  <a:pt x="228017" y="1777960"/>
                </a:cubicBezTo>
                <a:cubicBezTo>
                  <a:pt x="245162" y="1721045"/>
                  <a:pt x="237944" y="1693272"/>
                  <a:pt x="200946" y="1650929"/>
                </a:cubicBezTo>
                <a:cubicBezTo>
                  <a:pt x="180193" y="1627251"/>
                  <a:pt x="157815" y="1607219"/>
                  <a:pt x="127675" y="1586731"/>
                </a:cubicBezTo>
                <a:cubicBezTo>
                  <a:pt x="197157" y="1575576"/>
                  <a:pt x="124246" y="1538013"/>
                  <a:pt x="148791" y="1514564"/>
                </a:cubicBezTo>
                <a:cubicBezTo>
                  <a:pt x="197878" y="1505003"/>
                  <a:pt x="237944" y="1579673"/>
                  <a:pt x="304718" y="1558274"/>
                </a:cubicBezTo>
                <a:cubicBezTo>
                  <a:pt x="222243" y="1493618"/>
                  <a:pt x="131104" y="1472448"/>
                  <a:pt x="71369" y="1386396"/>
                </a:cubicBezTo>
                <a:cubicBezTo>
                  <a:pt x="85084" y="1366817"/>
                  <a:pt x="98799" y="1385029"/>
                  <a:pt x="110530" y="1377745"/>
                </a:cubicBezTo>
                <a:cubicBezTo>
                  <a:pt x="110169" y="1373192"/>
                  <a:pt x="111073" y="1366361"/>
                  <a:pt x="108906" y="1364313"/>
                </a:cubicBezTo>
                <a:cubicBezTo>
                  <a:pt x="64330" y="1317416"/>
                  <a:pt x="63607" y="1316279"/>
                  <a:pt x="111433" y="1281675"/>
                </a:cubicBezTo>
                <a:cubicBezTo>
                  <a:pt x="128217" y="1269609"/>
                  <a:pt x="126772" y="1258909"/>
                  <a:pt x="117930" y="1243657"/>
                </a:cubicBezTo>
                <a:cubicBezTo>
                  <a:pt x="111612" y="1232957"/>
                  <a:pt x="104033" y="1223395"/>
                  <a:pt x="107643" y="1199947"/>
                </a:cubicBezTo>
                <a:cubicBezTo>
                  <a:pt x="133810" y="1229998"/>
                  <a:pt x="260321" y="1220208"/>
                  <a:pt x="282700" y="1217021"/>
                </a:cubicBezTo>
                <a:cubicBezTo>
                  <a:pt x="307786" y="1213607"/>
                  <a:pt x="332510" y="1199037"/>
                  <a:pt x="358858" y="1207003"/>
                </a:cubicBezTo>
                <a:cubicBezTo>
                  <a:pt x="379973" y="1213381"/>
                  <a:pt x="477788" y="1275073"/>
                  <a:pt x="491685" y="1204273"/>
                </a:cubicBezTo>
                <a:cubicBezTo>
                  <a:pt x="492408" y="1200857"/>
                  <a:pt x="531930" y="1208826"/>
                  <a:pt x="553226" y="1212696"/>
                </a:cubicBezTo>
                <a:cubicBezTo>
                  <a:pt x="571995" y="1215883"/>
                  <a:pt x="593110" y="1229998"/>
                  <a:pt x="605743" y="1201769"/>
                </a:cubicBezTo>
                <a:cubicBezTo>
                  <a:pt x="613143" y="1185150"/>
                  <a:pt x="582643" y="1153051"/>
                  <a:pt x="555391" y="1150320"/>
                </a:cubicBezTo>
                <a:cubicBezTo>
                  <a:pt x="531749" y="1147814"/>
                  <a:pt x="507025" y="1144172"/>
                  <a:pt x="484466" y="1151001"/>
                </a:cubicBezTo>
                <a:cubicBezTo>
                  <a:pt x="456674" y="1159198"/>
                  <a:pt x="441696" y="1145994"/>
                  <a:pt x="433934" y="1117538"/>
                </a:cubicBezTo>
                <a:cubicBezTo>
                  <a:pt x="425273" y="1086122"/>
                  <a:pt x="408668" y="1071550"/>
                  <a:pt x="385749" y="1056980"/>
                </a:cubicBezTo>
                <a:cubicBezTo>
                  <a:pt x="330163" y="1021696"/>
                  <a:pt x="276744" y="980946"/>
                  <a:pt x="215745" y="960456"/>
                </a:cubicBezTo>
                <a:cubicBezTo>
                  <a:pt x="203653" y="956358"/>
                  <a:pt x="190298" y="950894"/>
                  <a:pt x="184704" y="923805"/>
                </a:cubicBezTo>
                <a:cubicBezTo>
                  <a:pt x="349836" y="964326"/>
                  <a:pt x="500349" y="1069958"/>
                  <a:pt x="670713" y="1063811"/>
                </a:cubicBezTo>
                <a:cubicBezTo>
                  <a:pt x="624151" y="1030346"/>
                  <a:pt x="570192" y="1028524"/>
                  <a:pt x="520561" y="1005076"/>
                </a:cubicBezTo>
                <a:cubicBezTo>
                  <a:pt x="555753" y="987546"/>
                  <a:pt x="588779" y="1005759"/>
                  <a:pt x="622167" y="1015777"/>
                </a:cubicBezTo>
                <a:cubicBezTo>
                  <a:pt x="650140" y="1023970"/>
                  <a:pt x="675405" y="1025337"/>
                  <a:pt x="678473" y="976393"/>
                </a:cubicBezTo>
                <a:cubicBezTo>
                  <a:pt x="677389" y="973205"/>
                  <a:pt x="677570" y="969107"/>
                  <a:pt x="677751" y="965238"/>
                </a:cubicBezTo>
                <a:cubicBezTo>
                  <a:pt x="668365" y="944976"/>
                  <a:pt x="653749" y="934504"/>
                  <a:pt x="636423" y="928584"/>
                </a:cubicBezTo>
                <a:cubicBezTo>
                  <a:pt x="625955" y="924942"/>
                  <a:pt x="612060" y="919478"/>
                  <a:pt x="612239" y="904909"/>
                </a:cubicBezTo>
                <a:cubicBezTo>
                  <a:pt x="612781" y="850955"/>
                  <a:pt x="579394" y="835246"/>
                  <a:pt x="546007" y="819539"/>
                </a:cubicBezTo>
                <a:cubicBezTo>
                  <a:pt x="564596" y="792676"/>
                  <a:pt x="579213" y="812481"/>
                  <a:pt x="593290" y="810433"/>
                </a:cubicBezTo>
                <a:cubicBezTo>
                  <a:pt x="602495" y="809067"/>
                  <a:pt x="610796" y="806563"/>
                  <a:pt x="610796" y="792676"/>
                </a:cubicBezTo>
                <a:cubicBezTo>
                  <a:pt x="610977" y="781065"/>
                  <a:pt x="606645" y="767861"/>
                  <a:pt x="597622" y="767635"/>
                </a:cubicBezTo>
                <a:cubicBezTo>
                  <a:pt x="541135" y="765585"/>
                  <a:pt x="509913" y="690914"/>
                  <a:pt x="451260" y="690687"/>
                </a:cubicBezTo>
                <a:cubicBezTo>
                  <a:pt x="416248" y="690687"/>
                  <a:pt x="469488" y="648571"/>
                  <a:pt x="439891" y="631042"/>
                </a:cubicBezTo>
                <a:cubicBezTo>
                  <a:pt x="433393" y="627171"/>
                  <a:pt x="456855" y="621254"/>
                  <a:pt x="467323" y="622164"/>
                </a:cubicBezTo>
                <a:cubicBezTo>
                  <a:pt x="477609" y="623074"/>
                  <a:pt x="486813" y="634229"/>
                  <a:pt x="499265" y="626261"/>
                </a:cubicBezTo>
                <a:cubicBezTo>
                  <a:pt x="506123" y="597806"/>
                  <a:pt x="488438" y="587332"/>
                  <a:pt x="473818" y="579365"/>
                </a:cubicBezTo>
                <a:cubicBezTo>
                  <a:pt x="440070" y="560925"/>
                  <a:pt x="407224" y="538615"/>
                  <a:pt x="370228" y="532013"/>
                </a:cubicBezTo>
                <a:cubicBezTo>
                  <a:pt x="357055" y="529737"/>
                  <a:pt x="389177" y="499231"/>
                  <a:pt x="395494" y="488532"/>
                </a:cubicBezTo>
                <a:cubicBezTo>
                  <a:pt x="376883" y="474474"/>
                  <a:pt x="357801" y="462263"/>
                  <a:pt x="338331" y="451478"/>
                </a:cubicBezTo>
                <a:lnTo>
                  <a:pt x="331729" y="448316"/>
                </a:lnTo>
                <a:lnTo>
                  <a:pt x="333477" y="428106"/>
                </a:lnTo>
                <a:cubicBezTo>
                  <a:pt x="333477" y="428106"/>
                  <a:pt x="322127" y="376930"/>
                  <a:pt x="314427" y="351906"/>
                </a:cubicBezTo>
                <a:lnTo>
                  <a:pt x="296726" y="307655"/>
                </a:lnTo>
                <a:lnTo>
                  <a:pt x="312139" y="309596"/>
                </a:lnTo>
                <a:cubicBezTo>
                  <a:pt x="327682" y="313807"/>
                  <a:pt x="343879" y="321889"/>
                  <a:pt x="357956" y="329174"/>
                </a:cubicBezTo>
                <a:cubicBezTo>
                  <a:pt x="381237" y="341238"/>
                  <a:pt x="403435" y="344425"/>
                  <a:pt x="434297" y="329174"/>
                </a:cubicBezTo>
                <a:cubicBezTo>
                  <a:pt x="406324" y="319841"/>
                  <a:pt x="384846" y="311645"/>
                  <a:pt x="362829" y="305953"/>
                </a:cubicBezTo>
                <a:cubicBezTo>
                  <a:pt x="345323" y="301400"/>
                  <a:pt x="387012" y="282960"/>
                  <a:pt x="408307" y="285237"/>
                </a:cubicBezTo>
                <a:cubicBezTo>
                  <a:pt x="438085" y="288423"/>
                  <a:pt x="421302" y="276586"/>
                  <a:pt x="416248" y="260195"/>
                </a:cubicBezTo>
                <a:cubicBezTo>
                  <a:pt x="410835" y="242665"/>
                  <a:pt x="426897" y="237203"/>
                  <a:pt x="437003" y="240844"/>
                </a:cubicBezTo>
                <a:cubicBezTo>
                  <a:pt x="475803" y="255187"/>
                  <a:pt x="514425" y="229917"/>
                  <a:pt x="554491" y="250407"/>
                </a:cubicBezTo>
                <a:cubicBezTo>
                  <a:pt x="544384" y="199867"/>
                  <a:pt x="522546" y="177784"/>
                  <a:pt x="476887" y="170726"/>
                </a:cubicBezTo>
                <a:cubicBezTo>
                  <a:pt x="459741" y="167996"/>
                  <a:pt x="441876" y="172093"/>
                  <a:pt x="427076" y="157522"/>
                </a:cubicBezTo>
                <a:cubicBezTo>
                  <a:pt x="418594" y="149101"/>
                  <a:pt x="409030" y="139084"/>
                  <a:pt x="415707" y="123603"/>
                </a:cubicBezTo>
                <a:cubicBezTo>
                  <a:pt x="420400" y="112674"/>
                  <a:pt x="430506" y="112674"/>
                  <a:pt x="438808" y="116318"/>
                </a:cubicBezTo>
                <a:cubicBezTo>
                  <a:pt x="475984" y="132483"/>
                  <a:pt x="514786" y="138400"/>
                  <a:pt x="553586" y="144320"/>
                </a:cubicBezTo>
                <a:cubicBezTo>
                  <a:pt x="559543" y="145230"/>
                  <a:pt x="566220" y="148191"/>
                  <a:pt x="572898" y="133164"/>
                </a:cubicBezTo>
                <a:cubicBezTo>
                  <a:pt x="500349" y="108805"/>
                  <a:pt x="431408" y="74202"/>
                  <a:pt x="356874" y="60770"/>
                </a:cubicBezTo>
                <a:cubicBezTo>
                  <a:pt x="357956" y="54397"/>
                  <a:pt x="359038" y="48022"/>
                  <a:pt x="360122" y="41649"/>
                </a:cubicBezTo>
                <a:cubicBezTo>
                  <a:pt x="418413" y="50753"/>
                  <a:pt x="476707" y="59859"/>
                  <a:pt x="550338" y="71243"/>
                </a:cubicBezTo>
                <a:cubicBezTo>
                  <a:pt x="505041" y="35045"/>
                  <a:pt x="462269" y="47111"/>
                  <a:pt x="428701" y="15013"/>
                </a:cubicBezTo>
                <a:cubicBezTo>
                  <a:pt x="435018" y="2833"/>
                  <a:pt x="442643" y="-241"/>
                  <a:pt x="450539" y="15"/>
                </a:cubicBezTo>
                <a:close/>
              </a:path>
            </a:pathLst>
          </a:cu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9F858C35-13FA-4176-9642-43766EAF6D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0694" y="3622501"/>
            <a:ext cx="4588000" cy="1131215"/>
          </a:xfrm>
        </p:spPr>
        <p:txBody>
          <a:bodyPr anchor="b">
            <a:normAutofit/>
          </a:bodyPr>
          <a:lstStyle/>
          <a:p>
            <a:r>
              <a:rPr lang="en-US" b="1" dirty="0"/>
              <a:t>What about now?</a:t>
            </a:r>
          </a:p>
        </p:txBody>
      </p:sp>
      <p:pic>
        <p:nvPicPr>
          <p:cNvPr id="9" name="Obrázek 8" descr="Obsah obrázku osoba, skupina, lidé, pózování&#10;&#10;Popis byl vytvořen automaticky">
            <a:extLst>
              <a:ext uri="{FF2B5EF4-FFF2-40B4-BE49-F238E27FC236}">
                <a16:creationId xmlns:a16="http://schemas.microsoft.com/office/drawing/2014/main" id="{5E789F4F-CA6B-6841-9D01-C2D10CDA9C9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2" b="12873"/>
          <a:stretch/>
        </p:blipFill>
        <p:spPr>
          <a:xfrm>
            <a:off x="480177" y="3"/>
            <a:ext cx="4980517" cy="2440831"/>
          </a:xfrm>
          <a:custGeom>
            <a:avLst/>
            <a:gdLst/>
            <a:ahLst/>
            <a:cxnLst/>
            <a:rect l="l" t="t" r="r" b="b"/>
            <a:pathLst>
              <a:path w="4980517" h="2440831">
                <a:moveTo>
                  <a:pt x="287929" y="0"/>
                </a:moveTo>
                <a:lnTo>
                  <a:pt x="4817890" y="0"/>
                </a:lnTo>
                <a:lnTo>
                  <a:pt x="4816841" y="3177"/>
                </a:lnTo>
                <a:cubicBezTo>
                  <a:pt x="4816707" y="6109"/>
                  <a:pt x="4816908" y="9403"/>
                  <a:pt x="4816641" y="12038"/>
                </a:cubicBezTo>
                <a:cubicBezTo>
                  <a:pt x="4834033" y="20468"/>
                  <a:pt x="4854369" y="-611"/>
                  <a:pt x="4874703" y="22050"/>
                </a:cubicBezTo>
                <a:cubicBezTo>
                  <a:pt x="4786137" y="121645"/>
                  <a:pt x="4651010" y="146147"/>
                  <a:pt x="4528727" y="220979"/>
                </a:cubicBezTo>
                <a:cubicBezTo>
                  <a:pt x="4627731" y="245745"/>
                  <a:pt x="4687133" y="159323"/>
                  <a:pt x="4759914" y="170389"/>
                </a:cubicBezTo>
                <a:cubicBezTo>
                  <a:pt x="4796305" y="197528"/>
                  <a:pt x="4688204" y="241003"/>
                  <a:pt x="4791221" y="253914"/>
                </a:cubicBezTo>
                <a:cubicBezTo>
                  <a:pt x="4746534" y="277627"/>
                  <a:pt x="4713355" y="300811"/>
                  <a:pt x="4682585" y="328215"/>
                </a:cubicBezTo>
                <a:cubicBezTo>
                  <a:pt x="4627731" y="377223"/>
                  <a:pt x="4617028" y="409367"/>
                  <a:pt x="4642449" y="475239"/>
                </a:cubicBezTo>
                <a:cubicBezTo>
                  <a:pt x="4659039" y="518450"/>
                  <a:pt x="4683387" y="558237"/>
                  <a:pt x="4661983" y="609614"/>
                </a:cubicBezTo>
                <a:cubicBezTo>
                  <a:pt x="4646998" y="644922"/>
                  <a:pt x="4652885" y="668107"/>
                  <a:pt x="4708539" y="652298"/>
                </a:cubicBezTo>
                <a:cubicBezTo>
                  <a:pt x="4768476" y="635435"/>
                  <a:pt x="4790952" y="667053"/>
                  <a:pt x="4775969" y="728971"/>
                </a:cubicBezTo>
                <a:cubicBezTo>
                  <a:pt x="4766336" y="768758"/>
                  <a:pt x="4776506" y="780877"/>
                  <a:pt x="4817710" y="776398"/>
                </a:cubicBezTo>
                <a:cubicBezTo>
                  <a:pt x="4863199" y="771392"/>
                  <a:pt x="4906546" y="745306"/>
                  <a:pt x="4962737" y="757955"/>
                </a:cubicBezTo>
                <a:cubicBezTo>
                  <a:pt x="4917786" y="830149"/>
                  <a:pt x="4821724" y="809597"/>
                  <a:pt x="4769279" y="878367"/>
                </a:cubicBezTo>
                <a:cubicBezTo>
                  <a:pt x="4831892" y="878629"/>
                  <a:pt x="4879788" y="878367"/>
                  <a:pt x="4926079" y="863347"/>
                </a:cubicBezTo>
                <a:cubicBezTo>
                  <a:pt x="4945346" y="857286"/>
                  <a:pt x="4966484" y="850965"/>
                  <a:pt x="4977186" y="871779"/>
                </a:cubicBezTo>
                <a:cubicBezTo>
                  <a:pt x="4989762" y="896809"/>
                  <a:pt x="4963808" y="906295"/>
                  <a:pt x="4948019" y="910774"/>
                </a:cubicBezTo>
                <a:cubicBezTo>
                  <a:pt x="4903602" y="923421"/>
                  <a:pt x="4869621" y="953458"/>
                  <a:pt x="4832963" y="976907"/>
                </a:cubicBezTo>
                <a:cubicBezTo>
                  <a:pt x="4752423" y="1028288"/>
                  <a:pt x="4664121" y="1071235"/>
                  <a:pt x="4595889" y="1156077"/>
                </a:cubicBezTo>
                <a:cubicBezTo>
                  <a:pt x="4681783" y="1134471"/>
                  <a:pt x="4745733" y="1084147"/>
                  <a:pt x="4825471" y="1073871"/>
                </a:cubicBezTo>
                <a:cubicBezTo>
                  <a:pt x="4756436" y="1151071"/>
                  <a:pt x="4667600" y="1201922"/>
                  <a:pt x="4583583" y="1258044"/>
                </a:cubicBezTo>
                <a:cubicBezTo>
                  <a:pt x="4559500" y="1273853"/>
                  <a:pt x="4535151" y="1284656"/>
                  <a:pt x="4529799" y="1319171"/>
                </a:cubicBezTo>
                <a:cubicBezTo>
                  <a:pt x="4519362" y="1386097"/>
                  <a:pt x="4488056" y="1441427"/>
                  <a:pt x="4421163" y="1470936"/>
                </a:cubicBezTo>
                <a:cubicBezTo>
                  <a:pt x="4420628" y="1471202"/>
                  <a:pt x="4424373" y="1481215"/>
                  <a:pt x="4426515" y="1488062"/>
                </a:cubicBezTo>
                <a:cubicBezTo>
                  <a:pt x="4467453" y="1490172"/>
                  <a:pt x="4499829" y="1450649"/>
                  <a:pt x="4552008" y="1463559"/>
                </a:cubicBezTo>
                <a:cubicBezTo>
                  <a:pt x="4501970" y="1517309"/>
                  <a:pt x="4460227" y="1565528"/>
                  <a:pt x="4389321" y="1591086"/>
                </a:cubicBezTo>
                <a:cubicBezTo>
                  <a:pt x="4332594" y="1611373"/>
                  <a:pt x="4262490" y="1623230"/>
                  <a:pt x="4221282" y="1689099"/>
                </a:cubicBezTo>
                <a:cubicBezTo>
                  <a:pt x="4269178" y="1702012"/>
                  <a:pt x="4304768" y="1685677"/>
                  <a:pt x="4340623" y="1674082"/>
                </a:cubicBezTo>
                <a:cubicBezTo>
                  <a:pt x="4395475" y="1656165"/>
                  <a:pt x="4449794" y="1635878"/>
                  <a:pt x="4504647" y="1617960"/>
                </a:cubicBezTo>
                <a:cubicBezTo>
                  <a:pt x="4525518" y="1611110"/>
                  <a:pt x="4548262" y="1606365"/>
                  <a:pt x="4561640" y="1639039"/>
                </a:cubicBezTo>
                <a:cubicBezTo>
                  <a:pt x="4491801" y="1645890"/>
                  <a:pt x="4450060" y="1690154"/>
                  <a:pt x="4406179" y="1731784"/>
                </a:cubicBezTo>
                <a:cubicBezTo>
                  <a:pt x="4381561" y="1755234"/>
                  <a:pt x="4361492" y="1786589"/>
                  <a:pt x="4317076" y="1774733"/>
                </a:cubicBezTo>
                <a:cubicBezTo>
                  <a:pt x="4293796" y="1768410"/>
                  <a:pt x="4279080" y="1786061"/>
                  <a:pt x="4281490" y="1807667"/>
                </a:cubicBezTo>
                <a:cubicBezTo>
                  <a:pt x="4290317" y="1883815"/>
                  <a:pt x="4236000" y="1910425"/>
                  <a:pt x="4179809" y="1925180"/>
                </a:cubicBezTo>
                <a:cubicBezTo>
                  <a:pt x="4073313" y="1952846"/>
                  <a:pt x="3984744" y="2017925"/>
                  <a:pt x="3881194" y="2053496"/>
                </a:cubicBezTo>
                <a:cubicBezTo>
                  <a:pt x="3780584" y="2088012"/>
                  <a:pt x="3702720" y="2169955"/>
                  <a:pt x="3601845" y="2212904"/>
                </a:cubicBezTo>
                <a:cubicBezTo>
                  <a:pt x="3528795" y="2243995"/>
                  <a:pt x="3458958" y="2284043"/>
                  <a:pt x="3383767" y="2312235"/>
                </a:cubicBezTo>
                <a:cubicBezTo>
                  <a:pt x="3205831" y="2378897"/>
                  <a:pt x="3024414" y="2432384"/>
                  <a:pt x="2832561" y="2440024"/>
                </a:cubicBezTo>
                <a:cubicBezTo>
                  <a:pt x="2674156" y="2446085"/>
                  <a:pt x="1300154" y="2440289"/>
                  <a:pt x="741989" y="1573170"/>
                </a:cubicBezTo>
                <a:cubicBezTo>
                  <a:pt x="731286" y="1568953"/>
                  <a:pt x="719246" y="1557887"/>
                  <a:pt x="715500" y="1547347"/>
                </a:cubicBezTo>
                <a:cubicBezTo>
                  <a:pt x="697572" y="1498075"/>
                  <a:pt x="653689" y="1476733"/>
                  <a:pt x="614088" y="1450123"/>
                </a:cubicBezTo>
                <a:cubicBezTo>
                  <a:pt x="579303" y="1426672"/>
                  <a:pt x="542376" y="1402169"/>
                  <a:pt x="527927" y="1362645"/>
                </a:cubicBezTo>
                <a:cubicBezTo>
                  <a:pt x="508929" y="1309949"/>
                  <a:pt x="562979" y="1353160"/>
                  <a:pt x="572881" y="1333136"/>
                </a:cubicBezTo>
                <a:cubicBezTo>
                  <a:pt x="552277" y="1305735"/>
                  <a:pt x="520434" y="1280703"/>
                  <a:pt x="512140" y="1249612"/>
                </a:cubicBezTo>
                <a:cubicBezTo>
                  <a:pt x="481905" y="1137368"/>
                  <a:pt x="416616" y="1055689"/>
                  <a:pt x="318951" y="992190"/>
                </a:cubicBezTo>
                <a:cubicBezTo>
                  <a:pt x="290855" y="974010"/>
                  <a:pt x="272393" y="940811"/>
                  <a:pt x="234131" y="935543"/>
                </a:cubicBezTo>
                <a:cubicBezTo>
                  <a:pt x="149040" y="923949"/>
                  <a:pt x="175798" y="833311"/>
                  <a:pt x="130844" y="792998"/>
                </a:cubicBezTo>
                <a:cubicBezTo>
                  <a:pt x="122282" y="785355"/>
                  <a:pt x="114523" y="770339"/>
                  <a:pt x="116127" y="760064"/>
                </a:cubicBezTo>
                <a:cubicBezTo>
                  <a:pt x="118534" y="745306"/>
                  <a:pt x="128704" y="731343"/>
                  <a:pt x="137266" y="718168"/>
                </a:cubicBezTo>
                <a:cubicBezTo>
                  <a:pt x="146097" y="704995"/>
                  <a:pt x="159474" y="693400"/>
                  <a:pt x="153053" y="676011"/>
                </a:cubicBezTo>
                <a:cubicBezTo>
                  <a:pt x="150380" y="668898"/>
                  <a:pt x="152250" y="644130"/>
                  <a:pt x="132450" y="663627"/>
                </a:cubicBezTo>
                <a:cubicBezTo>
                  <a:pt x="78133" y="717115"/>
                  <a:pt x="46557" y="666528"/>
                  <a:pt x="0" y="642286"/>
                </a:cubicBezTo>
                <a:cubicBezTo>
                  <a:pt x="37460" y="617254"/>
                  <a:pt x="71175" y="599602"/>
                  <a:pt x="76795" y="562188"/>
                </a:cubicBezTo>
                <a:cubicBezTo>
                  <a:pt x="88300" y="484987"/>
                  <a:pt x="137532" y="449681"/>
                  <a:pt x="212187" y="442830"/>
                </a:cubicBezTo>
                <a:cubicBezTo>
                  <a:pt x="184627" y="368265"/>
                  <a:pt x="184627" y="368265"/>
                  <a:pt x="273730" y="357988"/>
                </a:cubicBezTo>
                <a:cubicBezTo>
                  <a:pt x="239480" y="310562"/>
                  <a:pt x="239480" y="298442"/>
                  <a:pt x="280956" y="282106"/>
                </a:cubicBezTo>
                <a:cubicBezTo>
                  <a:pt x="320824" y="266560"/>
                  <a:pt x="364973" y="261290"/>
                  <a:pt x="401900" y="237315"/>
                </a:cubicBezTo>
                <a:cubicBezTo>
                  <a:pt x="367917" y="176713"/>
                  <a:pt x="358285" y="106364"/>
                  <a:pt x="288180" y="76852"/>
                </a:cubicBezTo>
                <a:cubicBezTo>
                  <a:pt x="277209" y="72374"/>
                  <a:pt x="269717" y="54193"/>
                  <a:pt x="276673" y="43654"/>
                </a:cubicBezTo>
                <a:cubicBezTo>
                  <a:pt x="283028" y="34103"/>
                  <a:pt x="285520" y="22412"/>
                  <a:pt x="286921" y="10118"/>
                </a:cubicBezTo>
                <a:close/>
              </a:path>
            </a:pathLst>
          </a:custGeom>
        </p:spPr>
      </p:pic>
      <p:pic>
        <p:nvPicPr>
          <p:cNvPr id="5" name="Obrázek 4" descr="Obsah obrázku text, osoba&#10;&#10;Popis byl vytvořen automaticky">
            <a:extLst>
              <a:ext uri="{FF2B5EF4-FFF2-40B4-BE49-F238E27FC236}">
                <a16:creationId xmlns:a16="http://schemas.microsoft.com/office/drawing/2014/main" id="{E9D733B6-3C5C-8D42-8B89-915577B051A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81" r="-1" b="2342"/>
          <a:stretch/>
        </p:blipFill>
        <p:spPr>
          <a:xfrm>
            <a:off x="8556350" y="10"/>
            <a:ext cx="3635653" cy="3660317"/>
          </a:xfrm>
          <a:custGeom>
            <a:avLst/>
            <a:gdLst/>
            <a:ahLst/>
            <a:cxnLst/>
            <a:rect l="l" t="t" r="r" b="b"/>
            <a:pathLst>
              <a:path w="3635653" h="3660327">
                <a:moveTo>
                  <a:pt x="402121" y="0"/>
                </a:moveTo>
                <a:lnTo>
                  <a:pt x="3635653" y="0"/>
                </a:lnTo>
                <a:lnTo>
                  <a:pt x="3635653" y="3605403"/>
                </a:lnTo>
                <a:lnTo>
                  <a:pt x="3616543" y="3610878"/>
                </a:lnTo>
                <a:cubicBezTo>
                  <a:pt x="3510165" y="3637200"/>
                  <a:pt x="3401766" y="3654952"/>
                  <a:pt x="3290337" y="3659389"/>
                </a:cubicBezTo>
                <a:cubicBezTo>
                  <a:pt x="3106332" y="3666430"/>
                  <a:pt x="1510274" y="3659697"/>
                  <a:pt x="861903" y="2652440"/>
                </a:cubicBezTo>
                <a:cubicBezTo>
                  <a:pt x="849470" y="2647542"/>
                  <a:pt x="835485" y="2634687"/>
                  <a:pt x="831133" y="2622444"/>
                </a:cubicBezTo>
                <a:cubicBezTo>
                  <a:pt x="810307" y="2565210"/>
                  <a:pt x="759333" y="2540419"/>
                  <a:pt x="713332" y="2509507"/>
                </a:cubicBezTo>
                <a:cubicBezTo>
                  <a:pt x="672925" y="2482267"/>
                  <a:pt x="630030" y="2453803"/>
                  <a:pt x="613246" y="2407892"/>
                </a:cubicBezTo>
                <a:cubicBezTo>
                  <a:pt x="591178" y="2346680"/>
                  <a:pt x="653963" y="2396875"/>
                  <a:pt x="665465" y="2373614"/>
                </a:cubicBezTo>
                <a:cubicBezTo>
                  <a:pt x="641532" y="2341785"/>
                  <a:pt x="604543" y="2312707"/>
                  <a:pt x="594908" y="2276592"/>
                </a:cubicBezTo>
                <a:cubicBezTo>
                  <a:pt x="559787" y="2146208"/>
                  <a:pt x="483946" y="2051328"/>
                  <a:pt x="370497" y="1977567"/>
                </a:cubicBezTo>
                <a:cubicBezTo>
                  <a:pt x="337860" y="1956449"/>
                  <a:pt x="316415" y="1917884"/>
                  <a:pt x="271969" y="1911765"/>
                </a:cubicBezTo>
                <a:cubicBezTo>
                  <a:pt x="173127" y="1898297"/>
                  <a:pt x="204209" y="1793011"/>
                  <a:pt x="151990" y="1746183"/>
                </a:cubicBezTo>
                <a:cubicBezTo>
                  <a:pt x="142044" y="1737306"/>
                  <a:pt x="133031" y="1719862"/>
                  <a:pt x="134895" y="1707927"/>
                </a:cubicBezTo>
                <a:cubicBezTo>
                  <a:pt x="137691" y="1690784"/>
                  <a:pt x="149504" y="1674564"/>
                  <a:pt x="159450" y="1659260"/>
                </a:cubicBezTo>
                <a:cubicBezTo>
                  <a:pt x="169707" y="1643958"/>
                  <a:pt x="185247" y="1630489"/>
                  <a:pt x="177788" y="1610290"/>
                </a:cubicBezTo>
                <a:cubicBezTo>
                  <a:pt x="174683" y="1602027"/>
                  <a:pt x="176855" y="1573257"/>
                  <a:pt x="153855" y="1595904"/>
                </a:cubicBezTo>
                <a:cubicBezTo>
                  <a:pt x="90759" y="1658037"/>
                  <a:pt x="54081" y="1599274"/>
                  <a:pt x="0" y="1571114"/>
                </a:cubicBezTo>
                <a:cubicBezTo>
                  <a:pt x="43514" y="1542037"/>
                  <a:pt x="82677" y="1521532"/>
                  <a:pt x="89205" y="1478072"/>
                </a:cubicBezTo>
                <a:cubicBezTo>
                  <a:pt x="102570" y="1388394"/>
                  <a:pt x="159758" y="1347382"/>
                  <a:pt x="246479" y="1339424"/>
                </a:cubicBezTo>
                <a:cubicBezTo>
                  <a:pt x="214465" y="1252808"/>
                  <a:pt x="214465" y="1252808"/>
                  <a:pt x="317968" y="1240870"/>
                </a:cubicBezTo>
                <a:cubicBezTo>
                  <a:pt x="278183" y="1185780"/>
                  <a:pt x="278183" y="1171701"/>
                  <a:pt x="326361" y="1152725"/>
                </a:cubicBezTo>
                <a:cubicBezTo>
                  <a:pt x="372673" y="1134666"/>
                  <a:pt x="423957" y="1128545"/>
                  <a:pt x="466852" y="1100695"/>
                </a:cubicBezTo>
                <a:cubicBezTo>
                  <a:pt x="427377" y="1030299"/>
                  <a:pt x="416187" y="948581"/>
                  <a:pt x="334753" y="914300"/>
                </a:cubicBezTo>
                <a:cubicBezTo>
                  <a:pt x="322010" y="909097"/>
                  <a:pt x="313307" y="887979"/>
                  <a:pt x="321386" y="875737"/>
                </a:cubicBezTo>
                <a:cubicBezTo>
                  <a:pt x="350915" y="831359"/>
                  <a:pt x="308644" y="747189"/>
                  <a:pt x="400645" y="737702"/>
                </a:cubicBezTo>
                <a:cubicBezTo>
                  <a:pt x="412147" y="736784"/>
                  <a:pt x="422716" y="727601"/>
                  <a:pt x="413701" y="715664"/>
                </a:cubicBezTo>
                <a:cubicBezTo>
                  <a:pt x="382618" y="674041"/>
                  <a:pt x="420228" y="676794"/>
                  <a:pt x="442916" y="671592"/>
                </a:cubicBezTo>
                <a:cubicBezTo>
                  <a:pt x="470270" y="665166"/>
                  <a:pt x="501352" y="683528"/>
                  <a:pt x="526840" y="660880"/>
                </a:cubicBezTo>
                <a:cubicBezTo>
                  <a:pt x="520932" y="637006"/>
                  <a:pt x="498866" y="637312"/>
                  <a:pt x="483325" y="629661"/>
                </a:cubicBezTo>
                <a:cubicBezTo>
                  <a:pt x="437945" y="607624"/>
                  <a:pt x="400956" y="581304"/>
                  <a:pt x="398780" y="524068"/>
                </a:cubicBezTo>
                <a:cubicBezTo>
                  <a:pt x="397228" y="477853"/>
                  <a:pt x="392254" y="437148"/>
                  <a:pt x="455041" y="423067"/>
                </a:cubicBezTo>
                <a:cubicBezTo>
                  <a:pt x="481149" y="417251"/>
                  <a:pt x="473687" y="383892"/>
                  <a:pt x="458768" y="367363"/>
                </a:cubicBezTo>
                <a:cubicBezTo>
                  <a:pt x="432038" y="337982"/>
                  <a:pt x="409972" y="298806"/>
                  <a:pt x="363968" y="296052"/>
                </a:cubicBezTo>
                <a:cubicBezTo>
                  <a:pt x="335995" y="294216"/>
                  <a:pt x="314548" y="281971"/>
                  <a:pt x="292481" y="267894"/>
                </a:cubicBezTo>
                <a:cubicBezTo>
                  <a:pt x="276630" y="257791"/>
                  <a:pt x="257670" y="249223"/>
                  <a:pt x="259533" y="227493"/>
                </a:cubicBezTo>
                <a:cubicBezTo>
                  <a:pt x="261399" y="206680"/>
                  <a:pt x="279736" y="198111"/>
                  <a:pt x="298387" y="193826"/>
                </a:cubicBezTo>
                <a:cubicBezTo>
                  <a:pt x="360552" y="180054"/>
                  <a:pt x="418983" y="159853"/>
                  <a:pt x="470893" y="113638"/>
                </a:cubicBezTo>
                <a:cubicBezTo>
                  <a:pt x="436390" y="89152"/>
                  <a:pt x="403444" y="71400"/>
                  <a:pt x="377957" y="46608"/>
                </a:cubicBezTo>
                <a:cubicBezTo>
                  <a:pt x="370264" y="39110"/>
                  <a:pt x="371678" y="29598"/>
                  <a:pt x="380092" y="18562"/>
                </a:cubicBezTo>
                <a:close/>
              </a:path>
            </a:pathLst>
          </a:custGeom>
        </p:spPr>
      </p:pic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F862446-EA9B-4BEC-99E6-C3889E8ED8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2150" y="4841994"/>
            <a:ext cx="4371976" cy="1844556"/>
          </a:xfrm>
        </p:spPr>
        <p:txBody>
          <a:bodyPr>
            <a:normAutofit lnSpcReduction="10000"/>
          </a:bodyPr>
          <a:lstStyle/>
          <a:p>
            <a:r>
              <a:rPr lang="en-US" sz="1400" i="1" dirty="0">
                <a:hlinkClick r:id="rId6"/>
              </a:rPr>
              <a:t>The Bold Type</a:t>
            </a:r>
            <a:endParaRPr lang="en-US" sz="1400" i="1" dirty="0"/>
          </a:p>
          <a:p>
            <a:r>
              <a:rPr lang="en-US" sz="1400" i="1" dirty="0">
                <a:hlinkClick r:id="rId7"/>
              </a:rPr>
              <a:t>Miranda</a:t>
            </a:r>
            <a:endParaRPr lang="en-US" sz="1400" i="1" dirty="0"/>
          </a:p>
          <a:p>
            <a:r>
              <a:rPr lang="cs-CZ" sz="1400" i="1" dirty="0">
                <a:hlinkClick r:id="rId8"/>
              </a:rPr>
              <a:t>Why</a:t>
            </a:r>
            <a:r>
              <a:rPr lang="en-US" sz="1400" i="1" dirty="0">
                <a:hlinkClick r:id="rId8"/>
              </a:rPr>
              <a:t> Women Kill </a:t>
            </a:r>
            <a:endParaRPr lang="en-US" sz="1400" i="1" dirty="0"/>
          </a:p>
          <a:p>
            <a:r>
              <a:rPr lang="en-US" sz="1400" i="1" dirty="0">
                <a:hlinkClick r:id="rId9"/>
              </a:rPr>
              <a:t>Fleabag</a:t>
            </a:r>
            <a:endParaRPr lang="en-US" sz="1400" i="1" dirty="0"/>
          </a:p>
          <a:p>
            <a:r>
              <a:rPr lang="en-US" sz="1400" i="1" dirty="0">
                <a:hlinkClick r:id="rId10"/>
              </a:rPr>
              <a:t>Emily in Paris</a:t>
            </a:r>
            <a:endParaRPr lang="en-US" sz="1400" i="1" dirty="0"/>
          </a:p>
          <a:p>
            <a:r>
              <a:rPr lang="en-US" sz="1400" i="1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50233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6A3D8C9-D43B-E743-9DAA-B7779FB818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71"/>
            <a:ext cx="12178393" cy="6865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03152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364A5FA49ED1ED4EB1303B02CF3ED881" ma:contentTypeVersion="12" ma:contentTypeDescription="Vytvoří nový dokument" ma:contentTypeScope="" ma:versionID="b9dd4b2da4ed62a51ae1ec89293466a9">
  <xsd:schema xmlns:xsd="http://www.w3.org/2001/XMLSchema" xmlns:xs="http://www.w3.org/2001/XMLSchema" xmlns:p="http://schemas.microsoft.com/office/2006/metadata/properties" xmlns:ns3="2737219e-b268-4da6-8ed4-41e444a134d7" xmlns:ns4="f713bb32-9a2e-4f75-9345-581e13e22ea9" targetNamespace="http://schemas.microsoft.com/office/2006/metadata/properties" ma:root="true" ma:fieldsID="01b241bd588d6781aecc2ef626dd879c" ns3:_="" ns4:_="">
    <xsd:import namespace="2737219e-b268-4da6-8ed4-41e444a134d7"/>
    <xsd:import namespace="f713bb32-9a2e-4f75-9345-581e13e22ea9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737219e-b268-4da6-8ed4-41e444a134d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dílí se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dílené s podrobnostmi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Hodnota hash upozornění na sdílení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713bb32-9a2e-4f75-9345-581e13e22ea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E53EC75-7CB2-4460-A4C8-5FA71269E34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B9A0007-8377-488B-B457-68D5E2F224ED}">
  <ds:schemaRefs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2737219e-b268-4da6-8ed4-41e444a134d7"/>
    <ds:schemaRef ds:uri="http://schemas.microsoft.com/office/2006/metadata/properties"/>
    <ds:schemaRef ds:uri="f713bb32-9a2e-4f75-9345-581e13e22ea9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077E5A30-264E-4067-AF64-E8FE6D442C0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737219e-b268-4da6-8ed4-41e444a134d7"/>
    <ds:schemaRef ds:uri="f713bb32-9a2e-4f75-9345-581e13e22ea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509</Words>
  <Application>Microsoft Macintosh PowerPoint</Application>
  <PresentationFormat>Širokoúhlá obrazovka</PresentationFormat>
  <Paragraphs>44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Female and male genres</vt:lpstr>
      <vt:lpstr>What are female and male genres? </vt:lpstr>
      <vt:lpstr>Genres in general</vt:lpstr>
      <vt:lpstr>Reading the Romance (J. Radway)</vt:lpstr>
      <vt:lpstr>Watching Dallas (I. Ang)</vt:lpstr>
      <vt:lpstr>Bridget Jones Diaries (A. McRobbie)</vt:lpstr>
      <vt:lpstr>Post-feminist series (Friends, Ally McBeal, Sex and the City, Desperate Housewives)</vt:lpstr>
      <vt:lpstr>What about now?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Female and male genres</dc:title>
  <dc:creator>Iveta Jansová</dc:creator>
  <cp:lastModifiedBy>Iveta Jansová</cp:lastModifiedBy>
  <cp:revision>5</cp:revision>
  <dcterms:created xsi:type="dcterms:W3CDTF">2021-08-12T11:55:01Z</dcterms:created>
  <dcterms:modified xsi:type="dcterms:W3CDTF">2021-08-19T07:06:00Z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0x010100364A5FA49ED1ED4EB1303B02CF3ED881</vt:lpwstr>
  </property>
</Properties>
</file>