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56" r:id="rId2"/>
    <p:sldId id="259" r:id="rId3"/>
    <p:sldId id="284" r:id="rId4"/>
    <p:sldId id="301" r:id="rId5"/>
    <p:sldId id="285" r:id="rId6"/>
    <p:sldId id="286" r:id="rId7"/>
    <p:sldId id="287" r:id="rId8"/>
    <p:sldId id="288" r:id="rId9"/>
    <p:sldId id="289" r:id="rId10"/>
    <p:sldId id="290" r:id="rId11"/>
    <p:sldId id="291" r:id="rId12"/>
    <p:sldId id="293" r:id="rId13"/>
    <p:sldId id="292" r:id="rId14"/>
    <p:sldId id="294" r:id="rId15"/>
    <p:sldId id="295" r:id="rId16"/>
    <p:sldId id="296" r:id="rId17"/>
    <p:sldId id="297" r:id="rId18"/>
    <p:sldId id="298" r:id="rId19"/>
    <p:sldId id="299" r:id="rId20"/>
    <p:sldId id="300" r:id="rId21"/>
    <p:sldId id="260" r:id="rId22"/>
    <p:sldId id="283" r:id="rId23"/>
    <p:sldId id="282"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5AC8AF"/>
    <a:srgbClr val="007A53"/>
    <a:srgbClr val="9100DC"/>
    <a:srgbClr val="F0192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F00D4-AC43-41AB-BF6B-2BD773A3174B}" v="62" dt="2023-11-26T11:44:19.28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5033" autoAdjust="0"/>
  </p:normalViewPr>
  <p:slideViewPr>
    <p:cSldViewPr snapToGrid="0">
      <p:cViewPr varScale="1">
        <p:scale>
          <a:sx n="78" d="100"/>
          <a:sy n="78" d="100"/>
        </p:scale>
        <p:origin x="634" y="91"/>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5E990F57-67DF-4E38-8642-41F61814FA24}"/>
    <pc:docChg chg="undo custSel addSld delSld modSld">
      <pc:chgData name="Lucie Konečná" userId="e77d300807919a1d" providerId="LiveId" clId="{5E990F57-67DF-4E38-8642-41F61814FA24}" dt="2023-07-01T16:07:18.052" v="3294" actId="478"/>
      <pc:docMkLst>
        <pc:docMk/>
      </pc:docMkLst>
      <pc:sldChg chg="modSp mod">
        <pc:chgData name="Lucie Konečná" userId="e77d300807919a1d" providerId="LiveId" clId="{5E990F57-67DF-4E38-8642-41F61814FA24}" dt="2023-07-01T12:10:30.722" v="23" actId="20577"/>
        <pc:sldMkLst>
          <pc:docMk/>
          <pc:sldMk cId="3263342447" sldId="256"/>
        </pc:sldMkLst>
        <pc:spChg chg="mod">
          <ac:chgData name="Lucie Konečná" userId="e77d300807919a1d" providerId="LiveId" clId="{5E990F57-67DF-4E38-8642-41F61814FA24}" dt="2023-07-01T12:10:30.722" v="23" actId="20577"/>
          <ac:spMkLst>
            <pc:docMk/>
            <pc:sldMk cId="3263342447" sldId="256"/>
            <ac:spMk id="4" creationId="{2491EF5B-3067-7546-837B-2D005F3ED499}"/>
          </ac:spMkLst>
        </pc:spChg>
        <pc:spChg chg="mod">
          <ac:chgData name="Lucie Konečná" userId="e77d300807919a1d" providerId="LiveId" clId="{5E990F57-67DF-4E38-8642-41F61814FA24}" dt="2023-07-01T12:10:10.507" v="0"/>
          <ac:spMkLst>
            <pc:docMk/>
            <pc:sldMk cId="3263342447" sldId="256"/>
            <ac:spMk id="5" creationId="{BDA74EBB-06F9-2F42-BBA7-49358111EC86}"/>
          </ac:spMkLst>
        </pc:spChg>
      </pc:sldChg>
      <pc:sldChg chg="del">
        <pc:chgData name="Lucie Konečná" userId="e77d300807919a1d" providerId="LiveId" clId="{5E990F57-67DF-4E38-8642-41F61814FA24}" dt="2023-07-01T12:29:30.236" v="649" actId="47"/>
        <pc:sldMkLst>
          <pc:docMk/>
          <pc:sldMk cId="4112333038" sldId="257"/>
        </pc:sldMkLst>
      </pc:sldChg>
      <pc:sldChg chg="del">
        <pc:chgData name="Lucie Konečná" userId="e77d300807919a1d" providerId="LiveId" clId="{5E990F57-67DF-4E38-8642-41F61814FA24}" dt="2023-07-01T12:29:30.714" v="650" actId="47"/>
        <pc:sldMkLst>
          <pc:docMk/>
          <pc:sldMk cId="1625353158" sldId="258"/>
        </pc:sldMkLst>
      </pc:sldChg>
      <pc:sldChg chg="delSp modSp mod">
        <pc:chgData name="Lucie Konečná" userId="e77d300807919a1d" providerId="LiveId" clId="{5E990F57-67DF-4E38-8642-41F61814FA24}" dt="2023-07-01T12:32:50.341" v="1051" actId="20577"/>
        <pc:sldMkLst>
          <pc:docMk/>
          <pc:sldMk cId="3317501288" sldId="259"/>
        </pc:sldMkLst>
        <pc:spChg chg="mod">
          <ac:chgData name="Lucie Konečná" userId="e77d300807919a1d" providerId="LiveId" clId="{5E990F57-67DF-4E38-8642-41F61814FA24}" dt="2023-07-01T12:29:57.856" v="728" actId="20577"/>
          <ac:spMkLst>
            <pc:docMk/>
            <pc:sldMk cId="3317501288" sldId="259"/>
            <ac:spMk id="4" creationId="{2679885D-163C-B3E7-AE85-159D42CCDA21}"/>
          </ac:spMkLst>
        </pc:spChg>
        <pc:spChg chg="mod">
          <ac:chgData name="Lucie Konečná" userId="e77d300807919a1d" providerId="LiveId" clId="{5E990F57-67DF-4E38-8642-41F61814FA24}" dt="2023-07-01T12:32:50.341" v="1051" actId="20577"/>
          <ac:spMkLst>
            <pc:docMk/>
            <pc:sldMk cId="3317501288" sldId="259"/>
            <ac:spMk id="5" creationId="{CED08199-4843-86FD-245C-77A707CEADBD}"/>
          </ac:spMkLst>
        </pc:spChg>
        <pc:picChg chg="del">
          <ac:chgData name="Lucie Konečná" userId="e77d300807919a1d" providerId="LiveId" clId="{5E990F57-67DF-4E38-8642-41F61814FA24}" dt="2023-07-01T12:16:53.010" v="58" actId="478"/>
          <ac:picMkLst>
            <pc:docMk/>
            <pc:sldMk cId="3317501288" sldId="259"/>
            <ac:picMk id="6" creationId="{31B63C76-2123-0028-5D82-C50962F3C5C9}"/>
          </ac:picMkLst>
        </pc:picChg>
      </pc:sldChg>
      <pc:sldChg chg="del">
        <pc:chgData name="Lucie Konečná" userId="e77d300807919a1d" providerId="LiveId" clId="{5E990F57-67DF-4E38-8642-41F61814FA24}" dt="2023-07-01T12:29:31.134" v="651" actId="47"/>
        <pc:sldMkLst>
          <pc:docMk/>
          <pc:sldMk cId="1266596826" sldId="260"/>
        </pc:sldMkLst>
      </pc:sldChg>
      <pc:sldChg chg="addSp delSp modSp new mod">
        <pc:chgData name="Lucie Konečná" userId="e77d300807919a1d" providerId="LiveId" clId="{5E990F57-67DF-4E38-8642-41F61814FA24}" dt="2023-07-01T15:37:19.232" v="2642" actId="478"/>
        <pc:sldMkLst>
          <pc:docMk/>
          <pc:sldMk cId="2664255068" sldId="260"/>
        </pc:sldMkLst>
        <pc:spChg chg="del">
          <ac:chgData name="Lucie Konečná" userId="e77d300807919a1d" providerId="LiveId" clId="{5E990F57-67DF-4E38-8642-41F61814FA24}" dt="2023-07-01T15:37:19.232" v="2642" actId="478"/>
          <ac:spMkLst>
            <pc:docMk/>
            <pc:sldMk cId="2664255068" sldId="260"/>
            <ac:spMk id="2" creationId="{E58F363A-61BB-AD1E-F4F8-B1B41461AF59}"/>
          </ac:spMkLst>
        </pc:spChg>
        <pc:spChg chg="mod">
          <ac:chgData name="Lucie Konečná" userId="e77d300807919a1d" providerId="LiveId" clId="{5E990F57-67DF-4E38-8642-41F61814FA24}" dt="2023-07-01T15:30:28.966" v="2553" actId="255"/>
          <ac:spMkLst>
            <pc:docMk/>
            <pc:sldMk cId="2664255068" sldId="260"/>
            <ac:spMk id="4" creationId="{BC377110-7581-C043-913D-74B5C53EF168}"/>
          </ac:spMkLst>
        </pc:spChg>
        <pc:spChg chg="mod">
          <ac:chgData name="Lucie Konečná" userId="e77d300807919a1d" providerId="LiveId" clId="{5E990F57-67DF-4E38-8642-41F61814FA24}" dt="2023-07-01T14:05:57.282" v="1877" actId="20577"/>
          <ac:spMkLst>
            <pc:docMk/>
            <pc:sldMk cId="2664255068" sldId="260"/>
            <ac:spMk id="5" creationId="{9818BA62-CC3F-B3EB-807A-98C0766C8C6B}"/>
          </ac:spMkLst>
        </pc:spChg>
        <pc:picChg chg="add mod">
          <ac:chgData name="Lucie Konečná" userId="e77d300807919a1d" providerId="LiveId" clId="{5E990F57-67DF-4E38-8642-41F61814FA24}" dt="2023-07-01T14:06:03.988" v="1880" actId="1076"/>
          <ac:picMkLst>
            <pc:docMk/>
            <pc:sldMk cId="2664255068" sldId="260"/>
            <ac:picMk id="7" creationId="{34189821-C0D6-557D-1194-CCF6962C2663}"/>
          </ac:picMkLst>
        </pc:picChg>
      </pc:sldChg>
      <pc:sldChg chg="del">
        <pc:chgData name="Lucie Konečná" userId="e77d300807919a1d" providerId="LiveId" clId="{5E990F57-67DF-4E38-8642-41F61814FA24}" dt="2023-07-01T12:29:32.848" v="655" actId="47"/>
        <pc:sldMkLst>
          <pc:docMk/>
          <pc:sldMk cId="2955191274" sldId="261"/>
        </pc:sldMkLst>
      </pc:sldChg>
      <pc:sldChg chg="addSp delSp modSp new mod">
        <pc:chgData name="Lucie Konečná" userId="e77d300807919a1d" providerId="LiveId" clId="{5E990F57-67DF-4E38-8642-41F61814FA24}" dt="2023-07-01T16:07:18.052" v="3294" actId="478"/>
        <pc:sldMkLst>
          <pc:docMk/>
          <pc:sldMk cId="4260741379" sldId="261"/>
        </pc:sldMkLst>
        <pc:spChg chg="del mod">
          <ac:chgData name="Lucie Konečná" userId="e77d300807919a1d" providerId="LiveId" clId="{5E990F57-67DF-4E38-8642-41F61814FA24}" dt="2023-07-01T16:07:18.052" v="3294" actId="478"/>
          <ac:spMkLst>
            <pc:docMk/>
            <pc:sldMk cId="4260741379" sldId="261"/>
            <ac:spMk id="2" creationId="{0FBD8C01-AEF4-5AB9-DF7B-5E17A464DCE4}"/>
          </ac:spMkLst>
        </pc:spChg>
        <pc:spChg chg="mod">
          <ac:chgData name="Lucie Konečná" userId="e77d300807919a1d" providerId="LiveId" clId="{5E990F57-67DF-4E38-8642-41F61814FA24}" dt="2023-07-01T15:30:40.665" v="2555" actId="255"/>
          <ac:spMkLst>
            <pc:docMk/>
            <pc:sldMk cId="4260741379" sldId="261"/>
            <ac:spMk id="4" creationId="{1FF83BCE-35B8-DA1C-514E-747CE8D15DFE}"/>
          </ac:spMkLst>
        </pc:spChg>
        <pc:spChg chg="mod">
          <ac:chgData name="Lucie Konečná" userId="e77d300807919a1d" providerId="LiveId" clId="{5E990F57-67DF-4E38-8642-41F61814FA24}" dt="2023-07-01T16:01:00.486" v="3264" actId="20577"/>
          <ac:spMkLst>
            <pc:docMk/>
            <pc:sldMk cId="4260741379" sldId="261"/>
            <ac:spMk id="5" creationId="{C3B0D677-B178-ACC2-F7D3-4B6C147950D7}"/>
          </ac:spMkLst>
        </pc:spChg>
        <pc:picChg chg="add del">
          <ac:chgData name="Lucie Konečná" userId="e77d300807919a1d" providerId="LiveId" clId="{5E990F57-67DF-4E38-8642-41F61814FA24}" dt="2023-07-01T15:48:26.024" v="2756" actId="22"/>
          <ac:picMkLst>
            <pc:docMk/>
            <pc:sldMk cId="4260741379" sldId="261"/>
            <ac:picMk id="7" creationId="{36E93471-BC99-0018-4309-51581D24F679}"/>
          </ac:picMkLst>
        </pc:picChg>
      </pc:sldChg>
      <pc:sldChg chg="delSp modSp new mod">
        <pc:chgData name="Lucie Konečná" userId="e77d300807919a1d" providerId="LiveId" clId="{5E990F57-67DF-4E38-8642-41F61814FA24}" dt="2023-07-01T16:07:12.573" v="3293" actId="478"/>
        <pc:sldMkLst>
          <pc:docMk/>
          <pc:sldMk cId="2560266696" sldId="262"/>
        </pc:sldMkLst>
        <pc:spChg chg="del">
          <ac:chgData name="Lucie Konečná" userId="e77d300807919a1d" providerId="LiveId" clId="{5E990F57-67DF-4E38-8642-41F61814FA24}" dt="2023-07-01T16:07:12.573" v="3293" actId="478"/>
          <ac:spMkLst>
            <pc:docMk/>
            <pc:sldMk cId="2560266696" sldId="262"/>
            <ac:spMk id="2" creationId="{80B60CFE-C038-A408-083B-9B827833D83B}"/>
          </ac:spMkLst>
        </pc:spChg>
        <pc:spChg chg="mod">
          <ac:chgData name="Lucie Konečná" userId="e77d300807919a1d" providerId="LiveId" clId="{5E990F57-67DF-4E38-8642-41F61814FA24}" dt="2023-07-01T15:30:47.683" v="2556" actId="255"/>
          <ac:spMkLst>
            <pc:docMk/>
            <pc:sldMk cId="2560266696" sldId="262"/>
            <ac:spMk id="4" creationId="{F0B3BF6F-A036-0EE2-796F-DFDE60EC89D7}"/>
          </ac:spMkLst>
        </pc:spChg>
        <pc:spChg chg="mod">
          <ac:chgData name="Lucie Konečná" userId="e77d300807919a1d" providerId="LiveId" clId="{5E990F57-67DF-4E38-8642-41F61814FA24}" dt="2023-07-01T16:01:08.459" v="3285" actId="20577"/>
          <ac:spMkLst>
            <pc:docMk/>
            <pc:sldMk cId="2560266696" sldId="262"/>
            <ac:spMk id="5" creationId="{DF5FBE8B-C943-98A5-8C3C-D6C90CFF8BEE}"/>
          </ac:spMkLst>
        </pc:spChg>
      </pc:sldChg>
      <pc:sldChg chg="addSp delSp modSp new mod">
        <pc:chgData name="Lucie Konečná" userId="e77d300807919a1d" providerId="LiveId" clId="{5E990F57-67DF-4E38-8642-41F61814FA24}" dt="2023-07-01T16:07:08.821" v="3292" actId="478"/>
        <pc:sldMkLst>
          <pc:docMk/>
          <pc:sldMk cId="702362944" sldId="263"/>
        </pc:sldMkLst>
        <pc:spChg chg="del">
          <ac:chgData name="Lucie Konečná" userId="e77d300807919a1d" providerId="LiveId" clId="{5E990F57-67DF-4E38-8642-41F61814FA24}" dt="2023-07-01T16:07:08.821" v="3292" actId="478"/>
          <ac:spMkLst>
            <pc:docMk/>
            <pc:sldMk cId="702362944" sldId="263"/>
            <ac:spMk id="2" creationId="{D55066CF-096A-B4A9-0D5B-258625A89BBE}"/>
          </ac:spMkLst>
        </pc:spChg>
        <pc:spChg chg="mod">
          <ac:chgData name="Lucie Konečná" userId="e77d300807919a1d" providerId="LiveId" clId="{5E990F57-67DF-4E38-8642-41F61814FA24}" dt="2023-07-01T15:30:57.288" v="2558" actId="122"/>
          <ac:spMkLst>
            <pc:docMk/>
            <pc:sldMk cId="702362944" sldId="263"/>
            <ac:spMk id="4" creationId="{E5F82E58-0F49-C738-6F35-B1F6123E14D5}"/>
          </ac:spMkLst>
        </pc:spChg>
        <pc:spChg chg="del">
          <ac:chgData name="Lucie Konečná" userId="e77d300807919a1d" providerId="LiveId" clId="{5E990F57-67DF-4E38-8642-41F61814FA24}" dt="2023-07-01T13:20:12.448" v="1538" actId="22"/>
          <ac:spMkLst>
            <pc:docMk/>
            <pc:sldMk cId="702362944" sldId="263"/>
            <ac:spMk id="5" creationId="{8B9ED39F-BD29-9189-0C6F-B10980EDA08E}"/>
          </ac:spMkLst>
        </pc:spChg>
        <pc:picChg chg="add mod ord">
          <ac:chgData name="Lucie Konečná" userId="e77d300807919a1d" providerId="LiveId" clId="{5E990F57-67DF-4E38-8642-41F61814FA24}" dt="2023-07-01T13:20:12.448" v="1538" actId="22"/>
          <ac:picMkLst>
            <pc:docMk/>
            <pc:sldMk cId="702362944" sldId="263"/>
            <ac:picMk id="7" creationId="{9B4CDD8F-DBA9-336B-32C8-D289D52BBA1A}"/>
          </ac:picMkLst>
        </pc:picChg>
      </pc:sldChg>
      <pc:sldChg chg="del">
        <pc:chgData name="Lucie Konečná" userId="e77d300807919a1d" providerId="LiveId" clId="{5E990F57-67DF-4E38-8642-41F61814FA24}" dt="2023-07-01T12:29:29.697" v="648" actId="47"/>
        <pc:sldMkLst>
          <pc:docMk/>
          <pc:sldMk cId="3757265596" sldId="263"/>
        </pc:sldMkLst>
      </pc:sldChg>
      <pc:sldChg chg="delSp modSp new mod">
        <pc:chgData name="Lucie Konečná" userId="e77d300807919a1d" providerId="LiveId" clId="{5E990F57-67DF-4E38-8642-41F61814FA24}" dt="2023-07-01T15:37:26.662" v="2643" actId="478"/>
        <pc:sldMkLst>
          <pc:docMk/>
          <pc:sldMk cId="439058086" sldId="264"/>
        </pc:sldMkLst>
        <pc:spChg chg="del">
          <ac:chgData name="Lucie Konečná" userId="e77d300807919a1d" providerId="LiveId" clId="{5E990F57-67DF-4E38-8642-41F61814FA24}" dt="2023-07-01T15:37:26.662" v="2643" actId="478"/>
          <ac:spMkLst>
            <pc:docMk/>
            <pc:sldMk cId="439058086" sldId="264"/>
            <ac:spMk id="2" creationId="{1E9CCF17-96EB-3455-0B55-48B53A9CAFA3}"/>
          </ac:spMkLst>
        </pc:spChg>
        <pc:spChg chg="mod">
          <ac:chgData name="Lucie Konečná" userId="e77d300807919a1d" providerId="LiveId" clId="{5E990F57-67DF-4E38-8642-41F61814FA24}" dt="2023-07-01T15:27:49.586" v="2530" actId="255"/>
          <ac:spMkLst>
            <pc:docMk/>
            <pc:sldMk cId="439058086" sldId="264"/>
            <ac:spMk id="4" creationId="{E9A10F28-52B4-20BA-0FAF-FB39F928D582}"/>
          </ac:spMkLst>
        </pc:spChg>
        <pc:spChg chg="mod">
          <ac:chgData name="Lucie Konečná" userId="e77d300807919a1d" providerId="LiveId" clId="{5E990F57-67DF-4E38-8642-41F61814FA24}" dt="2023-07-01T12:42:24.028" v="1098" actId="1076"/>
          <ac:spMkLst>
            <pc:docMk/>
            <pc:sldMk cId="439058086" sldId="264"/>
            <ac:spMk id="5" creationId="{7D8F1050-0CB5-366E-5EE7-B7F9782DEDD1}"/>
          </ac:spMkLst>
        </pc:spChg>
      </pc:sldChg>
      <pc:sldChg chg="del">
        <pc:chgData name="Lucie Konečná" userId="e77d300807919a1d" providerId="LiveId" clId="{5E990F57-67DF-4E38-8642-41F61814FA24}" dt="2023-07-01T12:29:33.357" v="656" actId="47"/>
        <pc:sldMkLst>
          <pc:docMk/>
          <pc:sldMk cId="1599191064" sldId="265"/>
        </pc:sldMkLst>
      </pc:sldChg>
      <pc:sldChg chg="modSp new del mod">
        <pc:chgData name="Lucie Konečná" userId="e77d300807919a1d" providerId="LiveId" clId="{5E990F57-67DF-4E38-8642-41F61814FA24}" dt="2023-07-01T13:39:24.988" v="1573" actId="47"/>
        <pc:sldMkLst>
          <pc:docMk/>
          <pc:sldMk cId="1727334416" sldId="265"/>
        </pc:sldMkLst>
        <pc:spChg chg="mod">
          <ac:chgData name="Lucie Konečná" userId="e77d300807919a1d" providerId="LiveId" clId="{5E990F57-67DF-4E38-8642-41F61814FA24}" dt="2023-07-01T12:39:08.596" v="1096" actId="122"/>
          <ac:spMkLst>
            <pc:docMk/>
            <pc:sldMk cId="1727334416" sldId="265"/>
            <ac:spMk id="4" creationId="{4F886125-91F3-37BC-0242-BD41247B6748}"/>
          </ac:spMkLst>
        </pc:spChg>
      </pc:sldChg>
      <pc:sldChg chg="addSp delSp modSp new mod">
        <pc:chgData name="Lucie Konečná" userId="e77d300807919a1d" providerId="LiveId" clId="{5E990F57-67DF-4E38-8642-41F61814FA24}" dt="2023-07-01T15:37:29.497" v="2644" actId="478"/>
        <pc:sldMkLst>
          <pc:docMk/>
          <pc:sldMk cId="1203511076" sldId="266"/>
        </pc:sldMkLst>
        <pc:spChg chg="del">
          <ac:chgData name="Lucie Konečná" userId="e77d300807919a1d" providerId="LiveId" clId="{5E990F57-67DF-4E38-8642-41F61814FA24}" dt="2023-07-01T15:37:29.497" v="2644" actId="478"/>
          <ac:spMkLst>
            <pc:docMk/>
            <pc:sldMk cId="1203511076" sldId="266"/>
            <ac:spMk id="2" creationId="{46610EB8-E02E-5CDF-37A7-F5D490D2D692}"/>
          </ac:spMkLst>
        </pc:spChg>
        <pc:spChg chg="mod">
          <ac:chgData name="Lucie Konečná" userId="e77d300807919a1d" providerId="LiveId" clId="{5E990F57-67DF-4E38-8642-41F61814FA24}" dt="2023-07-01T15:27:55.267" v="2531" actId="255"/>
          <ac:spMkLst>
            <pc:docMk/>
            <pc:sldMk cId="1203511076" sldId="266"/>
            <ac:spMk id="4" creationId="{C8C21BF0-D024-929D-B71C-B224C68E724A}"/>
          </ac:spMkLst>
        </pc:spChg>
        <pc:spChg chg="mod">
          <ac:chgData name="Lucie Konečná" userId="e77d300807919a1d" providerId="LiveId" clId="{5E990F57-67DF-4E38-8642-41F61814FA24}" dt="2023-07-01T13:00:26.236" v="1326" actId="20577"/>
          <ac:spMkLst>
            <pc:docMk/>
            <pc:sldMk cId="1203511076" sldId="266"/>
            <ac:spMk id="5" creationId="{70DA6C11-321C-D791-2DE4-A74254256EF5}"/>
          </ac:spMkLst>
        </pc:spChg>
        <pc:picChg chg="add mod">
          <ac:chgData name="Lucie Konečná" userId="e77d300807919a1d" providerId="LiveId" clId="{5E990F57-67DF-4E38-8642-41F61814FA24}" dt="2023-07-01T13:00:32.205" v="1329" actId="1076"/>
          <ac:picMkLst>
            <pc:docMk/>
            <pc:sldMk cId="1203511076" sldId="266"/>
            <ac:picMk id="7" creationId="{869B44D9-5683-3742-E523-3B8205167252}"/>
          </ac:picMkLst>
        </pc:picChg>
      </pc:sldChg>
      <pc:sldChg chg="delSp modSp new mod">
        <pc:chgData name="Lucie Konečná" userId="e77d300807919a1d" providerId="LiveId" clId="{5E990F57-67DF-4E38-8642-41F61814FA24}" dt="2023-07-01T15:37:32.491" v="2645" actId="478"/>
        <pc:sldMkLst>
          <pc:docMk/>
          <pc:sldMk cId="1200947384" sldId="267"/>
        </pc:sldMkLst>
        <pc:spChg chg="del">
          <ac:chgData name="Lucie Konečná" userId="e77d300807919a1d" providerId="LiveId" clId="{5E990F57-67DF-4E38-8642-41F61814FA24}" dt="2023-07-01T15:37:32.491" v="2645" actId="478"/>
          <ac:spMkLst>
            <pc:docMk/>
            <pc:sldMk cId="1200947384" sldId="267"/>
            <ac:spMk id="2" creationId="{80B16C75-45FB-E57B-4FA5-1B67AF6ED730}"/>
          </ac:spMkLst>
        </pc:spChg>
        <pc:spChg chg="mod">
          <ac:chgData name="Lucie Konečná" userId="e77d300807919a1d" providerId="LiveId" clId="{5E990F57-67DF-4E38-8642-41F61814FA24}" dt="2023-07-01T15:28:00.664" v="2532" actId="255"/>
          <ac:spMkLst>
            <pc:docMk/>
            <pc:sldMk cId="1200947384" sldId="267"/>
            <ac:spMk id="4" creationId="{7614C6E2-A7BB-7E3B-DCB0-888CB77358DA}"/>
          </ac:spMkLst>
        </pc:spChg>
        <pc:spChg chg="mod">
          <ac:chgData name="Lucie Konečná" userId="e77d300807919a1d" providerId="LiveId" clId="{5E990F57-67DF-4E38-8642-41F61814FA24}" dt="2023-07-01T13:09:21.066" v="1399"/>
          <ac:spMkLst>
            <pc:docMk/>
            <pc:sldMk cId="1200947384" sldId="267"/>
            <ac:spMk id="5" creationId="{B8112E25-95EF-AECD-4F4F-7F3A55B025C9}"/>
          </ac:spMkLst>
        </pc:spChg>
      </pc:sldChg>
      <pc:sldChg chg="del">
        <pc:chgData name="Lucie Konečná" userId="e77d300807919a1d" providerId="LiveId" clId="{5E990F57-67DF-4E38-8642-41F61814FA24}" dt="2023-07-01T12:29:34.969" v="660" actId="47"/>
        <pc:sldMkLst>
          <pc:docMk/>
          <pc:sldMk cId="2833810780" sldId="267"/>
        </pc:sldMkLst>
      </pc:sldChg>
      <pc:sldChg chg="delSp modSp new mod">
        <pc:chgData name="Lucie Konečná" userId="e77d300807919a1d" providerId="LiveId" clId="{5E990F57-67DF-4E38-8642-41F61814FA24}" dt="2023-07-01T16:06:46.541" v="3290" actId="255"/>
        <pc:sldMkLst>
          <pc:docMk/>
          <pc:sldMk cId="188254123" sldId="268"/>
        </pc:sldMkLst>
        <pc:spChg chg="del">
          <ac:chgData name="Lucie Konečná" userId="e77d300807919a1d" providerId="LiveId" clId="{5E990F57-67DF-4E38-8642-41F61814FA24}" dt="2023-07-01T15:38:53.511" v="2660" actId="478"/>
          <ac:spMkLst>
            <pc:docMk/>
            <pc:sldMk cId="188254123" sldId="268"/>
            <ac:spMk id="2" creationId="{211217D4-2F40-4EBB-9EC3-5F2E79AC736F}"/>
          </ac:spMkLst>
        </pc:spChg>
        <pc:spChg chg="mod">
          <ac:chgData name="Lucie Konečná" userId="e77d300807919a1d" providerId="LiveId" clId="{5E990F57-67DF-4E38-8642-41F61814FA24}" dt="2023-07-01T15:30:05.190" v="2550" actId="255"/>
          <ac:spMkLst>
            <pc:docMk/>
            <pc:sldMk cId="188254123" sldId="268"/>
            <ac:spMk id="4" creationId="{548FA600-B5AC-A2B7-FCC9-67FA19D34744}"/>
          </ac:spMkLst>
        </pc:spChg>
        <pc:spChg chg="mod">
          <ac:chgData name="Lucie Konečná" userId="e77d300807919a1d" providerId="LiveId" clId="{5E990F57-67DF-4E38-8642-41F61814FA24}" dt="2023-07-01T16:06:46.541" v="3290" actId="255"/>
          <ac:spMkLst>
            <pc:docMk/>
            <pc:sldMk cId="188254123" sldId="268"/>
            <ac:spMk id="5" creationId="{A61EDA26-F6CB-D813-4C75-1C6FDE9D8058}"/>
          </ac:spMkLst>
        </pc:spChg>
      </pc:sldChg>
      <pc:sldChg chg="del">
        <pc:chgData name="Lucie Konečná" userId="e77d300807919a1d" providerId="LiveId" clId="{5E990F57-67DF-4E38-8642-41F61814FA24}" dt="2023-07-01T12:29:33.810" v="657" actId="47"/>
        <pc:sldMkLst>
          <pc:docMk/>
          <pc:sldMk cId="1759670732" sldId="268"/>
        </pc:sldMkLst>
      </pc:sldChg>
      <pc:sldChg chg="delSp modSp new mod">
        <pc:chgData name="Lucie Konečná" userId="e77d300807919a1d" providerId="LiveId" clId="{5E990F57-67DF-4E38-8642-41F61814FA24}" dt="2023-07-01T15:37:39.350" v="2646" actId="478"/>
        <pc:sldMkLst>
          <pc:docMk/>
          <pc:sldMk cId="3649733480" sldId="269"/>
        </pc:sldMkLst>
        <pc:spChg chg="del">
          <ac:chgData name="Lucie Konečná" userId="e77d300807919a1d" providerId="LiveId" clId="{5E990F57-67DF-4E38-8642-41F61814FA24}" dt="2023-07-01T15:37:39.350" v="2646" actId="478"/>
          <ac:spMkLst>
            <pc:docMk/>
            <pc:sldMk cId="3649733480" sldId="269"/>
            <ac:spMk id="2" creationId="{8037B1F0-1A5C-2021-C53D-30F713189573}"/>
          </ac:spMkLst>
        </pc:spChg>
        <pc:spChg chg="mod">
          <ac:chgData name="Lucie Konečná" userId="e77d300807919a1d" providerId="LiveId" clId="{5E990F57-67DF-4E38-8642-41F61814FA24}" dt="2023-07-01T15:28:12.402" v="2533" actId="255"/>
          <ac:spMkLst>
            <pc:docMk/>
            <pc:sldMk cId="3649733480" sldId="269"/>
            <ac:spMk id="4" creationId="{F9AA1DA9-E65E-9116-01FB-2DCD116AC2FC}"/>
          </ac:spMkLst>
        </pc:spChg>
        <pc:spChg chg="mod">
          <ac:chgData name="Lucie Konečná" userId="e77d300807919a1d" providerId="LiveId" clId="{5E990F57-67DF-4E38-8642-41F61814FA24}" dt="2023-07-01T14:35:49.336" v="2277" actId="20577"/>
          <ac:spMkLst>
            <pc:docMk/>
            <pc:sldMk cId="3649733480" sldId="269"/>
            <ac:spMk id="5" creationId="{ADD6CA41-BEFA-5D34-365D-5E9812181FE0}"/>
          </ac:spMkLst>
        </pc:spChg>
      </pc:sldChg>
      <pc:sldChg chg="del">
        <pc:chgData name="Lucie Konečná" userId="e77d300807919a1d" providerId="LiveId" clId="{5E990F57-67DF-4E38-8642-41F61814FA24}" dt="2023-07-01T12:29:34.240" v="658" actId="47"/>
        <pc:sldMkLst>
          <pc:docMk/>
          <pc:sldMk cId="3865729803" sldId="269"/>
        </pc:sldMkLst>
      </pc:sldChg>
      <pc:sldChg chg="del">
        <pc:chgData name="Lucie Konečná" userId="e77d300807919a1d" providerId="LiveId" clId="{5E990F57-67DF-4E38-8642-41F61814FA24}" dt="2023-07-01T12:29:34.631" v="659" actId="47"/>
        <pc:sldMkLst>
          <pc:docMk/>
          <pc:sldMk cId="1798758558" sldId="270"/>
        </pc:sldMkLst>
      </pc:sldChg>
      <pc:sldChg chg="addSp delSp modSp new mod">
        <pc:chgData name="Lucie Konečná" userId="e77d300807919a1d" providerId="LiveId" clId="{5E990F57-67DF-4E38-8642-41F61814FA24}" dt="2023-07-01T15:38:19.304" v="2652" actId="1076"/>
        <pc:sldMkLst>
          <pc:docMk/>
          <pc:sldMk cId="3304665604" sldId="270"/>
        </pc:sldMkLst>
        <pc:spChg chg="del">
          <ac:chgData name="Lucie Konečná" userId="e77d300807919a1d" providerId="LiveId" clId="{5E990F57-67DF-4E38-8642-41F61814FA24}" dt="2023-07-01T15:38:14.211" v="2651" actId="478"/>
          <ac:spMkLst>
            <pc:docMk/>
            <pc:sldMk cId="3304665604" sldId="270"/>
            <ac:spMk id="2" creationId="{39B832ED-CC90-FC84-A3F7-2B1EA4531D95}"/>
          </ac:spMkLst>
        </pc:spChg>
        <pc:spChg chg="mod">
          <ac:chgData name="Lucie Konečná" userId="e77d300807919a1d" providerId="LiveId" clId="{5E990F57-67DF-4E38-8642-41F61814FA24}" dt="2023-07-01T15:28:55.122" v="2539" actId="255"/>
          <ac:spMkLst>
            <pc:docMk/>
            <pc:sldMk cId="3304665604" sldId="270"/>
            <ac:spMk id="4" creationId="{33309288-0473-5909-2B63-7A9FD1C928EB}"/>
          </ac:spMkLst>
        </pc:spChg>
        <pc:spChg chg="mod">
          <ac:chgData name="Lucie Konečná" userId="e77d300807919a1d" providerId="LiveId" clId="{5E990F57-67DF-4E38-8642-41F61814FA24}" dt="2023-07-01T15:38:19.304" v="2652" actId="1076"/>
          <ac:spMkLst>
            <pc:docMk/>
            <pc:sldMk cId="3304665604" sldId="270"/>
            <ac:spMk id="5" creationId="{BD42E0E4-A95D-041E-C24C-CB810391EB85}"/>
          </ac:spMkLst>
        </pc:spChg>
        <pc:picChg chg="add del mod">
          <ac:chgData name="Lucie Konečná" userId="e77d300807919a1d" providerId="LiveId" clId="{5E990F57-67DF-4E38-8642-41F61814FA24}" dt="2023-07-01T14:13:44.749" v="2049" actId="478"/>
          <ac:picMkLst>
            <pc:docMk/>
            <pc:sldMk cId="3304665604" sldId="270"/>
            <ac:picMk id="6" creationId="{87BCB36E-B15F-195F-55F1-5603450ED248}"/>
          </ac:picMkLst>
        </pc:picChg>
      </pc:sldChg>
      <pc:sldChg chg="addSp delSp modSp new mod">
        <pc:chgData name="Lucie Konečná" userId="e77d300807919a1d" providerId="LiveId" clId="{5E990F57-67DF-4E38-8642-41F61814FA24}" dt="2023-07-01T15:38:24.110" v="2653" actId="478"/>
        <pc:sldMkLst>
          <pc:docMk/>
          <pc:sldMk cId="266990904" sldId="271"/>
        </pc:sldMkLst>
        <pc:spChg chg="del">
          <ac:chgData name="Lucie Konečná" userId="e77d300807919a1d" providerId="LiveId" clId="{5E990F57-67DF-4E38-8642-41F61814FA24}" dt="2023-07-01T15:38:24.110" v="2653" actId="478"/>
          <ac:spMkLst>
            <pc:docMk/>
            <pc:sldMk cId="266990904" sldId="271"/>
            <ac:spMk id="2" creationId="{EF9808A6-9BB2-9354-E005-DA316E82D9EB}"/>
          </ac:spMkLst>
        </pc:spChg>
        <pc:spChg chg="mod">
          <ac:chgData name="Lucie Konečná" userId="e77d300807919a1d" providerId="LiveId" clId="{5E990F57-67DF-4E38-8642-41F61814FA24}" dt="2023-07-01T15:29:02.282" v="2540" actId="255"/>
          <ac:spMkLst>
            <pc:docMk/>
            <pc:sldMk cId="266990904" sldId="271"/>
            <ac:spMk id="4" creationId="{B82D7AAF-B5E9-5D7F-A66A-414BD6F81387}"/>
          </ac:spMkLst>
        </pc:spChg>
        <pc:spChg chg="del mod">
          <ac:chgData name="Lucie Konečná" userId="e77d300807919a1d" providerId="LiveId" clId="{5E990F57-67DF-4E38-8642-41F61814FA24}" dt="2023-07-01T13:31:49.846" v="1568" actId="22"/>
          <ac:spMkLst>
            <pc:docMk/>
            <pc:sldMk cId="266990904" sldId="271"/>
            <ac:spMk id="5" creationId="{73534204-C392-923A-BE5D-B608C2ABD047}"/>
          </ac:spMkLst>
        </pc:spChg>
        <pc:picChg chg="add mod ord">
          <ac:chgData name="Lucie Konečná" userId="e77d300807919a1d" providerId="LiveId" clId="{5E990F57-67DF-4E38-8642-41F61814FA24}" dt="2023-07-01T13:31:53.522" v="1569" actId="14100"/>
          <ac:picMkLst>
            <pc:docMk/>
            <pc:sldMk cId="266990904" sldId="271"/>
            <ac:picMk id="7" creationId="{D0D8E9B0-C356-D52F-843A-AF75783FBFCD}"/>
          </ac:picMkLst>
        </pc:picChg>
      </pc:sldChg>
      <pc:sldChg chg="del">
        <pc:chgData name="Lucie Konečná" userId="e77d300807919a1d" providerId="LiveId" clId="{5E990F57-67DF-4E38-8642-41F61814FA24}" dt="2023-07-01T12:29:36.266" v="664" actId="47"/>
        <pc:sldMkLst>
          <pc:docMk/>
          <pc:sldMk cId="2608546234" sldId="271"/>
        </pc:sldMkLst>
      </pc:sldChg>
      <pc:sldChg chg="addSp delSp modSp new mod">
        <pc:chgData name="Lucie Konečná" userId="e77d300807919a1d" providerId="LiveId" clId="{5E990F57-67DF-4E38-8642-41F61814FA24}" dt="2023-07-01T15:38:30.223" v="2654" actId="478"/>
        <pc:sldMkLst>
          <pc:docMk/>
          <pc:sldMk cId="1211620426" sldId="272"/>
        </pc:sldMkLst>
        <pc:spChg chg="del">
          <ac:chgData name="Lucie Konečná" userId="e77d300807919a1d" providerId="LiveId" clId="{5E990F57-67DF-4E38-8642-41F61814FA24}" dt="2023-07-01T15:38:30.223" v="2654" actId="478"/>
          <ac:spMkLst>
            <pc:docMk/>
            <pc:sldMk cId="1211620426" sldId="272"/>
            <ac:spMk id="2" creationId="{49535968-9303-AE59-391C-623F126A0FB6}"/>
          </ac:spMkLst>
        </pc:spChg>
        <pc:spChg chg="mod">
          <ac:chgData name="Lucie Konečná" userId="e77d300807919a1d" providerId="LiveId" clId="{5E990F57-67DF-4E38-8642-41F61814FA24}" dt="2023-07-01T15:29:12.266" v="2542" actId="122"/>
          <ac:spMkLst>
            <pc:docMk/>
            <pc:sldMk cId="1211620426" sldId="272"/>
            <ac:spMk id="4" creationId="{67F0D4D3-7CE5-766E-7FC9-70642DA6C569}"/>
          </ac:spMkLst>
        </pc:spChg>
        <pc:spChg chg="del">
          <ac:chgData name="Lucie Konečná" userId="e77d300807919a1d" providerId="LiveId" clId="{5E990F57-67DF-4E38-8642-41F61814FA24}" dt="2023-07-01T13:33:24.926" v="1571" actId="22"/>
          <ac:spMkLst>
            <pc:docMk/>
            <pc:sldMk cId="1211620426" sldId="272"/>
            <ac:spMk id="5" creationId="{2B6EA88F-C2DD-9720-1350-ACBAFE13EBF8}"/>
          </ac:spMkLst>
        </pc:spChg>
        <pc:picChg chg="add mod ord">
          <ac:chgData name="Lucie Konečná" userId="e77d300807919a1d" providerId="LiveId" clId="{5E990F57-67DF-4E38-8642-41F61814FA24}" dt="2023-07-01T13:33:24.926" v="1571" actId="22"/>
          <ac:picMkLst>
            <pc:docMk/>
            <pc:sldMk cId="1211620426" sldId="272"/>
            <ac:picMk id="7" creationId="{14CCDE16-5A24-D614-8260-068BC1EE88F4}"/>
          </ac:picMkLst>
        </pc:picChg>
      </pc:sldChg>
      <pc:sldChg chg="del">
        <pc:chgData name="Lucie Konečná" userId="e77d300807919a1d" providerId="LiveId" clId="{5E990F57-67DF-4E38-8642-41F61814FA24}" dt="2023-07-01T12:30:01.434" v="729" actId="47"/>
        <pc:sldMkLst>
          <pc:docMk/>
          <pc:sldMk cId="4163387884" sldId="272"/>
        </pc:sldMkLst>
      </pc:sldChg>
      <pc:sldChg chg="addSp delSp modSp new mod">
        <pc:chgData name="Lucie Konečná" userId="e77d300807919a1d" providerId="LiveId" clId="{5E990F57-67DF-4E38-8642-41F61814FA24}" dt="2023-07-01T16:06:10.375" v="3288" actId="255"/>
        <pc:sldMkLst>
          <pc:docMk/>
          <pc:sldMk cId="1179346483" sldId="273"/>
        </pc:sldMkLst>
        <pc:spChg chg="del">
          <ac:chgData name="Lucie Konečná" userId="e77d300807919a1d" providerId="LiveId" clId="{5E990F57-67DF-4E38-8642-41F61814FA24}" dt="2023-07-01T15:38:33.532" v="2655" actId="478"/>
          <ac:spMkLst>
            <pc:docMk/>
            <pc:sldMk cId="1179346483" sldId="273"/>
            <ac:spMk id="2" creationId="{59530C4E-BA0A-C5CB-19B3-2FB43324ED4B}"/>
          </ac:spMkLst>
        </pc:spChg>
        <pc:spChg chg="mod">
          <ac:chgData name="Lucie Konečná" userId="e77d300807919a1d" providerId="LiveId" clId="{5E990F57-67DF-4E38-8642-41F61814FA24}" dt="2023-07-01T15:29:19.102" v="2543" actId="255"/>
          <ac:spMkLst>
            <pc:docMk/>
            <pc:sldMk cId="1179346483" sldId="273"/>
            <ac:spMk id="4" creationId="{D7E315F0-AE3D-8EFF-6436-1FF8456AE035}"/>
          </ac:spMkLst>
        </pc:spChg>
        <pc:spChg chg="mod">
          <ac:chgData name="Lucie Konečná" userId="e77d300807919a1d" providerId="LiveId" clId="{5E990F57-67DF-4E38-8642-41F61814FA24}" dt="2023-07-01T16:06:10.375" v="3288" actId="255"/>
          <ac:spMkLst>
            <pc:docMk/>
            <pc:sldMk cId="1179346483" sldId="273"/>
            <ac:spMk id="5" creationId="{725E854D-469B-4A06-71D9-BC674F014BE7}"/>
          </ac:spMkLst>
        </pc:spChg>
        <pc:picChg chg="add mod">
          <ac:chgData name="Lucie Konečná" userId="e77d300807919a1d" providerId="LiveId" clId="{5E990F57-67DF-4E38-8642-41F61814FA24}" dt="2023-07-01T14:53:47.954" v="2338" actId="1076"/>
          <ac:picMkLst>
            <pc:docMk/>
            <pc:sldMk cId="1179346483" sldId="273"/>
            <ac:picMk id="7" creationId="{398376E6-0614-B51F-031B-4A25A51FC673}"/>
          </ac:picMkLst>
        </pc:picChg>
      </pc:sldChg>
      <pc:sldChg chg="del">
        <pc:chgData name="Lucie Konečná" userId="e77d300807919a1d" providerId="LiveId" clId="{5E990F57-67DF-4E38-8642-41F61814FA24}" dt="2023-07-01T12:29:35.692" v="662" actId="47"/>
        <pc:sldMkLst>
          <pc:docMk/>
          <pc:sldMk cId="3079919594" sldId="274"/>
        </pc:sldMkLst>
      </pc:sldChg>
      <pc:sldChg chg="addSp delSp modSp new mod">
        <pc:chgData name="Lucie Konečná" userId="e77d300807919a1d" providerId="LiveId" clId="{5E990F57-67DF-4E38-8642-41F61814FA24}" dt="2023-07-01T15:38:36.916" v="2656" actId="478"/>
        <pc:sldMkLst>
          <pc:docMk/>
          <pc:sldMk cId="3131304923" sldId="274"/>
        </pc:sldMkLst>
        <pc:spChg chg="del">
          <ac:chgData name="Lucie Konečná" userId="e77d300807919a1d" providerId="LiveId" clId="{5E990F57-67DF-4E38-8642-41F61814FA24}" dt="2023-07-01T15:38:36.916" v="2656" actId="478"/>
          <ac:spMkLst>
            <pc:docMk/>
            <pc:sldMk cId="3131304923" sldId="274"/>
            <ac:spMk id="2" creationId="{AA9E939A-12F9-2DA3-E4EA-DF7C556B640A}"/>
          </ac:spMkLst>
        </pc:spChg>
        <pc:spChg chg="mod">
          <ac:chgData name="Lucie Konečná" userId="e77d300807919a1d" providerId="LiveId" clId="{5E990F57-67DF-4E38-8642-41F61814FA24}" dt="2023-07-01T15:29:25.806" v="2544" actId="255"/>
          <ac:spMkLst>
            <pc:docMk/>
            <pc:sldMk cId="3131304923" sldId="274"/>
            <ac:spMk id="4" creationId="{7061D6FE-4557-70DC-EEA5-5E1C4BEB95B1}"/>
          </ac:spMkLst>
        </pc:spChg>
        <pc:spChg chg="mod">
          <ac:chgData name="Lucie Konečná" userId="e77d300807919a1d" providerId="LiveId" clId="{5E990F57-67DF-4E38-8642-41F61814FA24}" dt="2023-07-01T15:01:59.903" v="2435"/>
          <ac:spMkLst>
            <pc:docMk/>
            <pc:sldMk cId="3131304923" sldId="274"/>
            <ac:spMk id="5" creationId="{7558D325-E9C9-5308-F739-21F94E69F7FF}"/>
          </ac:spMkLst>
        </pc:spChg>
        <pc:picChg chg="add mod">
          <ac:chgData name="Lucie Konečná" userId="e77d300807919a1d" providerId="LiveId" clId="{5E990F57-67DF-4E38-8642-41F61814FA24}" dt="2023-07-01T15:01:11.460" v="2421" actId="1076"/>
          <ac:picMkLst>
            <pc:docMk/>
            <pc:sldMk cId="3131304923" sldId="274"/>
            <ac:picMk id="7" creationId="{7FF4814E-B980-19CD-A0C7-6B380B419B8D}"/>
          </ac:picMkLst>
        </pc:picChg>
      </pc:sldChg>
      <pc:sldChg chg="del">
        <pc:chgData name="Lucie Konečná" userId="e77d300807919a1d" providerId="LiveId" clId="{5E990F57-67DF-4E38-8642-41F61814FA24}" dt="2023-07-01T12:29:35.310" v="661" actId="47"/>
        <pc:sldMkLst>
          <pc:docMk/>
          <pc:sldMk cId="177939409" sldId="275"/>
        </pc:sldMkLst>
      </pc:sldChg>
      <pc:sldChg chg="delSp modSp new mod">
        <pc:chgData name="Lucie Konečná" userId="e77d300807919a1d" providerId="LiveId" clId="{5E990F57-67DF-4E38-8642-41F61814FA24}" dt="2023-07-01T16:06:31.295" v="3289" actId="255"/>
        <pc:sldMkLst>
          <pc:docMk/>
          <pc:sldMk cId="325331529" sldId="275"/>
        </pc:sldMkLst>
        <pc:spChg chg="del">
          <ac:chgData name="Lucie Konečná" userId="e77d300807919a1d" providerId="LiveId" clId="{5E990F57-67DF-4E38-8642-41F61814FA24}" dt="2023-07-01T15:38:40.797" v="2657" actId="478"/>
          <ac:spMkLst>
            <pc:docMk/>
            <pc:sldMk cId="325331529" sldId="275"/>
            <ac:spMk id="2" creationId="{4E0E4F0F-1D04-F062-AAC0-84B23E0DC7E0}"/>
          </ac:spMkLst>
        </pc:spChg>
        <pc:spChg chg="mod">
          <ac:chgData name="Lucie Konečná" userId="e77d300807919a1d" providerId="LiveId" clId="{5E990F57-67DF-4E38-8642-41F61814FA24}" dt="2023-07-01T15:29:33.055" v="2545" actId="255"/>
          <ac:spMkLst>
            <pc:docMk/>
            <pc:sldMk cId="325331529" sldId="275"/>
            <ac:spMk id="4" creationId="{D3631D7C-486D-239F-80D1-158A44474208}"/>
          </ac:spMkLst>
        </pc:spChg>
        <pc:spChg chg="mod">
          <ac:chgData name="Lucie Konečná" userId="e77d300807919a1d" providerId="LiveId" clId="{5E990F57-67DF-4E38-8642-41F61814FA24}" dt="2023-07-01T16:06:31.295" v="3289" actId="255"/>
          <ac:spMkLst>
            <pc:docMk/>
            <pc:sldMk cId="325331529" sldId="275"/>
            <ac:spMk id="5" creationId="{05D97DD6-14E0-7A4F-E958-C43F7B38F6C9}"/>
          </ac:spMkLst>
        </pc:spChg>
      </pc:sldChg>
      <pc:sldChg chg="del">
        <pc:chgData name="Lucie Konečná" userId="e77d300807919a1d" providerId="LiveId" clId="{5E990F57-67DF-4E38-8642-41F61814FA24}" dt="2023-07-01T12:29:35.982" v="663" actId="47"/>
        <pc:sldMkLst>
          <pc:docMk/>
          <pc:sldMk cId="1849188144" sldId="276"/>
        </pc:sldMkLst>
      </pc:sldChg>
      <pc:sldChg chg="delSp modSp new mod">
        <pc:chgData name="Lucie Konečná" userId="e77d300807919a1d" providerId="LiveId" clId="{5E990F57-67DF-4E38-8642-41F61814FA24}" dt="2023-07-01T15:38:50.439" v="2659" actId="478"/>
        <pc:sldMkLst>
          <pc:docMk/>
          <pc:sldMk cId="2069676040" sldId="276"/>
        </pc:sldMkLst>
        <pc:spChg chg="del">
          <ac:chgData name="Lucie Konečná" userId="e77d300807919a1d" providerId="LiveId" clId="{5E990F57-67DF-4E38-8642-41F61814FA24}" dt="2023-07-01T15:38:50.439" v="2659" actId="478"/>
          <ac:spMkLst>
            <pc:docMk/>
            <pc:sldMk cId="2069676040" sldId="276"/>
            <ac:spMk id="2" creationId="{12C734D8-916E-E823-6BA4-E7F3A07773CE}"/>
          </ac:spMkLst>
        </pc:spChg>
        <pc:spChg chg="mod">
          <ac:chgData name="Lucie Konečná" userId="e77d300807919a1d" providerId="LiveId" clId="{5E990F57-67DF-4E38-8642-41F61814FA24}" dt="2023-07-01T15:29:52.979" v="2548" actId="255"/>
          <ac:spMkLst>
            <pc:docMk/>
            <pc:sldMk cId="2069676040" sldId="276"/>
            <ac:spMk id="4" creationId="{6EEA0822-B501-F7C9-A17F-1A2CE0078872}"/>
          </ac:spMkLst>
        </pc:spChg>
        <pc:spChg chg="mod">
          <ac:chgData name="Lucie Konečná" userId="e77d300807919a1d" providerId="LiveId" clId="{5E990F57-67DF-4E38-8642-41F61814FA24}" dt="2023-07-01T14:18:58.480" v="2098" actId="20577"/>
          <ac:spMkLst>
            <pc:docMk/>
            <pc:sldMk cId="2069676040" sldId="276"/>
            <ac:spMk id="5" creationId="{69E5C757-FE59-8AD5-B5B6-514725D42854}"/>
          </ac:spMkLst>
        </pc:spChg>
      </pc:sldChg>
      <pc:sldChg chg="del">
        <pc:chgData name="Lucie Konečná" userId="e77d300807919a1d" providerId="LiveId" clId="{5E990F57-67DF-4E38-8642-41F61814FA24}" dt="2023-07-01T12:29:36.595" v="665" actId="47"/>
        <pc:sldMkLst>
          <pc:docMk/>
          <pc:sldMk cId="2306840507" sldId="277"/>
        </pc:sldMkLst>
      </pc:sldChg>
      <pc:sldChg chg="addSp delSp modSp new mod">
        <pc:chgData name="Lucie Konečná" userId="e77d300807919a1d" providerId="LiveId" clId="{5E990F57-67DF-4E38-8642-41F61814FA24}" dt="2023-07-01T15:38:56.908" v="2661" actId="478"/>
        <pc:sldMkLst>
          <pc:docMk/>
          <pc:sldMk cId="4087641923" sldId="277"/>
        </pc:sldMkLst>
        <pc:spChg chg="del">
          <ac:chgData name="Lucie Konečná" userId="e77d300807919a1d" providerId="LiveId" clId="{5E990F57-67DF-4E38-8642-41F61814FA24}" dt="2023-07-01T15:38:56.908" v="2661" actId="478"/>
          <ac:spMkLst>
            <pc:docMk/>
            <pc:sldMk cId="4087641923" sldId="277"/>
            <ac:spMk id="2" creationId="{B7BDD301-C54E-4CDE-DD6D-1029B77AC39B}"/>
          </ac:spMkLst>
        </pc:spChg>
        <pc:spChg chg="mod">
          <ac:chgData name="Lucie Konečná" userId="e77d300807919a1d" providerId="LiveId" clId="{5E990F57-67DF-4E38-8642-41F61814FA24}" dt="2023-07-01T15:30:18.540" v="2551" actId="255"/>
          <ac:spMkLst>
            <pc:docMk/>
            <pc:sldMk cId="4087641923" sldId="277"/>
            <ac:spMk id="4" creationId="{0BA6B43A-F953-60EE-7908-0A63DAA492B4}"/>
          </ac:spMkLst>
        </pc:spChg>
        <pc:spChg chg="del">
          <ac:chgData name="Lucie Konečná" userId="e77d300807919a1d" providerId="LiveId" clId="{5E990F57-67DF-4E38-8642-41F61814FA24}" dt="2023-07-01T13:54:34.742" v="1775"/>
          <ac:spMkLst>
            <pc:docMk/>
            <pc:sldMk cId="4087641923" sldId="277"/>
            <ac:spMk id="5" creationId="{7E7DC1FA-821F-3861-7CF4-57C8C9C32FAB}"/>
          </ac:spMkLst>
        </pc:spChg>
        <pc:picChg chg="add mod">
          <ac:chgData name="Lucie Konečná" userId="e77d300807919a1d" providerId="LiveId" clId="{5E990F57-67DF-4E38-8642-41F61814FA24}" dt="2023-07-01T13:54:34.742" v="1775"/>
          <ac:picMkLst>
            <pc:docMk/>
            <pc:sldMk cId="4087641923" sldId="277"/>
            <ac:picMk id="6" creationId="{577D0434-081A-7630-60AB-527B837292AA}"/>
          </ac:picMkLst>
        </pc:picChg>
      </pc:sldChg>
      <pc:sldChg chg="del">
        <pc:chgData name="Lucie Konečná" userId="e77d300807919a1d" providerId="LiveId" clId="{5E990F57-67DF-4E38-8642-41F61814FA24}" dt="2023-07-01T12:29:37.268" v="667" actId="47"/>
        <pc:sldMkLst>
          <pc:docMk/>
          <pc:sldMk cId="2546872773" sldId="278"/>
        </pc:sldMkLst>
      </pc:sldChg>
      <pc:sldChg chg="addSp delSp modSp new mod">
        <pc:chgData name="Lucie Konečná" userId="e77d300807919a1d" providerId="LiveId" clId="{5E990F57-67DF-4E38-8642-41F61814FA24}" dt="2023-07-01T15:43:16.986" v="2717" actId="1076"/>
        <pc:sldMkLst>
          <pc:docMk/>
          <pc:sldMk cId="3966216264" sldId="278"/>
        </pc:sldMkLst>
        <pc:spChg chg="del">
          <ac:chgData name="Lucie Konečná" userId="e77d300807919a1d" providerId="LiveId" clId="{5E990F57-67DF-4E38-8642-41F61814FA24}" dt="2023-07-01T15:37:14.820" v="2641" actId="478"/>
          <ac:spMkLst>
            <pc:docMk/>
            <pc:sldMk cId="3966216264" sldId="278"/>
            <ac:spMk id="2" creationId="{E66EB82F-57D0-04F8-9BCD-F86C08A2107C}"/>
          </ac:spMkLst>
        </pc:spChg>
        <pc:spChg chg="mod">
          <ac:chgData name="Lucie Konečná" userId="e77d300807919a1d" providerId="LiveId" clId="{5E990F57-67DF-4E38-8642-41F61814FA24}" dt="2023-07-01T15:35:18.014" v="2620" actId="1076"/>
          <ac:spMkLst>
            <pc:docMk/>
            <pc:sldMk cId="3966216264" sldId="278"/>
            <ac:spMk id="4" creationId="{EB330154-B36E-3665-FDFE-A0D84A02E825}"/>
          </ac:spMkLst>
        </pc:spChg>
        <pc:spChg chg="mod">
          <ac:chgData name="Lucie Konečná" userId="e77d300807919a1d" providerId="LiveId" clId="{5E990F57-67DF-4E38-8642-41F61814FA24}" dt="2023-07-01T15:35:27.393" v="2623"/>
          <ac:spMkLst>
            <pc:docMk/>
            <pc:sldMk cId="3966216264" sldId="278"/>
            <ac:spMk id="5" creationId="{C4BB0F0D-1035-0B4B-F6F6-510D55435364}"/>
          </ac:spMkLst>
        </pc:spChg>
        <pc:graphicFrameChg chg="add del mod modGraphic">
          <ac:chgData name="Lucie Konečná" userId="e77d300807919a1d" providerId="LiveId" clId="{5E990F57-67DF-4E38-8642-41F61814FA24}" dt="2023-07-01T15:36:10.377" v="2637"/>
          <ac:graphicFrameMkLst>
            <pc:docMk/>
            <pc:sldMk cId="3966216264" sldId="278"/>
            <ac:graphicFrameMk id="6" creationId="{1F2E847F-8E90-3199-E807-7E360F98AA43}"/>
          </ac:graphicFrameMkLst>
        </pc:graphicFrameChg>
        <pc:picChg chg="add del mod">
          <ac:chgData name="Lucie Konečná" userId="e77d300807919a1d" providerId="LiveId" clId="{5E990F57-67DF-4E38-8642-41F61814FA24}" dt="2023-07-01T15:43:08.149" v="2713" actId="478"/>
          <ac:picMkLst>
            <pc:docMk/>
            <pc:sldMk cId="3966216264" sldId="278"/>
            <ac:picMk id="8" creationId="{FB28EF80-925E-AF0B-187E-71B43187CD7D}"/>
          </ac:picMkLst>
        </pc:picChg>
        <pc:picChg chg="add mod">
          <ac:chgData name="Lucie Konečná" userId="e77d300807919a1d" providerId="LiveId" clId="{5E990F57-67DF-4E38-8642-41F61814FA24}" dt="2023-07-01T15:43:16.986" v="2717" actId="1076"/>
          <ac:picMkLst>
            <pc:docMk/>
            <pc:sldMk cId="3966216264" sldId="278"/>
            <ac:picMk id="10" creationId="{4D3CA20F-39A9-8B63-9742-8CC968C4AA4C}"/>
          </ac:picMkLst>
        </pc:picChg>
      </pc:sldChg>
      <pc:sldChg chg="del">
        <pc:chgData name="Lucie Konečná" userId="e77d300807919a1d" providerId="LiveId" clId="{5E990F57-67DF-4E38-8642-41F61814FA24}" dt="2023-07-01T12:29:36.968" v="666" actId="47"/>
        <pc:sldMkLst>
          <pc:docMk/>
          <pc:sldMk cId="103081290" sldId="279"/>
        </pc:sldMkLst>
      </pc:sldChg>
      <pc:sldChg chg="addSp delSp modSp new mod">
        <pc:chgData name="Lucie Konečná" userId="e77d300807919a1d" providerId="LiveId" clId="{5E990F57-67DF-4E38-8642-41F61814FA24}" dt="2023-07-01T15:28:19.889" v="2534" actId="255"/>
        <pc:sldMkLst>
          <pc:docMk/>
          <pc:sldMk cId="1615376214" sldId="279"/>
        </pc:sldMkLst>
        <pc:spChg chg="mod">
          <ac:chgData name="Lucie Konečná" userId="e77d300807919a1d" providerId="LiveId" clId="{5E990F57-67DF-4E38-8642-41F61814FA24}" dt="2023-07-01T15:28:19.889" v="2534" actId="255"/>
          <ac:spMkLst>
            <pc:docMk/>
            <pc:sldMk cId="1615376214" sldId="279"/>
            <ac:spMk id="4" creationId="{5EDF8A97-A0A1-674D-9517-14CA426A1CB9}"/>
          </ac:spMkLst>
        </pc:spChg>
        <pc:spChg chg="del">
          <ac:chgData name="Lucie Konečná" userId="e77d300807919a1d" providerId="LiveId" clId="{5E990F57-67DF-4E38-8642-41F61814FA24}" dt="2023-07-01T14:10:19.847" v="1962" actId="22"/>
          <ac:spMkLst>
            <pc:docMk/>
            <pc:sldMk cId="1615376214" sldId="279"/>
            <ac:spMk id="5" creationId="{EC0B7C1A-09E1-3381-A2E3-F004543AD082}"/>
          </ac:spMkLst>
        </pc:spChg>
        <pc:spChg chg="add mod">
          <ac:chgData name="Lucie Konečná" userId="e77d300807919a1d" providerId="LiveId" clId="{5E990F57-67DF-4E38-8642-41F61814FA24}" dt="2023-07-01T14:12:39.402" v="2048" actId="20577"/>
          <ac:spMkLst>
            <pc:docMk/>
            <pc:sldMk cId="1615376214" sldId="279"/>
            <ac:spMk id="9" creationId="{6F46A598-2342-23A9-5931-75CD6C7025B1}"/>
          </ac:spMkLst>
        </pc:spChg>
        <pc:picChg chg="add del mod ord modCrop">
          <ac:chgData name="Lucie Konečná" userId="e77d300807919a1d" providerId="LiveId" clId="{5E990F57-67DF-4E38-8642-41F61814FA24}" dt="2023-07-01T14:11:47.538" v="1965" actId="478"/>
          <ac:picMkLst>
            <pc:docMk/>
            <pc:sldMk cId="1615376214" sldId="279"/>
            <ac:picMk id="7" creationId="{D24FB2FE-9E42-1D20-4B0E-2786ED17AFC7}"/>
          </ac:picMkLst>
        </pc:picChg>
        <pc:picChg chg="add mod">
          <ac:chgData name="Lucie Konečná" userId="e77d300807919a1d" providerId="LiveId" clId="{5E990F57-67DF-4E38-8642-41F61814FA24}" dt="2023-07-01T14:13:57.190" v="2070" actId="1076"/>
          <ac:picMkLst>
            <pc:docMk/>
            <pc:sldMk cId="1615376214" sldId="279"/>
            <ac:picMk id="10" creationId="{245EC1E4-4C01-3F18-C01D-16FE3C2EFE1B}"/>
          </ac:picMkLst>
        </pc:picChg>
      </pc:sldChg>
      <pc:sldChg chg="addSp delSp modSp new mod">
        <pc:chgData name="Lucie Konečná" userId="e77d300807919a1d" providerId="LiveId" clId="{5E990F57-67DF-4E38-8642-41F61814FA24}" dt="2023-07-01T15:38:44.128" v="2658" actId="478"/>
        <pc:sldMkLst>
          <pc:docMk/>
          <pc:sldMk cId="229947950" sldId="280"/>
        </pc:sldMkLst>
        <pc:spChg chg="del">
          <ac:chgData name="Lucie Konečná" userId="e77d300807919a1d" providerId="LiveId" clId="{5E990F57-67DF-4E38-8642-41F61814FA24}" dt="2023-07-01T15:38:44.128" v="2658" actId="478"/>
          <ac:spMkLst>
            <pc:docMk/>
            <pc:sldMk cId="229947950" sldId="280"/>
            <ac:spMk id="2" creationId="{3007B1FD-0C19-F265-01F5-88077390D86E}"/>
          </ac:spMkLst>
        </pc:spChg>
        <pc:spChg chg="mod">
          <ac:chgData name="Lucie Konečná" userId="e77d300807919a1d" providerId="LiveId" clId="{5E990F57-67DF-4E38-8642-41F61814FA24}" dt="2023-07-01T15:29:47.504" v="2547" actId="122"/>
          <ac:spMkLst>
            <pc:docMk/>
            <pc:sldMk cId="229947950" sldId="280"/>
            <ac:spMk id="4" creationId="{8D073235-D822-3921-0EF5-C2BF97AA0DC1}"/>
          </ac:spMkLst>
        </pc:spChg>
        <pc:spChg chg="del">
          <ac:chgData name="Lucie Konečná" userId="e77d300807919a1d" providerId="LiveId" clId="{5E990F57-67DF-4E38-8642-41F61814FA24}" dt="2023-07-01T14:26:14.514" v="2160" actId="22"/>
          <ac:spMkLst>
            <pc:docMk/>
            <pc:sldMk cId="229947950" sldId="280"/>
            <ac:spMk id="5" creationId="{3C1A7DFC-3C5E-813B-3614-AB9AE31C5A38}"/>
          </ac:spMkLst>
        </pc:spChg>
        <pc:picChg chg="add mod ord">
          <ac:chgData name="Lucie Konečná" userId="e77d300807919a1d" providerId="LiveId" clId="{5E990F57-67DF-4E38-8642-41F61814FA24}" dt="2023-07-01T14:26:24.067" v="2164" actId="14100"/>
          <ac:picMkLst>
            <pc:docMk/>
            <pc:sldMk cId="229947950" sldId="280"/>
            <ac:picMk id="7" creationId="{BF070FFC-147F-1484-B0D9-2501FFA133BE}"/>
          </ac:picMkLst>
        </pc:picChg>
      </pc:sldChg>
      <pc:sldChg chg="addSp delSp modSp new mod modClrScheme chgLayout">
        <pc:chgData name="Lucie Konečná" userId="e77d300807919a1d" providerId="LiveId" clId="{5E990F57-67DF-4E38-8642-41F61814FA24}" dt="2023-07-01T15:37:42.889" v="2647" actId="478"/>
        <pc:sldMkLst>
          <pc:docMk/>
          <pc:sldMk cId="1287139505" sldId="281"/>
        </pc:sldMkLst>
        <pc:spChg chg="del mod">
          <ac:chgData name="Lucie Konečná" userId="e77d300807919a1d" providerId="LiveId" clId="{5E990F57-67DF-4E38-8642-41F61814FA24}" dt="2023-07-01T15:37:42.889" v="2647" actId="478"/>
          <ac:spMkLst>
            <pc:docMk/>
            <pc:sldMk cId="1287139505" sldId="281"/>
            <ac:spMk id="2" creationId="{889C46D7-0BBF-5B33-6412-EC3FF949FD15}"/>
          </ac:spMkLst>
        </pc:spChg>
        <pc:spChg chg="mod">
          <ac:chgData name="Lucie Konečná" userId="e77d300807919a1d" providerId="LiveId" clId="{5E990F57-67DF-4E38-8642-41F61814FA24}" dt="2023-07-01T15:27:12.622" v="2527" actId="26606"/>
          <ac:spMkLst>
            <pc:docMk/>
            <pc:sldMk cId="1287139505" sldId="281"/>
            <ac:spMk id="3" creationId="{2F3E2D72-B7FF-897F-E4B3-3C353F3F28E3}"/>
          </ac:spMkLst>
        </pc:spChg>
        <pc:spChg chg="mod">
          <ac:chgData name="Lucie Konečná" userId="e77d300807919a1d" providerId="LiveId" clId="{5E990F57-67DF-4E38-8642-41F61814FA24}" dt="2023-07-01T15:28:38.971" v="2535" actId="255"/>
          <ac:spMkLst>
            <pc:docMk/>
            <pc:sldMk cId="1287139505" sldId="281"/>
            <ac:spMk id="4" creationId="{F377841C-5CC7-0EE7-9120-6CBBAB64C291}"/>
          </ac:spMkLst>
        </pc:spChg>
        <pc:spChg chg="add del">
          <ac:chgData name="Lucie Konečná" userId="e77d300807919a1d" providerId="LiveId" clId="{5E990F57-67DF-4E38-8642-41F61814FA24}" dt="2023-07-01T15:26:51.614" v="2526"/>
          <ac:spMkLst>
            <pc:docMk/>
            <pc:sldMk cId="1287139505" sldId="281"/>
            <ac:spMk id="5" creationId="{214415C5-AAC2-E1F0-D477-C48AD04C002E}"/>
          </ac:spMkLst>
        </pc:spChg>
        <pc:spChg chg="add del mod">
          <ac:chgData name="Lucie Konečná" userId="e77d300807919a1d" providerId="LiveId" clId="{5E990F57-67DF-4E38-8642-41F61814FA24}" dt="2023-07-01T15:27:25.152" v="2528" actId="478"/>
          <ac:spMkLst>
            <pc:docMk/>
            <pc:sldMk cId="1287139505" sldId="281"/>
            <ac:spMk id="12" creationId="{4BD8F84C-4136-78AC-73B5-0E01898FB5F0}"/>
          </ac:spMkLst>
        </pc:spChg>
        <pc:graphicFrameChg chg="add del mod modGraphic">
          <ac:chgData name="Lucie Konečná" userId="e77d300807919a1d" providerId="LiveId" clId="{5E990F57-67DF-4E38-8642-41F61814FA24}" dt="2023-07-01T15:25:08.125" v="2525"/>
          <ac:graphicFrameMkLst>
            <pc:docMk/>
            <pc:sldMk cId="1287139505" sldId="281"/>
            <ac:graphicFrameMk id="6" creationId="{5C21A49B-E8F8-5CB4-3E04-ECA090F9A1DB}"/>
          </ac:graphicFrameMkLst>
        </pc:graphicFrameChg>
        <pc:graphicFrameChg chg="add mod modGraphic">
          <ac:chgData name="Lucie Konečná" userId="e77d300807919a1d" providerId="LiveId" clId="{5E990F57-67DF-4E38-8642-41F61814FA24}" dt="2023-07-01T15:28:48.302" v="2538" actId="1076"/>
          <ac:graphicFrameMkLst>
            <pc:docMk/>
            <pc:sldMk cId="1287139505" sldId="281"/>
            <ac:graphicFrameMk id="7" creationId="{A8C10543-A8F5-A183-972E-E14D370E3E5A}"/>
          </ac:graphicFrameMkLst>
        </pc:graphicFrameChg>
      </pc:sldChg>
      <pc:sldChg chg="del">
        <pc:chgData name="Lucie Konečná" userId="e77d300807919a1d" providerId="LiveId" clId="{5E990F57-67DF-4E38-8642-41F61814FA24}" dt="2023-07-01T12:29:38.468" v="670" actId="47"/>
        <pc:sldMkLst>
          <pc:docMk/>
          <pc:sldMk cId="2637271780" sldId="281"/>
        </pc:sldMkLst>
      </pc:sldChg>
      <pc:sldChg chg="delSp modSp new mod">
        <pc:chgData name="Lucie Konečná" userId="e77d300807919a1d" providerId="LiveId" clId="{5E990F57-67DF-4E38-8642-41F61814FA24}" dt="2023-07-01T16:07:05.416" v="3291" actId="478"/>
        <pc:sldMkLst>
          <pc:docMk/>
          <pc:sldMk cId="1572331799" sldId="282"/>
        </pc:sldMkLst>
        <pc:spChg chg="del">
          <ac:chgData name="Lucie Konečná" userId="e77d300807919a1d" providerId="LiveId" clId="{5E990F57-67DF-4E38-8642-41F61814FA24}" dt="2023-07-01T16:07:05.416" v="3291" actId="478"/>
          <ac:spMkLst>
            <pc:docMk/>
            <pc:sldMk cId="1572331799" sldId="282"/>
            <ac:spMk id="2" creationId="{F5F118AF-B411-29D9-3D0A-DD5084EB79FA}"/>
          </ac:spMkLst>
        </pc:spChg>
        <pc:spChg chg="mod">
          <ac:chgData name="Lucie Konečná" userId="e77d300807919a1d" providerId="LiveId" clId="{5E990F57-67DF-4E38-8642-41F61814FA24}" dt="2023-07-01T15:39:32.353" v="2687" actId="1076"/>
          <ac:spMkLst>
            <pc:docMk/>
            <pc:sldMk cId="1572331799" sldId="282"/>
            <ac:spMk id="4" creationId="{676E21C0-02BF-5584-06B2-10CA2C9B7CB3}"/>
          </ac:spMkLst>
        </pc:spChg>
      </pc:sldChg>
      <pc:sldChg chg="del">
        <pc:chgData name="Lucie Konečná" userId="e77d300807919a1d" providerId="LiveId" clId="{5E990F57-67DF-4E38-8642-41F61814FA24}" dt="2023-07-01T12:29:37.726" v="668" actId="47"/>
        <pc:sldMkLst>
          <pc:docMk/>
          <pc:sldMk cId="3473877375" sldId="282"/>
        </pc:sldMkLst>
      </pc:sldChg>
      <pc:sldChg chg="new del">
        <pc:chgData name="Lucie Konečná" userId="e77d300807919a1d" providerId="LiveId" clId="{5E990F57-67DF-4E38-8642-41F61814FA24}" dt="2023-07-01T15:41:40.726" v="2712" actId="47"/>
        <pc:sldMkLst>
          <pc:docMk/>
          <pc:sldMk cId="3294376690" sldId="283"/>
        </pc:sldMkLst>
      </pc:sldChg>
      <pc:sldChg chg="del">
        <pc:chgData name="Lucie Konečná" userId="e77d300807919a1d" providerId="LiveId" clId="{5E990F57-67DF-4E38-8642-41F61814FA24}" dt="2023-07-01T12:29:38.041" v="669" actId="47"/>
        <pc:sldMkLst>
          <pc:docMk/>
          <pc:sldMk cId="3943816133" sldId="283"/>
        </pc:sldMkLst>
      </pc:sldChg>
      <pc:sldChg chg="del">
        <pc:chgData name="Lucie Konečná" userId="e77d300807919a1d" providerId="LiveId" clId="{5E990F57-67DF-4E38-8642-41F61814FA24}" dt="2023-07-01T12:29:31.528" v="652" actId="47"/>
        <pc:sldMkLst>
          <pc:docMk/>
          <pc:sldMk cId="807147055" sldId="284"/>
        </pc:sldMkLst>
      </pc:sldChg>
      <pc:sldChg chg="del">
        <pc:chgData name="Lucie Konečná" userId="e77d300807919a1d" providerId="LiveId" clId="{5E990F57-67DF-4E38-8642-41F61814FA24}" dt="2023-07-01T12:29:31.930" v="653" actId="47"/>
        <pc:sldMkLst>
          <pc:docMk/>
          <pc:sldMk cId="2443530081" sldId="286"/>
        </pc:sldMkLst>
      </pc:sldChg>
      <pc:sldChg chg="del">
        <pc:chgData name="Lucie Konečná" userId="e77d300807919a1d" providerId="LiveId" clId="{5E990F57-67DF-4E38-8642-41F61814FA24}" dt="2023-07-01T12:29:32.388" v="654" actId="47"/>
        <pc:sldMkLst>
          <pc:docMk/>
          <pc:sldMk cId="2178200082" sldId="287"/>
        </pc:sldMkLst>
      </pc:sldChg>
    </pc:docChg>
  </pc:docChgLst>
  <pc:docChgLst>
    <pc:chgData name="Lucie Konečná" userId="e77d300807919a1d" providerId="LiveId" clId="{BBE4E0EF-49B9-4ED4-B618-0F6B66EEC618}"/>
    <pc:docChg chg="undo custSel addSld delSld modSld sldOrd">
      <pc:chgData name="Lucie Konečná" userId="e77d300807919a1d" providerId="LiveId" clId="{BBE4E0EF-49B9-4ED4-B618-0F6B66EEC618}" dt="2023-08-01T15:43:48.890" v="1946" actId="255"/>
      <pc:docMkLst>
        <pc:docMk/>
      </pc:docMkLst>
      <pc:sldChg chg="modSp mod">
        <pc:chgData name="Lucie Konečná" userId="e77d300807919a1d" providerId="LiveId" clId="{BBE4E0EF-49B9-4ED4-B618-0F6B66EEC618}" dt="2023-08-01T13:54:31.939" v="30" actId="20577"/>
        <pc:sldMkLst>
          <pc:docMk/>
          <pc:sldMk cId="3263342447" sldId="256"/>
        </pc:sldMkLst>
        <pc:spChg chg="mod">
          <ac:chgData name="Lucie Konečná" userId="e77d300807919a1d" providerId="LiveId" clId="{BBE4E0EF-49B9-4ED4-B618-0F6B66EEC618}" dt="2023-08-01T13:54:31.939" v="30" actId="20577"/>
          <ac:spMkLst>
            <pc:docMk/>
            <pc:sldMk cId="3263342447" sldId="256"/>
            <ac:spMk id="4" creationId="{2491EF5B-3067-7546-837B-2D005F3ED499}"/>
          </ac:spMkLst>
        </pc:spChg>
      </pc:sldChg>
      <pc:sldChg chg="modSp mod modAnim">
        <pc:chgData name="Lucie Konečná" userId="e77d300807919a1d" providerId="LiveId" clId="{BBE4E0EF-49B9-4ED4-B618-0F6B66EEC618}" dt="2023-08-01T15:43:24.571" v="1944" actId="255"/>
        <pc:sldMkLst>
          <pc:docMk/>
          <pc:sldMk cId="3317501288" sldId="259"/>
        </pc:sldMkLst>
        <pc:spChg chg="mod">
          <ac:chgData name="Lucie Konečná" userId="e77d300807919a1d" providerId="LiveId" clId="{BBE4E0EF-49B9-4ED4-B618-0F6B66EEC618}" dt="2023-08-01T15:43:24.571" v="1944" actId="255"/>
          <ac:spMkLst>
            <pc:docMk/>
            <pc:sldMk cId="3317501288" sldId="259"/>
            <ac:spMk id="4" creationId="{2679885D-163C-B3E7-AE85-159D42CCDA21}"/>
          </ac:spMkLst>
        </pc:spChg>
        <pc:spChg chg="mod">
          <ac:chgData name="Lucie Konečná" userId="e77d300807919a1d" providerId="LiveId" clId="{BBE4E0EF-49B9-4ED4-B618-0F6B66EEC618}" dt="2023-08-01T14:26:52.335" v="871" actId="20577"/>
          <ac:spMkLst>
            <pc:docMk/>
            <pc:sldMk cId="3317501288" sldId="259"/>
            <ac:spMk id="5" creationId="{CED08199-4843-86FD-245C-77A707CEADBD}"/>
          </ac:spMkLst>
        </pc:spChg>
      </pc:sldChg>
      <pc:sldChg chg="addSp delSp modSp add del mod">
        <pc:chgData name="Lucie Konečná" userId="e77d300807919a1d" providerId="LiveId" clId="{BBE4E0EF-49B9-4ED4-B618-0F6B66EEC618}" dt="2023-08-01T15:43:42.990" v="1945" actId="255"/>
        <pc:sldMkLst>
          <pc:docMk/>
          <pc:sldMk cId="2664255068" sldId="260"/>
        </pc:sldMkLst>
        <pc:spChg chg="mod">
          <ac:chgData name="Lucie Konečná" userId="e77d300807919a1d" providerId="LiveId" clId="{BBE4E0EF-49B9-4ED4-B618-0F6B66EEC618}" dt="2023-08-01T15:43:42.990" v="1945" actId="255"/>
          <ac:spMkLst>
            <pc:docMk/>
            <pc:sldMk cId="2664255068" sldId="260"/>
            <ac:spMk id="4" creationId="{BC377110-7581-C043-913D-74B5C53EF168}"/>
          </ac:spMkLst>
        </pc:spChg>
        <pc:spChg chg="mod">
          <ac:chgData name="Lucie Konečná" userId="e77d300807919a1d" providerId="LiveId" clId="{BBE4E0EF-49B9-4ED4-B618-0F6B66EEC618}" dt="2023-08-01T14:02:58.927" v="412" actId="20577"/>
          <ac:spMkLst>
            <pc:docMk/>
            <pc:sldMk cId="2664255068" sldId="260"/>
            <ac:spMk id="5" creationId="{9818BA62-CC3F-B3EB-807A-98C0766C8C6B}"/>
          </ac:spMkLst>
        </pc:spChg>
        <pc:picChg chg="add mod">
          <ac:chgData name="Lucie Konečná" userId="e77d300807919a1d" providerId="LiveId" clId="{BBE4E0EF-49B9-4ED4-B618-0F6B66EEC618}" dt="2023-08-01T13:59:24.601" v="181" actId="1076"/>
          <ac:picMkLst>
            <pc:docMk/>
            <pc:sldMk cId="2664255068" sldId="260"/>
            <ac:picMk id="2" creationId="{F04C32A9-BB02-9C05-A6F1-EC8852F98E6D}"/>
          </ac:picMkLst>
        </pc:picChg>
        <pc:picChg chg="del">
          <ac:chgData name="Lucie Konečná" userId="e77d300807919a1d" providerId="LiveId" clId="{BBE4E0EF-49B9-4ED4-B618-0F6B66EEC618}" dt="2023-08-01T13:59:19.994" v="179" actId="478"/>
          <ac:picMkLst>
            <pc:docMk/>
            <pc:sldMk cId="2664255068" sldId="260"/>
            <ac:picMk id="7" creationId="{34189821-C0D6-557D-1194-CCF6962C2663}"/>
          </ac:picMkLst>
        </pc:picChg>
      </pc:sldChg>
      <pc:sldChg chg="del">
        <pc:chgData name="Lucie Konečná" userId="e77d300807919a1d" providerId="LiveId" clId="{BBE4E0EF-49B9-4ED4-B618-0F6B66EEC618}" dt="2023-08-01T13:56:26.188" v="31" actId="47"/>
        <pc:sldMkLst>
          <pc:docMk/>
          <pc:sldMk cId="4260741379" sldId="261"/>
        </pc:sldMkLst>
      </pc:sldChg>
      <pc:sldChg chg="del">
        <pc:chgData name="Lucie Konečná" userId="e77d300807919a1d" providerId="LiveId" clId="{BBE4E0EF-49B9-4ED4-B618-0F6B66EEC618}" dt="2023-08-01T13:56:27.536" v="32" actId="47"/>
        <pc:sldMkLst>
          <pc:docMk/>
          <pc:sldMk cId="2560266696" sldId="262"/>
        </pc:sldMkLst>
      </pc:sldChg>
      <pc:sldChg chg="del">
        <pc:chgData name="Lucie Konečná" userId="e77d300807919a1d" providerId="LiveId" clId="{BBE4E0EF-49B9-4ED4-B618-0F6B66EEC618}" dt="2023-08-01T13:56:28.594" v="33" actId="47"/>
        <pc:sldMkLst>
          <pc:docMk/>
          <pc:sldMk cId="702362944" sldId="263"/>
        </pc:sldMkLst>
      </pc:sldChg>
      <pc:sldChg chg="del">
        <pc:chgData name="Lucie Konečná" userId="e77d300807919a1d" providerId="LiveId" clId="{BBE4E0EF-49B9-4ED4-B618-0F6B66EEC618}" dt="2023-08-01T14:03:37.132" v="430" actId="47"/>
        <pc:sldMkLst>
          <pc:docMk/>
          <pc:sldMk cId="439058086" sldId="264"/>
        </pc:sldMkLst>
      </pc:sldChg>
      <pc:sldChg chg="del">
        <pc:chgData name="Lucie Konečná" userId="e77d300807919a1d" providerId="LiveId" clId="{BBE4E0EF-49B9-4ED4-B618-0F6B66EEC618}" dt="2023-08-01T14:03:35.240" v="429" actId="47"/>
        <pc:sldMkLst>
          <pc:docMk/>
          <pc:sldMk cId="1203511076" sldId="266"/>
        </pc:sldMkLst>
      </pc:sldChg>
      <pc:sldChg chg="del">
        <pc:chgData name="Lucie Konečná" userId="e77d300807919a1d" providerId="LiveId" clId="{BBE4E0EF-49B9-4ED4-B618-0F6B66EEC618}" dt="2023-08-01T14:03:21.421" v="413" actId="47"/>
        <pc:sldMkLst>
          <pc:docMk/>
          <pc:sldMk cId="1200947384" sldId="267"/>
        </pc:sldMkLst>
      </pc:sldChg>
      <pc:sldChg chg="del">
        <pc:chgData name="Lucie Konečná" userId="e77d300807919a1d" providerId="LiveId" clId="{BBE4E0EF-49B9-4ED4-B618-0F6B66EEC618}" dt="2023-08-01T14:03:26.169" v="425" actId="47"/>
        <pc:sldMkLst>
          <pc:docMk/>
          <pc:sldMk cId="188254123" sldId="268"/>
        </pc:sldMkLst>
      </pc:sldChg>
      <pc:sldChg chg="del">
        <pc:chgData name="Lucie Konečná" userId="e77d300807919a1d" providerId="LiveId" clId="{BBE4E0EF-49B9-4ED4-B618-0F6B66EEC618}" dt="2023-08-01T14:03:21.826" v="414" actId="47"/>
        <pc:sldMkLst>
          <pc:docMk/>
          <pc:sldMk cId="3649733480" sldId="269"/>
        </pc:sldMkLst>
      </pc:sldChg>
      <pc:sldChg chg="del">
        <pc:chgData name="Lucie Konečná" userId="e77d300807919a1d" providerId="LiveId" clId="{BBE4E0EF-49B9-4ED4-B618-0F6B66EEC618}" dt="2023-08-01T14:03:22.966" v="417" actId="47"/>
        <pc:sldMkLst>
          <pc:docMk/>
          <pc:sldMk cId="3304665604" sldId="270"/>
        </pc:sldMkLst>
      </pc:sldChg>
      <pc:sldChg chg="del">
        <pc:chgData name="Lucie Konečná" userId="e77d300807919a1d" providerId="LiveId" clId="{BBE4E0EF-49B9-4ED4-B618-0F6B66EEC618}" dt="2023-08-01T14:03:23.260" v="418" actId="47"/>
        <pc:sldMkLst>
          <pc:docMk/>
          <pc:sldMk cId="266990904" sldId="271"/>
        </pc:sldMkLst>
      </pc:sldChg>
      <pc:sldChg chg="del">
        <pc:chgData name="Lucie Konečná" userId="e77d300807919a1d" providerId="LiveId" clId="{BBE4E0EF-49B9-4ED4-B618-0F6B66EEC618}" dt="2023-08-01T14:03:23.566" v="419" actId="47"/>
        <pc:sldMkLst>
          <pc:docMk/>
          <pc:sldMk cId="1211620426" sldId="272"/>
        </pc:sldMkLst>
      </pc:sldChg>
      <pc:sldChg chg="del">
        <pc:chgData name="Lucie Konečná" userId="e77d300807919a1d" providerId="LiveId" clId="{BBE4E0EF-49B9-4ED4-B618-0F6B66EEC618}" dt="2023-08-01T14:03:24.073" v="420" actId="47"/>
        <pc:sldMkLst>
          <pc:docMk/>
          <pc:sldMk cId="1179346483" sldId="273"/>
        </pc:sldMkLst>
      </pc:sldChg>
      <pc:sldChg chg="del">
        <pc:chgData name="Lucie Konečná" userId="e77d300807919a1d" providerId="LiveId" clId="{BBE4E0EF-49B9-4ED4-B618-0F6B66EEC618}" dt="2023-08-01T14:03:24.366" v="421" actId="47"/>
        <pc:sldMkLst>
          <pc:docMk/>
          <pc:sldMk cId="3131304923" sldId="274"/>
        </pc:sldMkLst>
      </pc:sldChg>
      <pc:sldChg chg="del">
        <pc:chgData name="Lucie Konečná" userId="e77d300807919a1d" providerId="LiveId" clId="{BBE4E0EF-49B9-4ED4-B618-0F6B66EEC618}" dt="2023-08-01T14:03:24.731" v="422" actId="47"/>
        <pc:sldMkLst>
          <pc:docMk/>
          <pc:sldMk cId="325331529" sldId="275"/>
        </pc:sldMkLst>
      </pc:sldChg>
      <pc:sldChg chg="del">
        <pc:chgData name="Lucie Konečná" userId="e77d300807919a1d" providerId="LiveId" clId="{BBE4E0EF-49B9-4ED4-B618-0F6B66EEC618}" dt="2023-08-01T14:03:25.710" v="424" actId="47"/>
        <pc:sldMkLst>
          <pc:docMk/>
          <pc:sldMk cId="2069676040" sldId="276"/>
        </pc:sldMkLst>
      </pc:sldChg>
      <pc:sldChg chg="del">
        <pc:chgData name="Lucie Konečná" userId="e77d300807919a1d" providerId="LiveId" clId="{BBE4E0EF-49B9-4ED4-B618-0F6B66EEC618}" dt="2023-08-01T14:03:26.692" v="426" actId="47"/>
        <pc:sldMkLst>
          <pc:docMk/>
          <pc:sldMk cId="4087641923" sldId="277"/>
        </pc:sldMkLst>
      </pc:sldChg>
      <pc:sldChg chg="addSp delSp modSp del mod">
        <pc:chgData name="Lucie Konečná" userId="e77d300807919a1d" providerId="LiveId" clId="{BBE4E0EF-49B9-4ED4-B618-0F6B66EEC618}" dt="2023-08-01T13:58:49.593" v="143" actId="47"/>
        <pc:sldMkLst>
          <pc:docMk/>
          <pc:sldMk cId="3966216264" sldId="278"/>
        </pc:sldMkLst>
        <pc:spChg chg="mod">
          <ac:chgData name="Lucie Konečná" userId="e77d300807919a1d" providerId="LiveId" clId="{BBE4E0EF-49B9-4ED4-B618-0F6B66EEC618}" dt="2023-08-01T13:56:45.240" v="109" actId="20577"/>
          <ac:spMkLst>
            <pc:docMk/>
            <pc:sldMk cId="3966216264" sldId="278"/>
            <ac:spMk id="4" creationId="{EB330154-B36E-3665-FDFE-A0D84A02E825}"/>
          </ac:spMkLst>
        </pc:spChg>
        <pc:spChg chg="mod">
          <ac:chgData name="Lucie Konečná" userId="e77d300807919a1d" providerId="LiveId" clId="{BBE4E0EF-49B9-4ED4-B618-0F6B66EEC618}" dt="2023-08-01T13:57:07.831" v="128" actId="5793"/>
          <ac:spMkLst>
            <pc:docMk/>
            <pc:sldMk cId="3966216264" sldId="278"/>
            <ac:spMk id="5" creationId="{C4BB0F0D-1035-0B4B-F6F6-510D55435364}"/>
          </ac:spMkLst>
        </pc:spChg>
        <pc:spChg chg="add del mod">
          <ac:chgData name="Lucie Konečná" userId="e77d300807919a1d" providerId="LiveId" clId="{BBE4E0EF-49B9-4ED4-B618-0F6B66EEC618}" dt="2023-08-01T13:58:33.134" v="139"/>
          <ac:spMkLst>
            <pc:docMk/>
            <pc:sldMk cId="3966216264" sldId="278"/>
            <ac:spMk id="8" creationId="{78B5A416-B613-9207-FE40-9CED9C98293C}"/>
          </ac:spMkLst>
        </pc:spChg>
        <pc:spChg chg="add mod">
          <ac:chgData name="Lucie Konečná" userId="e77d300807919a1d" providerId="LiveId" clId="{BBE4E0EF-49B9-4ED4-B618-0F6B66EEC618}" dt="2023-08-01T13:58:45.420" v="142" actId="12"/>
          <ac:spMkLst>
            <pc:docMk/>
            <pc:sldMk cId="3966216264" sldId="278"/>
            <ac:spMk id="11" creationId="{A6C83508-C105-25FE-94DB-6169FF0C8FF0}"/>
          </ac:spMkLst>
        </pc:spChg>
        <pc:picChg chg="add del mod">
          <ac:chgData name="Lucie Konečná" userId="e77d300807919a1d" providerId="LiveId" clId="{BBE4E0EF-49B9-4ED4-B618-0F6B66EEC618}" dt="2023-08-01T13:57:48.396" v="135" actId="478"/>
          <ac:picMkLst>
            <pc:docMk/>
            <pc:sldMk cId="3966216264" sldId="278"/>
            <ac:picMk id="2" creationId="{F5535663-5C35-B435-AA1C-A64C59F777C2}"/>
          </ac:picMkLst>
        </pc:picChg>
        <pc:picChg chg="add del mod">
          <ac:chgData name="Lucie Konečná" userId="e77d300807919a1d" providerId="LiveId" clId="{BBE4E0EF-49B9-4ED4-B618-0F6B66EEC618}" dt="2023-08-01T13:57:46.275" v="133" actId="478"/>
          <ac:picMkLst>
            <pc:docMk/>
            <pc:sldMk cId="3966216264" sldId="278"/>
            <ac:picMk id="6" creationId="{833817C4-68B3-64DC-3466-692ABA0A6594}"/>
          </ac:picMkLst>
        </pc:picChg>
        <pc:picChg chg="add mod">
          <ac:chgData name="Lucie Konečná" userId="e77d300807919a1d" providerId="LiveId" clId="{BBE4E0EF-49B9-4ED4-B618-0F6B66EEC618}" dt="2023-08-01T13:57:51.249" v="136" actId="1076"/>
          <ac:picMkLst>
            <pc:docMk/>
            <pc:sldMk cId="3966216264" sldId="278"/>
            <ac:picMk id="7" creationId="{85B20569-ECC5-8A8D-06E9-FAD17148447D}"/>
          </ac:picMkLst>
        </pc:picChg>
        <pc:picChg chg="del">
          <ac:chgData name="Lucie Konečná" userId="e77d300807919a1d" providerId="LiveId" clId="{BBE4E0EF-49B9-4ED4-B618-0F6B66EEC618}" dt="2023-08-01T13:56:48.255" v="110" actId="478"/>
          <ac:picMkLst>
            <pc:docMk/>
            <pc:sldMk cId="3966216264" sldId="278"/>
            <ac:picMk id="10" creationId="{4D3CA20F-39A9-8B63-9742-8CC968C4AA4C}"/>
          </ac:picMkLst>
        </pc:picChg>
      </pc:sldChg>
      <pc:sldChg chg="del">
        <pc:chgData name="Lucie Konečná" userId="e77d300807919a1d" providerId="LiveId" clId="{BBE4E0EF-49B9-4ED4-B618-0F6B66EEC618}" dt="2023-08-01T14:03:22.292" v="415" actId="47"/>
        <pc:sldMkLst>
          <pc:docMk/>
          <pc:sldMk cId="1615376214" sldId="279"/>
        </pc:sldMkLst>
      </pc:sldChg>
      <pc:sldChg chg="del">
        <pc:chgData name="Lucie Konečná" userId="e77d300807919a1d" providerId="LiveId" clId="{BBE4E0EF-49B9-4ED4-B618-0F6B66EEC618}" dt="2023-08-01T14:03:25.161" v="423" actId="47"/>
        <pc:sldMkLst>
          <pc:docMk/>
          <pc:sldMk cId="229947950" sldId="280"/>
        </pc:sldMkLst>
      </pc:sldChg>
      <pc:sldChg chg="del">
        <pc:chgData name="Lucie Konečná" userId="e77d300807919a1d" providerId="LiveId" clId="{BBE4E0EF-49B9-4ED4-B618-0F6B66EEC618}" dt="2023-08-01T14:03:22.644" v="416" actId="47"/>
        <pc:sldMkLst>
          <pc:docMk/>
          <pc:sldMk cId="1287139505" sldId="281"/>
        </pc:sldMkLst>
      </pc:sldChg>
      <pc:sldChg chg="modSp add mod">
        <pc:chgData name="Lucie Konečná" userId="e77d300807919a1d" providerId="LiveId" clId="{BBE4E0EF-49B9-4ED4-B618-0F6B66EEC618}" dt="2023-08-01T15:43:48.890" v="1946" actId="255"/>
        <pc:sldMkLst>
          <pc:docMk/>
          <pc:sldMk cId="1580248750" sldId="283"/>
        </pc:sldMkLst>
        <pc:spChg chg="mod">
          <ac:chgData name="Lucie Konečná" userId="e77d300807919a1d" providerId="LiveId" clId="{BBE4E0EF-49B9-4ED4-B618-0F6B66EEC618}" dt="2023-08-01T15:43:48.890" v="1946" actId="255"/>
          <ac:spMkLst>
            <pc:docMk/>
            <pc:sldMk cId="1580248750" sldId="283"/>
            <ac:spMk id="4" creationId="{EB330154-B36E-3665-FDFE-A0D84A02E825}"/>
          </ac:spMkLst>
        </pc:spChg>
      </pc:sldChg>
      <pc:sldChg chg="modSp new mod ord">
        <pc:chgData name="Lucie Konečná" userId="e77d300807919a1d" providerId="LiveId" clId="{BBE4E0EF-49B9-4ED4-B618-0F6B66EEC618}" dt="2023-08-01T14:29:23.625" v="876" actId="20577"/>
        <pc:sldMkLst>
          <pc:docMk/>
          <pc:sldMk cId="3235635765" sldId="284"/>
        </pc:sldMkLst>
        <pc:spChg chg="mod">
          <ac:chgData name="Lucie Konečná" userId="e77d300807919a1d" providerId="LiveId" clId="{BBE4E0EF-49B9-4ED4-B618-0F6B66EEC618}" dt="2023-08-01T14:24:23.502" v="846" actId="122"/>
          <ac:spMkLst>
            <pc:docMk/>
            <pc:sldMk cId="3235635765" sldId="284"/>
            <ac:spMk id="4" creationId="{5183B0A8-6B91-96B2-0030-56542492B330}"/>
          </ac:spMkLst>
        </pc:spChg>
        <pc:spChg chg="mod">
          <ac:chgData name="Lucie Konečná" userId="e77d300807919a1d" providerId="LiveId" clId="{BBE4E0EF-49B9-4ED4-B618-0F6B66EEC618}" dt="2023-08-01T14:29:23.625" v="876" actId="20577"/>
          <ac:spMkLst>
            <pc:docMk/>
            <pc:sldMk cId="3235635765" sldId="284"/>
            <ac:spMk id="5" creationId="{AF6814CC-3120-060D-DFA6-A58F8415427F}"/>
          </ac:spMkLst>
        </pc:spChg>
      </pc:sldChg>
      <pc:sldChg chg="modSp new mod">
        <pc:chgData name="Lucie Konečná" userId="e77d300807919a1d" providerId="LiveId" clId="{BBE4E0EF-49B9-4ED4-B618-0F6B66EEC618}" dt="2023-08-01T14:32:53.403" v="917" actId="15"/>
        <pc:sldMkLst>
          <pc:docMk/>
          <pc:sldMk cId="1088987408" sldId="285"/>
        </pc:sldMkLst>
        <pc:spChg chg="mod">
          <ac:chgData name="Lucie Konečná" userId="e77d300807919a1d" providerId="LiveId" clId="{BBE4E0EF-49B9-4ED4-B618-0F6B66EEC618}" dt="2023-08-01T14:30:25.802" v="907" actId="122"/>
          <ac:spMkLst>
            <pc:docMk/>
            <pc:sldMk cId="1088987408" sldId="285"/>
            <ac:spMk id="4" creationId="{31558CC7-FF3C-967B-7252-5C9E5063CA98}"/>
          </ac:spMkLst>
        </pc:spChg>
        <pc:spChg chg="mod">
          <ac:chgData name="Lucie Konečná" userId="e77d300807919a1d" providerId="LiveId" clId="{BBE4E0EF-49B9-4ED4-B618-0F6B66EEC618}" dt="2023-08-01T14:32:53.403" v="917" actId="15"/>
          <ac:spMkLst>
            <pc:docMk/>
            <pc:sldMk cId="1088987408" sldId="285"/>
            <ac:spMk id="5" creationId="{8D25C28C-701F-3E4D-AE75-B3071FDF6715}"/>
          </ac:spMkLst>
        </pc:spChg>
      </pc:sldChg>
      <pc:sldChg chg="modSp new mod">
        <pc:chgData name="Lucie Konečná" userId="e77d300807919a1d" providerId="LiveId" clId="{BBE4E0EF-49B9-4ED4-B618-0F6B66EEC618}" dt="2023-08-01T15:41:57.881" v="1936" actId="123"/>
        <pc:sldMkLst>
          <pc:docMk/>
          <pc:sldMk cId="4188468161" sldId="286"/>
        </pc:sldMkLst>
        <pc:spChg chg="mod">
          <ac:chgData name="Lucie Konečná" userId="e77d300807919a1d" providerId="LiveId" clId="{BBE4E0EF-49B9-4ED4-B618-0F6B66EEC618}" dt="2023-08-01T14:36:52.041" v="976" actId="20577"/>
          <ac:spMkLst>
            <pc:docMk/>
            <pc:sldMk cId="4188468161" sldId="286"/>
            <ac:spMk id="4" creationId="{37E07875-4984-9153-A651-2A0B026465EA}"/>
          </ac:spMkLst>
        </pc:spChg>
        <pc:spChg chg="mod">
          <ac:chgData name="Lucie Konečná" userId="e77d300807919a1d" providerId="LiveId" clId="{BBE4E0EF-49B9-4ED4-B618-0F6B66EEC618}" dt="2023-08-01T15:41:57.881" v="1936" actId="123"/>
          <ac:spMkLst>
            <pc:docMk/>
            <pc:sldMk cId="4188468161" sldId="286"/>
            <ac:spMk id="5" creationId="{0F5C3ED8-5F41-F7F7-01FC-D6392411C397}"/>
          </ac:spMkLst>
        </pc:spChg>
      </pc:sldChg>
      <pc:sldChg chg="modSp new mod">
        <pc:chgData name="Lucie Konečná" userId="e77d300807919a1d" providerId="LiveId" clId="{BBE4E0EF-49B9-4ED4-B618-0F6B66EEC618}" dt="2023-08-01T15:42:03.994" v="1937" actId="123"/>
        <pc:sldMkLst>
          <pc:docMk/>
          <pc:sldMk cId="3101174374" sldId="287"/>
        </pc:sldMkLst>
        <pc:spChg chg="mod">
          <ac:chgData name="Lucie Konečná" userId="e77d300807919a1d" providerId="LiveId" clId="{BBE4E0EF-49B9-4ED4-B618-0F6B66EEC618}" dt="2023-08-01T14:41:47.614" v="1079" actId="1076"/>
          <ac:spMkLst>
            <pc:docMk/>
            <pc:sldMk cId="3101174374" sldId="287"/>
            <ac:spMk id="4" creationId="{377E8455-A2D0-4368-7F9C-B2D0244D4989}"/>
          </ac:spMkLst>
        </pc:spChg>
        <pc:spChg chg="mod">
          <ac:chgData name="Lucie Konečná" userId="e77d300807919a1d" providerId="LiveId" clId="{BBE4E0EF-49B9-4ED4-B618-0F6B66EEC618}" dt="2023-08-01T15:42:03.994" v="1937" actId="123"/>
          <ac:spMkLst>
            <pc:docMk/>
            <pc:sldMk cId="3101174374" sldId="287"/>
            <ac:spMk id="5" creationId="{8CEAE9FC-47A1-B53F-BD63-679AA482676F}"/>
          </ac:spMkLst>
        </pc:spChg>
      </pc:sldChg>
      <pc:sldChg chg="modSp new mod">
        <pc:chgData name="Lucie Konečná" userId="e77d300807919a1d" providerId="LiveId" clId="{BBE4E0EF-49B9-4ED4-B618-0F6B66EEC618}" dt="2023-08-01T14:47:55.537" v="1183" actId="20577"/>
        <pc:sldMkLst>
          <pc:docMk/>
          <pc:sldMk cId="3866467351" sldId="288"/>
        </pc:sldMkLst>
        <pc:spChg chg="mod">
          <ac:chgData name="Lucie Konečná" userId="e77d300807919a1d" providerId="LiveId" clId="{BBE4E0EF-49B9-4ED4-B618-0F6B66EEC618}" dt="2023-08-01T14:44:01.391" v="1141" actId="20577"/>
          <ac:spMkLst>
            <pc:docMk/>
            <pc:sldMk cId="3866467351" sldId="288"/>
            <ac:spMk id="4" creationId="{8220176A-561C-05DF-D4F4-64B32C4AAC8C}"/>
          </ac:spMkLst>
        </pc:spChg>
        <pc:spChg chg="mod">
          <ac:chgData name="Lucie Konečná" userId="e77d300807919a1d" providerId="LiveId" clId="{BBE4E0EF-49B9-4ED4-B618-0F6B66EEC618}" dt="2023-08-01T14:47:55.537" v="1183" actId="20577"/>
          <ac:spMkLst>
            <pc:docMk/>
            <pc:sldMk cId="3866467351" sldId="288"/>
            <ac:spMk id="5" creationId="{8D86C547-C0BA-302F-666B-9F7D50BC8F7C}"/>
          </ac:spMkLst>
        </pc:spChg>
      </pc:sldChg>
      <pc:sldChg chg="addSp delSp modSp new mod">
        <pc:chgData name="Lucie Konečná" userId="e77d300807919a1d" providerId="LiveId" clId="{BBE4E0EF-49B9-4ED4-B618-0F6B66EEC618}" dt="2023-08-01T15:42:13.723" v="1938" actId="123"/>
        <pc:sldMkLst>
          <pc:docMk/>
          <pc:sldMk cId="3811077026" sldId="289"/>
        </pc:sldMkLst>
        <pc:spChg chg="mod">
          <ac:chgData name="Lucie Konečná" userId="e77d300807919a1d" providerId="LiveId" clId="{BBE4E0EF-49B9-4ED4-B618-0F6B66EEC618}" dt="2023-08-01T14:53:50.236" v="1257" actId="122"/>
          <ac:spMkLst>
            <pc:docMk/>
            <pc:sldMk cId="3811077026" sldId="289"/>
            <ac:spMk id="4" creationId="{E6F08A27-9976-E9F0-158A-CC2558B4844C}"/>
          </ac:spMkLst>
        </pc:spChg>
        <pc:spChg chg="mod">
          <ac:chgData name="Lucie Konečná" userId="e77d300807919a1d" providerId="LiveId" clId="{BBE4E0EF-49B9-4ED4-B618-0F6B66EEC618}" dt="2023-08-01T15:42:13.723" v="1938" actId="123"/>
          <ac:spMkLst>
            <pc:docMk/>
            <pc:sldMk cId="3811077026" sldId="289"/>
            <ac:spMk id="5" creationId="{DF60B7E5-9B68-F3C8-2BE2-F065DD7A43C6}"/>
          </ac:spMkLst>
        </pc:spChg>
        <pc:spChg chg="add del mod">
          <ac:chgData name="Lucie Konečná" userId="e77d300807919a1d" providerId="LiveId" clId="{BBE4E0EF-49B9-4ED4-B618-0F6B66EEC618}" dt="2023-08-01T14:49:57.651" v="1197" actId="22"/>
          <ac:spMkLst>
            <pc:docMk/>
            <pc:sldMk cId="3811077026" sldId="289"/>
            <ac:spMk id="8" creationId="{B09F0D89-9742-0AF1-6CBF-6F0154E07A35}"/>
          </ac:spMkLst>
        </pc:spChg>
        <pc:spChg chg="add del">
          <ac:chgData name="Lucie Konečná" userId="e77d300807919a1d" providerId="LiveId" clId="{BBE4E0EF-49B9-4ED4-B618-0F6B66EEC618}" dt="2023-08-01T14:50:16.123" v="1203" actId="22"/>
          <ac:spMkLst>
            <pc:docMk/>
            <pc:sldMk cId="3811077026" sldId="289"/>
            <ac:spMk id="10" creationId="{0FC84E57-1F01-CC2B-1515-1922E44DFADD}"/>
          </ac:spMkLst>
        </pc:spChg>
        <pc:picChg chg="add mod">
          <ac:chgData name="Lucie Konečná" userId="e77d300807919a1d" providerId="LiveId" clId="{BBE4E0EF-49B9-4ED4-B618-0F6B66EEC618}" dt="2023-08-01T14:50:47.553" v="1208" actId="1076"/>
          <ac:picMkLst>
            <pc:docMk/>
            <pc:sldMk cId="3811077026" sldId="289"/>
            <ac:picMk id="6" creationId="{05D7885C-225C-50AA-CBD2-F2721F09F23A}"/>
          </ac:picMkLst>
        </pc:picChg>
      </pc:sldChg>
      <pc:sldChg chg="modSp new mod">
        <pc:chgData name="Lucie Konečná" userId="e77d300807919a1d" providerId="LiveId" clId="{BBE4E0EF-49B9-4ED4-B618-0F6B66EEC618}" dt="2023-08-01T15:25:00.421" v="1665" actId="20577"/>
        <pc:sldMkLst>
          <pc:docMk/>
          <pc:sldMk cId="1272435315" sldId="290"/>
        </pc:sldMkLst>
        <pc:spChg chg="mod">
          <ac:chgData name="Lucie Konečná" userId="e77d300807919a1d" providerId="LiveId" clId="{BBE4E0EF-49B9-4ED4-B618-0F6B66EEC618}" dt="2023-08-01T14:53:21.134" v="1225" actId="122"/>
          <ac:spMkLst>
            <pc:docMk/>
            <pc:sldMk cId="1272435315" sldId="290"/>
            <ac:spMk id="4" creationId="{E3AB9F0D-163D-C76E-5F88-A13CB5FAFE79}"/>
          </ac:spMkLst>
        </pc:spChg>
        <pc:spChg chg="mod">
          <ac:chgData name="Lucie Konečná" userId="e77d300807919a1d" providerId="LiveId" clId="{BBE4E0EF-49B9-4ED4-B618-0F6B66EEC618}" dt="2023-08-01T15:25:00.421" v="1665" actId="20577"/>
          <ac:spMkLst>
            <pc:docMk/>
            <pc:sldMk cId="1272435315" sldId="290"/>
            <ac:spMk id="5" creationId="{BF4797AC-4986-056B-6E8F-C32C66E04034}"/>
          </ac:spMkLst>
        </pc:spChg>
      </pc:sldChg>
      <pc:sldChg chg="addSp delSp modSp new mod">
        <pc:chgData name="Lucie Konečná" userId="e77d300807919a1d" providerId="LiveId" clId="{BBE4E0EF-49B9-4ED4-B618-0F6B66EEC618}" dt="2023-08-01T15:38:29.416" v="1934" actId="20577"/>
        <pc:sldMkLst>
          <pc:docMk/>
          <pc:sldMk cId="4044602417" sldId="291"/>
        </pc:sldMkLst>
        <pc:spChg chg="mod">
          <ac:chgData name="Lucie Konečná" userId="e77d300807919a1d" providerId="LiveId" clId="{BBE4E0EF-49B9-4ED4-B618-0F6B66EEC618}" dt="2023-08-01T15:36:28.455" v="1890" actId="1076"/>
          <ac:spMkLst>
            <pc:docMk/>
            <pc:sldMk cId="4044602417" sldId="291"/>
            <ac:spMk id="4" creationId="{A4EF9696-F152-B6ED-8B10-0387E3A9CF38}"/>
          </ac:spMkLst>
        </pc:spChg>
        <pc:spChg chg="mod">
          <ac:chgData name="Lucie Konečná" userId="e77d300807919a1d" providerId="LiveId" clId="{BBE4E0EF-49B9-4ED4-B618-0F6B66EEC618}" dt="2023-08-01T15:38:29.416" v="1934" actId="20577"/>
          <ac:spMkLst>
            <pc:docMk/>
            <pc:sldMk cId="4044602417" sldId="291"/>
            <ac:spMk id="5" creationId="{01FC1EDC-9FF2-02B3-F857-C49EC3AA9FCF}"/>
          </ac:spMkLst>
        </pc:spChg>
        <pc:spChg chg="add del mod">
          <ac:chgData name="Lucie Konečná" userId="e77d300807919a1d" providerId="LiveId" clId="{BBE4E0EF-49B9-4ED4-B618-0F6B66EEC618}" dt="2023-08-01T15:35:37.427" v="1866"/>
          <ac:spMkLst>
            <pc:docMk/>
            <pc:sldMk cId="4044602417" sldId="291"/>
            <ac:spMk id="6" creationId="{E87948F0-BF1C-4924-D974-723AF2625D81}"/>
          </ac:spMkLst>
        </pc:spChg>
        <pc:spChg chg="add del mod">
          <ac:chgData name="Lucie Konečná" userId="e77d300807919a1d" providerId="LiveId" clId="{BBE4E0EF-49B9-4ED4-B618-0F6B66EEC618}" dt="2023-08-01T15:35:37.427" v="1866"/>
          <ac:spMkLst>
            <pc:docMk/>
            <pc:sldMk cId="4044602417" sldId="291"/>
            <ac:spMk id="7" creationId="{A36E7160-BFE9-0810-226C-564B280CE3E5}"/>
          </ac:spMkLst>
        </pc:spChg>
        <pc:spChg chg="add del mod">
          <ac:chgData name="Lucie Konečná" userId="e77d300807919a1d" providerId="LiveId" clId="{BBE4E0EF-49B9-4ED4-B618-0F6B66EEC618}" dt="2023-08-01T15:35:37.427" v="1866"/>
          <ac:spMkLst>
            <pc:docMk/>
            <pc:sldMk cId="4044602417" sldId="291"/>
            <ac:spMk id="8" creationId="{27812E6F-CA72-8563-8F35-502A04D5901F}"/>
          </ac:spMkLst>
        </pc:spChg>
        <pc:spChg chg="add del mod">
          <ac:chgData name="Lucie Konečná" userId="e77d300807919a1d" providerId="LiveId" clId="{BBE4E0EF-49B9-4ED4-B618-0F6B66EEC618}" dt="2023-08-01T15:35:41.666" v="1869"/>
          <ac:spMkLst>
            <pc:docMk/>
            <pc:sldMk cId="4044602417" sldId="291"/>
            <ac:spMk id="9" creationId="{4DEFD4FF-8410-C98A-5DAF-2217A0DA9AB5}"/>
          </ac:spMkLst>
        </pc:spChg>
        <pc:spChg chg="add del mod">
          <ac:chgData name="Lucie Konečná" userId="e77d300807919a1d" providerId="LiveId" clId="{BBE4E0EF-49B9-4ED4-B618-0F6B66EEC618}" dt="2023-08-01T15:35:41.666" v="1869"/>
          <ac:spMkLst>
            <pc:docMk/>
            <pc:sldMk cId="4044602417" sldId="291"/>
            <ac:spMk id="10" creationId="{E68B07AD-7109-2506-CA8E-CA81A22F5473}"/>
          </ac:spMkLst>
        </pc:spChg>
        <pc:spChg chg="add del mod">
          <ac:chgData name="Lucie Konečná" userId="e77d300807919a1d" providerId="LiveId" clId="{BBE4E0EF-49B9-4ED4-B618-0F6B66EEC618}" dt="2023-08-01T15:35:41.666" v="1869"/>
          <ac:spMkLst>
            <pc:docMk/>
            <pc:sldMk cId="4044602417" sldId="291"/>
            <ac:spMk id="11" creationId="{4F5D0DA0-A1E8-1C9E-0DA9-C76619503A9B}"/>
          </ac:spMkLst>
        </pc:spChg>
      </pc:sldChg>
      <pc:sldChg chg="modSp add mod">
        <pc:chgData name="Lucie Konečná" userId="e77d300807919a1d" providerId="LiveId" clId="{BBE4E0EF-49B9-4ED4-B618-0F6B66EEC618}" dt="2023-08-01T15:42:26.019" v="1940" actId="1076"/>
        <pc:sldMkLst>
          <pc:docMk/>
          <pc:sldMk cId="2212864956" sldId="292"/>
        </pc:sldMkLst>
        <pc:spChg chg="mod">
          <ac:chgData name="Lucie Konečná" userId="e77d300807919a1d" providerId="LiveId" clId="{BBE4E0EF-49B9-4ED4-B618-0F6B66EEC618}" dt="2023-08-01T15:42:26.019" v="1940" actId="1076"/>
          <ac:spMkLst>
            <pc:docMk/>
            <pc:sldMk cId="2212864956" sldId="292"/>
            <ac:spMk id="2" creationId="{68897D25-55C5-66EF-655E-9019B03E6DA5}"/>
          </ac:spMkLst>
        </pc:spChg>
        <pc:spChg chg="mod">
          <ac:chgData name="Lucie Konečná" userId="e77d300807919a1d" providerId="LiveId" clId="{BBE4E0EF-49B9-4ED4-B618-0F6B66EEC618}" dt="2023-08-01T15:39:37.033" v="1935" actId="1076"/>
          <ac:spMkLst>
            <pc:docMk/>
            <pc:sldMk cId="2212864956" sldId="292"/>
            <ac:spMk id="4" creationId="{A4EF9696-F152-B6ED-8B10-0387E3A9CF38}"/>
          </ac:spMkLst>
        </pc:spChg>
        <pc:spChg chg="mod">
          <ac:chgData name="Lucie Konečná" userId="e77d300807919a1d" providerId="LiveId" clId="{BBE4E0EF-49B9-4ED4-B618-0F6B66EEC618}" dt="2023-08-01T15:33:08.642" v="1845" actId="20577"/>
          <ac:spMkLst>
            <pc:docMk/>
            <pc:sldMk cId="2212864956" sldId="292"/>
            <ac:spMk id="5" creationId="{01FC1EDC-9FF2-02B3-F857-C49EC3AA9FCF}"/>
          </ac:spMkLst>
        </pc:spChg>
      </pc:sldChg>
      <pc:sldChg chg="modSp new mod">
        <pc:chgData name="Lucie Konečná" userId="e77d300807919a1d" providerId="LiveId" clId="{BBE4E0EF-49B9-4ED4-B618-0F6B66EEC618}" dt="2023-08-01T15:42:36.696" v="1941" actId="123"/>
        <pc:sldMkLst>
          <pc:docMk/>
          <pc:sldMk cId="2324910794" sldId="293"/>
        </pc:sldMkLst>
        <pc:spChg chg="mod">
          <ac:chgData name="Lucie Konečná" userId="e77d300807919a1d" providerId="LiveId" clId="{BBE4E0EF-49B9-4ED4-B618-0F6B66EEC618}" dt="2023-08-01T14:55:36.185" v="1290" actId="122"/>
          <ac:spMkLst>
            <pc:docMk/>
            <pc:sldMk cId="2324910794" sldId="293"/>
            <ac:spMk id="4" creationId="{2C065E2B-0832-D7F2-F38F-D5D13A88CF2F}"/>
          </ac:spMkLst>
        </pc:spChg>
        <pc:spChg chg="mod">
          <ac:chgData name="Lucie Konečná" userId="e77d300807919a1d" providerId="LiveId" clId="{BBE4E0EF-49B9-4ED4-B618-0F6B66EEC618}" dt="2023-08-01T15:42:36.696" v="1941" actId="123"/>
          <ac:spMkLst>
            <pc:docMk/>
            <pc:sldMk cId="2324910794" sldId="293"/>
            <ac:spMk id="5" creationId="{CD40D45A-3036-9C09-F792-FE5E55B0137C}"/>
          </ac:spMkLst>
        </pc:spChg>
      </pc:sldChg>
      <pc:sldChg chg="addSp delSp modSp new mod">
        <pc:chgData name="Lucie Konečná" userId="e77d300807919a1d" providerId="LiveId" clId="{BBE4E0EF-49B9-4ED4-B618-0F6B66EEC618}" dt="2023-08-01T14:56:22.772" v="1298" actId="14100"/>
        <pc:sldMkLst>
          <pc:docMk/>
          <pc:sldMk cId="4235399486" sldId="294"/>
        </pc:sldMkLst>
        <pc:spChg chg="mod">
          <ac:chgData name="Lucie Konečná" userId="e77d300807919a1d" providerId="LiveId" clId="{BBE4E0EF-49B9-4ED4-B618-0F6B66EEC618}" dt="2023-08-01T14:56:07.418" v="1294" actId="122"/>
          <ac:spMkLst>
            <pc:docMk/>
            <pc:sldMk cId="4235399486" sldId="294"/>
            <ac:spMk id="4" creationId="{49389A13-0E3C-46BE-CA52-218ABAA51C07}"/>
          </ac:spMkLst>
        </pc:spChg>
        <pc:spChg chg="del">
          <ac:chgData name="Lucie Konečná" userId="e77d300807919a1d" providerId="LiveId" clId="{BBE4E0EF-49B9-4ED4-B618-0F6B66EEC618}" dt="2023-08-01T14:56:15.011" v="1295"/>
          <ac:spMkLst>
            <pc:docMk/>
            <pc:sldMk cId="4235399486" sldId="294"/>
            <ac:spMk id="5" creationId="{46C6F78B-E307-6E48-C3F0-EFA9B4E1CC3A}"/>
          </ac:spMkLst>
        </pc:spChg>
        <pc:picChg chg="add mod">
          <ac:chgData name="Lucie Konečná" userId="e77d300807919a1d" providerId="LiveId" clId="{BBE4E0EF-49B9-4ED4-B618-0F6B66EEC618}" dt="2023-08-01T14:56:22.772" v="1298" actId="14100"/>
          <ac:picMkLst>
            <pc:docMk/>
            <pc:sldMk cId="4235399486" sldId="294"/>
            <ac:picMk id="6" creationId="{62436117-B7F7-53D4-479A-E74831D3EE15}"/>
          </ac:picMkLst>
        </pc:picChg>
      </pc:sldChg>
      <pc:sldChg chg="addSp delSp modSp add mod">
        <pc:chgData name="Lucie Konečná" userId="e77d300807919a1d" providerId="LiveId" clId="{BBE4E0EF-49B9-4ED4-B618-0F6B66EEC618}" dt="2023-08-01T14:56:56.306" v="1304" actId="1076"/>
        <pc:sldMkLst>
          <pc:docMk/>
          <pc:sldMk cId="51891776" sldId="295"/>
        </pc:sldMkLst>
        <pc:spChg chg="mod">
          <ac:chgData name="Lucie Konečná" userId="e77d300807919a1d" providerId="LiveId" clId="{BBE4E0EF-49B9-4ED4-B618-0F6B66EEC618}" dt="2023-08-01T14:56:56.306" v="1304" actId="1076"/>
          <ac:spMkLst>
            <pc:docMk/>
            <pc:sldMk cId="51891776" sldId="295"/>
            <ac:spMk id="4" creationId="{49389A13-0E3C-46BE-CA52-218ABAA51C07}"/>
          </ac:spMkLst>
        </pc:spChg>
        <pc:spChg chg="add mod">
          <ac:chgData name="Lucie Konečná" userId="e77d300807919a1d" providerId="LiveId" clId="{BBE4E0EF-49B9-4ED4-B618-0F6B66EEC618}" dt="2023-08-01T14:56:40.519" v="1300" actId="478"/>
          <ac:spMkLst>
            <pc:docMk/>
            <pc:sldMk cId="51891776" sldId="295"/>
            <ac:spMk id="7" creationId="{FED192A8-4733-9197-07D4-3BAF4A249213}"/>
          </ac:spMkLst>
        </pc:spChg>
        <pc:picChg chg="del">
          <ac:chgData name="Lucie Konečná" userId="e77d300807919a1d" providerId="LiveId" clId="{BBE4E0EF-49B9-4ED4-B618-0F6B66EEC618}" dt="2023-08-01T14:56:40.519" v="1300" actId="478"/>
          <ac:picMkLst>
            <pc:docMk/>
            <pc:sldMk cId="51891776" sldId="295"/>
            <ac:picMk id="6" creationId="{62436117-B7F7-53D4-479A-E74831D3EE15}"/>
          </ac:picMkLst>
        </pc:picChg>
        <pc:picChg chg="add mod">
          <ac:chgData name="Lucie Konečná" userId="e77d300807919a1d" providerId="LiveId" clId="{BBE4E0EF-49B9-4ED4-B618-0F6B66EEC618}" dt="2023-08-01T14:56:53.088" v="1303" actId="1076"/>
          <ac:picMkLst>
            <pc:docMk/>
            <pc:sldMk cId="51891776" sldId="295"/>
            <ac:picMk id="8" creationId="{4F6BE50D-20C0-2F7C-E21E-BEF469FFDB84}"/>
          </ac:picMkLst>
        </pc:picChg>
      </pc:sldChg>
      <pc:sldChg chg="new del">
        <pc:chgData name="Lucie Konečná" userId="e77d300807919a1d" providerId="LiveId" clId="{BBE4E0EF-49B9-4ED4-B618-0F6B66EEC618}" dt="2023-08-01T14:57:13.270" v="1306" actId="47"/>
        <pc:sldMkLst>
          <pc:docMk/>
          <pc:sldMk cId="3090777568" sldId="296"/>
        </pc:sldMkLst>
      </pc:sldChg>
      <pc:sldChg chg="addSp delSp modSp add mod">
        <pc:chgData name="Lucie Konečná" userId="e77d300807919a1d" providerId="LiveId" clId="{BBE4E0EF-49B9-4ED4-B618-0F6B66EEC618}" dt="2023-08-01T14:57:32.193" v="1314" actId="1076"/>
        <pc:sldMkLst>
          <pc:docMk/>
          <pc:sldMk cId="4130967657" sldId="296"/>
        </pc:sldMkLst>
        <pc:spChg chg="mod">
          <ac:chgData name="Lucie Konečná" userId="e77d300807919a1d" providerId="LiveId" clId="{BBE4E0EF-49B9-4ED4-B618-0F6B66EEC618}" dt="2023-08-01T14:57:26.041" v="1312" actId="26606"/>
          <ac:spMkLst>
            <pc:docMk/>
            <pc:sldMk cId="4130967657" sldId="296"/>
            <ac:spMk id="2" creationId="{2EF29F59-1F52-8E80-0FEC-1397E0696D98}"/>
          </ac:spMkLst>
        </pc:spChg>
        <pc:spChg chg="mod">
          <ac:chgData name="Lucie Konečná" userId="e77d300807919a1d" providerId="LiveId" clId="{BBE4E0EF-49B9-4ED4-B618-0F6B66EEC618}" dt="2023-08-01T14:57:26.041" v="1312" actId="26606"/>
          <ac:spMkLst>
            <pc:docMk/>
            <pc:sldMk cId="4130967657" sldId="296"/>
            <ac:spMk id="3" creationId="{83EAD640-80F7-FB7C-0318-8D71B9F82AA9}"/>
          </ac:spMkLst>
        </pc:spChg>
        <pc:spChg chg="mod">
          <ac:chgData name="Lucie Konečná" userId="e77d300807919a1d" providerId="LiveId" clId="{BBE4E0EF-49B9-4ED4-B618-0F6B66EEC618}" dt="2023-08-01T14:57:26.041" v="1312" actId="26606"/>
          <ac:spMkLst>
            <pc:docMk/>
            <pc:sldMk cId="4130967657" sldId="296"/>
            <ac:spMk id="4" creationId="{49389A13-0E3C-46BE-CA52-218ABAA51C07}"/>
          </ac:spMkLst>
        </pc:spChg>
        <pc:spChg chg="add del">
          <ac:chgData name="Lucie Konečná" userId="e77d300807919a1d" providerId="LiveId" clId="{BBE4E0EF-49B9-4ED4-B618-0F6B66EEC618}" dt="2023-08-01T14:57:26.041" v="1312" actId="26606"/>
          <ac:spMkLst>
            <pc:docMk/>
            <pc:sldMk cId="4130967657" sldId="296"/>
            <ac:spMk id="7" creationId="{FED192A8-4733-9197-07D4-3BAF4A249213}"/>
          </ac:spMkLst>
        </pc:spChg>
        <pc:picChg chg="add mod">
          <ac:chgData name="Lucie Konečná" userId="e77d300807919a1d" providerId="LiveId" clId="{BBE4E0EF-49B9-4ED4-B618-0F6B66EEC618}" dt="2023-08-01T14:57:32.193" v="1314" actId="1076"/>
          <ac:picMkLst>
            <pc:docMk/>
            <pc:sldMk cId="4130967657" sldId="296"/>
            <ac:picMk id="5" creationId="{1EFFA7ED-F812-FA50-7D45-CD1F9EE214CC}"/>
          </ac:picMkLst>
        </pc:picChg>
        <pc:picChg chg="del">
          <ac:chgData name="Lucie Konečná" userId="e77d300807919a1d" providerId="LiveId" clId="{BBE4E0EF-49B9-4ED4-B618-0F6B66EEC618}" dt="2023-08-01T14:57:17.688" v="1308" actId="478"/>
          <ac:picMkLst>
            <pc:docMk/>
            <pc:sldMk cId="4130967657" sldId="296"/>
            <ac:picMk id="8" creationId="{4F6BE50D-20C0-2F7C-E21E-BEF469FFDB84}"/>
          </ac:picMkLst>
        </pc:picChg>
      </pc:sldChg>
      <pc:sldChg chg="modSp new mod">
        <pc:chgData name="Lucie Konečná" userId="e77d300807919a1d" providerId="LiveId" clId="{BBE4E0EF-49B9-4ED4-B618-0F6B66EEC618}" dt="2023-08-01T15:12:05.236" v="1494" actId="20577"/>
        <pc:sldMkLst>
          <pc:docMk/>
          <pc:sldMk cId="4250369231" sldId="297"/>
        </pc:sldMkLst>
        <pc:spChg chg="mod">
          <ac:chgData name="Lucie Konečná" userId="e77d300807919a1d" providerId="LiveId" clId="{BBE4E0EF-49B9-4ED4-B618-0F6B66EEC618}" dt="2023-08-01T14:58:51.831" v="1319" actId="1076"/>
          <ac:spMkLst>
            <pc:docMk/>
            <pc:sldMk cId="4250369231" sldId="297"/>
            <ac:spMk id="4" creationId="{D3BFA5E7-060F-AC75-ED54-9E60982DC845}"/>
          </ac:spMkLst>
        </pc:spChg>
        <pc:spChg chg="mod">
          <ac:chgData name="Lucie Konečná" userId="e77d300807919a1d" providerId="LiveId" clId="{BBE4E0EF-49B9-4ED4-B618-0F6B66EEC618}" dt="2023-08-01T15:12:05.236" v="1494" actId="20577"/>
          <ac:spMkLst>
            <pc:docMk/>
            <pc:sldMk cId="4250369231" sldId="297"/>
            <ac:spMk id="5" creationId="{0822891B-FC2B-9BDF-BE68-AC47C550F7F8}"/>
          </ac:spMkLst>
        </pc:spChg>
      </pc:sldChg>
      <pc:sldChg chg="addSp modSp new mod">
        <pc:chgData name="Lucie Konečná" userId="e77d300807919a1d" providerId="LiveId" clId="{BBE4E0EF-49B9-4ED4-B618-0F6B66EEC618}" dt="2023-08-01T15:42:48.046" v="1942" actId="123"/>
        <pc:sldMkLst>
          <pc:docMk/>
          <pc:sldMk cId="14656407" sldId="298"/>
        </pc:sldMkLst>
        <pc:spChg chg="mod">
          <ac:chgData name="Lucie Konečná" userId="e77d300807919a1d" providerId="LiveId" clId="{BBE4E0EF-49B9-4ED4-B618-0F6B66EEC618}" dt="2023-08-01T15:09:24.133" v="1481" actId="20577"/>
          <ac:spMkLst>
            <pc:docMk/>
            <pc:sldMk cId="14656407" sldId="298"/>
            <ac:spMk id="4" creationId="{91CF18E7-52C3-0CB6-0066-2ED205567621}"/>
          </ac:spMkLst>
        </pc:spChg>
        <pc:spChg chg="mod">
          <ac:chgData name="Lucie Konečná" userId="e77d300807919a1d" providerId="LiveId" clId="{BBE4E0EF-49B9-4ED4-B618-0F6B66EEC618}" dt="2023-08-01T15:42:48.046" v="1942" actId="123"/>
          <ac:spMkLst>
            <pc:docMk/>
            <pc:sldMk cId="14656407" sldId="298"/>
            <ac:spMk id="5" creationId="{168D8105-3669-4E05-25AD-3D17C5D21122}"/>
          </ac:spMkLst>
        </pc:spChg>
        <pc:picChg chg="add mod">
          <ac:chgData name="Lucie Konečná" userId="e77d300807919a1d" providerId="LiveId" clId="{BBE4E0EF-49B9-4ED4-B618-0F6B66EEC618}" dt="2023-08-01T15:14:27.688" v="1567" actId="1076"/>
          <ac:picMkLst>
            <pc:docMk/>
            <pc:sldMk cId="14656407" sldId="298"/>
            <ac:picMk id="7" creationId="{D9A192D6-53CD-1C4B-0A52-5D149B624144}"/>
          </ac:picMkLst>
        </pc:picChg>
      </pc:sldChg>
      <pc:sldChg chg="modSp new mod">
        <pc:chgData name="Lucie Konečná" userId="e77d300807919a1d" providerId="LiveId" clId="{BBE4E0EF-49B9-4ED4-B618-0F6B66EEC618}" dt="2023-08-01T15:05:44.508" v="1421" actId="20577"/>
        <pc:sldMkLst>
          <pc:docMk/>
          <pc:sldMk cId="1169516971" sldId="299"/>
        </pc:sldMkLst>
        <pc:spChg chg="mod">
          <ac:chgData name="Lucie Konečná" userId="e77d300807919a1d" providerId="LiveId" clId="{BBE4E0EF-49B9-4ED4-B618-0F6B66EEC618}" dt="2023-08-01T15:00:16.507" v="1346" actId="122"/>
          <ac:spMkLst>
            <pc:docMk/>
            <pc:sldMk cId="1169516971" sldId="299"/>
            <ac:spMk id="4" creationId="{43850A77-E02E-3AD7-65E1-56D576B7A6AA}"/>
          </ac:spMkLst>
        </pc:spChg>
        <pc:spChg chg="mod">
          <ac:chgData name="Lucie Konečná" userId="e77d300807919a1d" providerId="LiveId" clId="{BBE4E0EF-49B9-4ED4-B618-0F6B66EEC618}" dt="2023-08-01T15:05:44.508" v="1421" actId="20577"/>
          <ac:spMkLst>
            <pc:docMk/>
            <pc:sldMk cId="1169516971" sldId="299"/>
            <ac:spMk id="5" creationId="{EB15B188-7B32-3DCC-F95E-6CB114292F55}"/>
          </ac:spMkLst>
        </pc:spChg>
      </pc:sldChg>
      <pc:sldChg chg="addSp modSp new mod">
        <pc:chgData name="Lucie Konečná" userId="e77d300807919a1d" providerId="LiveId" clId="{BBE4E0EF-49B9-4ED4-B618-0F6B66EEC618}" dt="2023-08-01T15:42:54.347" v="1943" actId="123"/>
        <pc:sldMkLst>
          <pc:docMk/>
          <pc:sldMk cId="1401270973" sldId="300"/>
        </pc:sldMkLst>
        <pc:spChg chg="mod">
          <ac:chgData name="Lucie Konečná" userId="e77d300807919a1d" providerId="LiveId" clId="{BBE4E0EF-49B9-4ED4-B618-0F6B66EEC618}" dt="2023-08-01T15:03:25.936" v="1374" actId="1076"/>
          <ac:spMkLst>
            <pc:docMk/>
            <pc:sldMk cId="1401270973" sldId="300"/>
            <ac:spMk id="4" creationId="{EB856570-C51A-0900-87F2-9680090FCFDA}"/>
          </ac:spMkLst>
        </pc:spChg>
        <pc:spChg chg="mod">
          <ac:chgData name="Lucie Konečná" userId="e77d300807919a1d" providerId="LiveId" clId="{BBE4E0EF-49B9-4ED4-B618-0F6B66EEC618}" dt="2023-08-01T15:42:54.347" v="1943" actId="123"/>
          <ac:spMkLst>
            <pc:docMk/>
            <pc:sldMk cId="1401270973" sldId="300"/>
            <ac:spMk id="5" creationId="{CEADE957-1E9A-912D-AFFF-31A3CCE80DC7}"/>
          </ac:spMkLst>
        </pc:spChg>
        <pc:picChg chg="add mod">
          <ac:chgData name="Lucie Konečná" userId="e77d300807919a1d" providerId="LiveId" clId="{BBE4E0EF-49B9-4ED4-B618-0F6B66EEC618}" dt="2023-08-01T15:03:46.807" v="1379" actId="1076"/>
          <ac:picMkLst>
            <pc:docMk/>
            <pc:sldMk cId="1401270973" sldId="300"/>
            <ac:picMk id="6" creationId="{6897A446-339F-8D5B-38FA-187ECF51FBEF}"/>
          </ac:picMkLst>
        </pc:picChg>
      </pc:sldChg>
    </pc:docChg>
  </pc:docChgLst>
  <pc:docChgLst>
    <pc:chgData name="Lucie Konečná" userId="e77d300807919a1d" providerId="LiveId" clId="{482FAC74-3DA4-4DFE-960A-0070F6730483}"/>
    <pc:docChg chg="custSel modSld">
      <pc:chgData name="Lucie Konečná" userId="e77d300807919a1d" providerId="LiveId" clId="{482FAC74-3DA4-4DFE-960A-0070F6730483}" dt="2023-08-31T15:56:10.643" v="4" actId="1076"/>
      <pc:docMkLst>
        <pc:docMk/>
      </pc:docMkLst>
      <pc:sldChg chg="modSp mod">
        <pc:chgData name="Lucie Konečná" userId="e77d300807919a1d" providerId="LiveId" clId="{482FAC74-3DA4-4DFE-960A-0070F6730483}" dt="2023-08-31T15:44:37.744" v="0" actId="20577"/>
        <pc:sldMkLst>
          <pc:docMk/>
          <pc:sldMk cId="2324910794" sldId="293"/>
        </pc:sldMkLst>
        <pc:spChg chg="mod">
          <ac:chgData name="Lucie Konečná" userId="e77d300807919a1d" providerId="LiveId" clId="{482FAC74-3DA4-4DFE-960A-0070F6730483}" dt="2023-08-31T15:44:37.744" v="0" actId="20577"/>
          <ac:spMkLst>
            <pc:docMk/>
            <pc:sldMk cId="2324910794" sldId="293"/>
            <ac:spMk id="5" creationId="{CD40D45A-3036-9C09-F792-FE5E55B0137C}"/>
          </ac:spMkLst>
        </pc:spChg>
      </pc:sldChg>
      <pc:sldChg chg="addSp delSp modSp mod">
        <pc:chgData name="Lucie Konečná" userId="e77d300807919a1d" providerId="LiveId" clId="{482FAC74-3DA4-4DFE-960A-0070F6730483}" dt="2023-08-31T15:56:10.643" v="4" actId="1076"/>
        <pc:sldMkLst>
          <pc:docMk/>
          <pc:sldMk cId="51891776" sldId="295"/>
        </pc:sldMkLst>
        <pc:picChg chg="add mod">
          <ac:chgData name="Lucie Konečná" userId="e77d300807919a1d" providerId="LiveId" clId="{482FAC74-3DA4-4DFE-960A-0070F6730483}" dt="2023-08-31T15:56:10.643" v="4" actId="1076"/>
          <ac:picMkLst>
            <pc:docMk/>
            <pc:sldMk cId="51891776" sldId="295"/>
            <ac:picMk id="6" creationId="{6E556F3B-878A-844C-D19E-1710F34EE066}"/>
          </ac:picMkLst>
        </pc:picChg>
        <pc:picChg chg="del mod">
          <ac:chgData name="Lucie Konečná" userId="e77d300807919a1d" providerId="LiveId" clId="{482FAC74-3DA4-4DFE-960A-0070F6730483}" dt="2023-08-31T15:55:39.953" v="2" actId="478"/>
          <ac:picMkLst>
            <pc:docMk/>
            <pc:sldMk cId="51891776" sldId="295"/>
            <ac:picMk id="8" creationId="{4F6BE50D-20C0-2F7C-E21E-BEF469FFDB84}"/>
          </ac:picMkLst>
        </pc:picChg>
      </pc:sldChg>
    </pc:docChg>
  </pc:docChgLst>
  <pc:docChgLst>
    <pc:chgData name="Lucie Konečná" userId="e77d300807919a1d" providerId="LiveId" clId="{609F00D4-AC43-41AB-BF6B-2BD773A3174B}"/>
    <pc:docChg chg="undo custSel addSld modSld sldOrd">
      <pc:chgData name="Lucie Konečná" userId="e77d300807919a1d" providerId="LiveId" clId="{609F00D4-AC43-41AB-BF6B-2BD773A3174B}" dt="2023-11-27T15:13:21.944" v="370" actId="20577"/>
      <pc:docMkLst>
        <pc:docMk/>
      </pc:docMkLst>
      <pc:sldChg chg="modSp mod">
        <pc:chgData name="Lucie Konečná" userId="e77d300807919a1d" providerId="LiveId" clId="{609F00D4-AC43-41AB-BF6B-2BD773A3174B}" dt="2023-11-26T10:00:05.474" v="6" actId="20577"/>
        <pc:sldMkLst>
          <pc:docMk/>
          <pc:sldMk cId="3263342447" sldId="256"/>
        </pc:sldMkLst>
        <pc:spChg chg="mod">
          <ac:chgData name="Lucie Konečná" userId="e77d300807919a1d" providerId="LiveId" clId="{609F00D4-AC43-41AB-BF6B-2BD773A3174B}" dt="2023-11-26T10:00:05.474" v="6" actId="20577"/>
          <ac:spMkLst>
            <pc:docMk/>
            <pc:sldMk cId="3263342447" sldId="256"/>
            <ac:spMk id="5" creationId="{BDA74EBB-06F9-2F42-BBA7-49358111EC86}"/>
          </ac:spMkLst>
        </pc:spChg>
      </pc:sldChg>
      <pc:sldChg chg="delSp modSp mod modAnim">
        <pc:chgData name="Lucie Konečná" userId="e77d300807919a1d" providerId="LiveId" clId="{609F00D4-AC43-41AB-BF6B-2BD773A3174B}" dt="2023-11-26T11:09:53.633" v="76" actId="478"/>
        <pc:sldMkLst>
          <pc:docMk/>
          <pc:sldMk cId="3317501288" sldId="259"/>
        </pc:sldMkLst>
        <pc:spChg chg="del">
          <ac:chgData name="Lucie Konečná" userId="e77d300807919a1d" providerId="LiveId" clId="{609F00D4-AC43-41AB-BF6B-2BD773A3174B}" dt="2023-11-26T11:09:53.633" v="76" actId="478"/>
          <ac:spMkLst>
            <pc:docMk/>
            <pc:sldMk cId="3317501288" sldId="259"/>
            <ac:spMk id="3" creationId="{1755FAF0-3722-895C-CB58-11DB8D59C9A1}"/>
          </ac:spMkLst>
        </pc:spChg>
        <pc:spChg chg="mod">
          <ac:chgData name="Lucie Konečná" userId="e77d300807919a1d" providerId="LiveId" clId="{609F00D4-AC43-41AB-BF6B-2BD773A3174B}" dt="2023-11-26T11:09:40.867" v="75" actId="1076"/>
          <ac:spMkLst>
            <pc:docMk/>
            <pc:sldMk cId="3317501288" sldId="259"/>
            <ac:spMk id="5" creationId="{CED08199-4843-86FD-245C-77A707CEADBD}"/>
          </ac:spMkLst>
        </pc:spChg>
      </pc:sldChg>
      <pc:sldChg chg="delSp modSp mod">
        <pc:chgData name="Lucie Konečná" userId="e77d300807919a1d" providerId="LiveId" clId="{609F00D4-AC43-41AB-BF6B-2BD773A3174B}" dt="2023-11-26T15:41:11.377" v="362" actId="20577"/>
        <pc:sldMkLst>
          <pc:docMk/>
          <pc:sldMk cId="3235635765" sldId="284"/>
        </pc:sldMkLst>
        <pc:spChg chg="del">
          <ac:chgData name="Lucie Konečná" userId="e77d300807919a1d" providerId="LiveId" clId="{609F00D4-AC43-41AB-BF6B-2BD773A3174B}" dt="2023-11-26T10:00:17.820" v="7" actId="478"/>
          <ac:spMkLst>
            <pc:docMk/>
            <pc:sldMk cId="3235635765" sldId="284"/>
            <ac:spMk id="2" creationId="{8BC0DE61-B332-BC0E-5677-FE7602ABC1AE}"/>
          </ac:spMkLst>
        </pc:spChg>
        <pc:spChg chg="mod">
          <ac:chgData name="Lucie Konečná" userId="e77d300807919a1d" providerId="LiveId" clId="{609F00D4-AC43-41AB-BF6B-2BD773A3174B}" dt="2023-11-26T15:41:11.377" v="362" actId="20577"/>
          <ac:spMkLst>
            <pc:docMk/>
            <pc:sldMk cId="3235635765" sldId="284"/>
            <ac:spMk id="5" creationId="{AF6814CC-3120-060D-DFA6-A58F8415427F}"/>
          </ac:spMkLst>
        </pc:spChg>
      </pc:sldChg>
      <pc:sldChg chg="delSp">
        <pc:chgData name="Lucie Konečná" userId="e77d300807919a1d" providerId="LiveId" clId="{609F00D4-AC43-41AB-BF6B-2BD773A3174B}" dt="2023-11-26T10:00:21.948" v="8" actId="478"/>
        <pc:sldMkLst>
          <pc:docMk/>
          <pc:sldMk cId="1088987408" sldId="285"/>
        </pc:sldMkLst>
        <pc:spChg chg="del">
          <ac:chgData name="Lucie Konečná" userId="e77d300807919a1d" providerId="LiveId" clId="{609F00D4-AC43-41AB-BF6B-2BD773A3174B}" dt="2023-11-26T10:00:21.948" v="8" actId="478"/>
          <ac:spMkLst>
            <pc:docMk/>
            <pc:sldMk cId="1088987408" sldId="285"/>
            <ac:spMk id="2" creationId="{56033754-B2E6-5C64-E519-6FAA32B02636}"/>
          </ac:spMkLst>
        </pc:spChg>
      </pc:sldChg>
      <pc:sldChg chg="delSp">
        <pc:chgData name="Lucie Konečná" userId="e77d300807919a1d" providerId="LiveId" clId="{609F00D4-AC43-41AB-BF6B-2BD773A3174B}" dt="2023-11-26T10:00:25.148" v="9" actId="478"/>
        <pc:sldMkLst>
          <pc:docMk/>
          <pc:sldMk cId="4188468161" sldId="286"/>
        </pc:sldMkLst>
        <pc:spChg chg="del">
          <ac:chgData name="Lucie Konečná" userId="e77d300807919a1d" providerId="LiveId" clId="{609F00D4-AC43-41AB-BF6B-2BD773A3174B}" dt="2023-11-26T10:00:25.148" v="9" actId="478"/>
          <ac:spMkLst>
            <pc:docMk/>
            <pc:sldMk cId="4188468161" sldId="286"/>
            <ac:spMk id="2" creationId="{7C98F2C6-FB9A-4440-DDD8-9F94298B1FED}"/>
          </ac:spMkLst>
        </pc:spChg>
      </pc:sldChg>
      <pc:sldChg chg="delSp modSp mod">
        <pc:chgData name="Lucie Konečná" userId="e77d300807919a1d" providerId="LiveId" clId="{609F00D4-AC43-41AB-BF6B-2BD773A3174B}" dt="2023-11-27T14:59:28.360" v="363" actId="20577"/>
        <pc:sldMkLst>
          <pc:docMk/>
          <pc:sldMk cId="3101174374" sldId="287"/>
        </pc:sldMkLst>
        <pc:spChg chg="del">
          <ac:chgData name="Lucie Konečná" userId="e77d300807919a1d" providerId="LiveId" clId="{609F00D4-AC43-41AB-BF6B-2BD773A3174B}" dt="2023-11-26T10:00:37.334" v="11" actId="478"/>
          <ac:spMkLst>
            <pc:docMk/>
            <pc:sldMk cId="3101174374" sldId="287"/>
            <ac:spMk id="2" creationId="{4E20470A-5C87-A551-9CBD-BD2982D0087A}"/>
          </ac:spMkLst>
        </pc:spChg>
        <pc:spChg chg="mod">
          <ac:chgData name="Lucie Konečná" userId="e77d300807919a1d" providerId="LiveId" clId="{609F00D4-AC43-41AB-BF6B-2BD773A3174B}" dt="2023-11-27T14:59:28.360" v="363" actId="20577"/>
          <ac:spMkLst>
            <pc:docMk/>
            <pc:sldMk cId="3101174374" sldId="287"/>
            <ac:spMk id="5" creationId="{8CEAE9FC-47A1-B53F-BD63-679AA482676F}"/>
          </ac:spMkLst>
        </pc:spChg>
      </pc:sldChg>
      <pc:sldChg chg="delSp">
        <pc:chgData name="Lucie Konečná" userId="e77d300807919a1d" providerId="LiveId" clId="{609F00D4-AC43-41AB-BF6B-2BD773A3174B}" dt="2023-11-26T10:00:31.470" v="10" actId="478"/>
        <pc:sldMkLst>
          <pc:docMk/>
          <pc:sldMk cId="3866467351" sldId="288"/>
        </pc:sldMkLst>
        <pc:spChg chg="del">
          <ac:chgData name="Lucie Konečná" userId="e77d300807919a1d" providerId="LiveId" clId="{609F00D4-AC43-41AB-BF6B-2BD773A3174B}" dt="2023-11-26T10:00:31.470" v="10" actId="478"/>
          <ac:spMkLst>
            <pc:docMk/>
            <pc:sldMk cId="3866467351" sldId="288"/>
            <ac:spMk id="2" creationId="{280B69D0-9A72-1659-E95C-6EB284F550B6}"/>
          </ac:spMkLst>
        </pc:spChg>
      </pc:sldChg>
      <pc:sldChg chg="delSp modSp mod">
        <pc:chgData name="Lucie Konečná" userId="e77d300807919a1d" providerId="LiveId" clId="{609F00D4-AC43-41AB-BF6B-2BD773A3174B}" dt="2023-11-26T11:44:27.377" v="123" actId="1076"/>
        <pc:sldMkLst>
          <pc:docMk/>
          <pc:sldMk cId="3811077026" sldId="289"/>
        </pc:sldMkLst>
        <pc:spChg chg="del">
          <ac:chgData name="Lucie Konečná" userId="e77d300807919a1d" providerId="LiveId" clId="{609F00D4-AC43-41AB-BF6B-2BD773A3174B}" dt="2023-11-26T11:44:19.289" v="121" actId="478"/>
          <ac:spMkLst>
            <pc:docMk/>
            <pc:sldMk cId="3811077026" sldId="289"/>
            <ac:spMk id="2" creationId="{1DF02126-FA9E-5CCE-65D5-CFE627DBB573}"/>
          </ac:spMkLst>
        </pc:spChg>
        <pc:spChg chg="mod">
          <ac:chgData name="Lucie Konečná" userId="e77d300807919a1d" providerId="LiveId" clId="{609F00D4-AC43-41AB-BF6B-2BD773A3174B}" dt="2023-11-26T11:44:23.999" v="122" actId="1076"/>
          <ac:spMkLst>
            <pc:docMk/>
            <pc:sldMk cId="3811077026" sldId="289"/>
            <ac:spMk id="5" creationId="{DF60B7E5-9B68-F3C8-2BE2-F065DD7A43C6}"/>
          </ac:spMkLst>
        </pc:spChg>
        <pc:picChg chg="mod">
          <ac:chgData name="Lucie Konečná" userId="e77d300807919a1d" providerId="LiveId" clId="{609F00D4-AC43-41AB-BF6B-2BD773A3174B}" dt="2023-11-26T11:44:27.377" v="123" actId="1076"/>
          <ac:picMkLst>
            <pc:docMk/>
            <pc:sldMk cId="3811077026" sldId="289"/>
            <ac:picMk id="6" creationId="{05D7885C-225C-50AA-CBD2-F2721F09F23A}"/>
          </ac:picMkLst>
        </pc:picChg>
      </pc:sldChg>
      <pc:sldChg chg="addSp delSp modSp mod">
        <pc:chgData name="Lucie Konečná" userId="e77d300807919a1d" providerId="LiveId" clId="{609F00D4-AC43-41AB-BF6B-2BD773A3174B}" dt="2023-11-26T11:47:18.507" v="124" actId="20577"/>
        <pc:sldMkLst>
          <pc:docMk/>
          <pc:sldMk cId="1272435315" sldId="290"/>
        </pc:sldMkLst>
        <pc:spChg chg="del">
          <ac:chgData name="Lucie Konečná" userId="e77d300807919a1d" providerId="LiveId" clId="{609F00D4-AC43-41AB-BF6B-2BD773A3174B}" dt="2023-11-26T10:01:22.340" v="22" actId="478"/>
          <ac:spMkLst>
            <pc:docMk/>
            <pc:sldMk cId="1272435315" sldId="290"/>
            <ac:spMk id="2" creationId="{F01145E5-E137-1934-1B24-CD495DFCBEE5}"/>
          </ac:spMkLst>
        </pc:spChg>
        <pc:spChg chg="add del">
          <ac:chgData name="Lucie Konečná" userId="e77d300807919a1d" providerId="LiveId" clId="{609F00D4-AC43-41AB-BF6B-2BD773A3174B}" dt="2023-11-26T10:00:52.603" v="13" actId="478"/>
          <ac:spMkLst>
            <pc:docMk/>
            <pc:sldMk cId="1272435315" sldId="290"/>
            <ac:spMk id="3" creationId="{6D666BFD-B60D-B770-E3AD-16F8E00450D0}"/>
          </ac:spMkLst>
        </pc:spChg>
        <pc:spChg chg="mod">
          <ac:chgData name="Lucie Konečná" userId="e77d300807919a1d" providerId="LiveId" clId="{609F00D4-AC43-41AB-BF6B-2BD773A3174B}" dt="2023-11-26T11:47:18.507" v="124" actId="20577"/>
          <ac:spMkLst>
            <pc:docMk/>
            <pc:sldMk cId="1272435315" sldId="290"/>
            <ac:spMk id="5" creationId="{BF4797AC-4986-056B-6E8F-C32C66E04034}"/>
          </ac:spMkLst>
        </pc:spChg>
      </pc:sldChg>
      <pc:sldChg chg="delSp modSp mod">
        <pc:chgData name="Lucie Konečná" userId="e77d300807919a1d" providerId="LiveId" clId="{609F00D4-AC43-41AB-BF6B-2BD773A3174B}" dt="2023-11-27T15:13:21.944" v="370" actId="20577"/>
        <pc:sldMkLst>
          <pc:docMk/>
          <pc:sldMk cId="4044602417" sldId="291"/>
        </pc:sldMkLst>
        <pc:spChg chg="del">
          <ac:chgData name="Lucie Konečná" userId="e77d300807919a1d" providerId="LiveId" clId="{609F00D4-AC43-41AB-BF6B-2BD773A3174B}" dt="2023-11-26T10:01:11.299" v="17" actId="478"/>
          <ac:spMkLst>
            <pc:docMk/>
            <pc:sldMk cId="4044602417" sldId="291"/>
            <ac:spMk id="2" creationId="{68897D25-55C5-66EF-655E-9019B03E6DA5}"/>
          </ac:spMkLst>
        </pc:spChg>
        <pc:spChg chg="mod">
          <ac:chgData name="Lucie Konečná" userId="e77d300807919a1d" providerId="LiveId" clId="{609F00D4-AC43-41AB-BF6B-2BD773A3174B}" dt="2023-11-27T15:13:21.944" v="370" actId="20577"/>
          <ac:spMkLst>
            <pc:docMk/>
            <pc:sldMk cId="4044602417" sldId="291"/>
            <ac:spMk id="5" creationId="{01FC1EDC-9FF2-02B3-F857-C49EC3AA9FCF}"/>
          </ac:spMkLst>
        </pc:spChg>
      </pc:sldChg>
      <pc:sldChg chg="delSp modSp mod">
        <pc:chgData name="Lucie Konečná" userId="e77d300807919a1d" providerId="LiveId" clId="{609F00D4-AC43-41AB-BF6B-2BD773A3174B}" dt="2023-11-26T12:12:24.923" v="241" actId="1076"/>
        <pc:sldMkLst>
          <pc:docMk/>
          <pc:sldMk cId="2212864956" sldId="292"/>
        </pc:sldMkLst>
        <pc:spChg chg="del mod">
          <ac:chgData name="Lucie Konečná" userId="e77d300807919a1d" providerId="LiveId" clId="{609F00D4-AC43-41AB-BF6B-2BD773A3174B}" dt="2023-11-26T10:01:29.554" v="24" actId="478"/>
          <ac:spMkLst>
            <pc:docMk/>
            <pc:sldMk cId="2212864956" sldId="292"/>
            <ac:spMk id="2" creationId="{68897D25-55C5-66EF-655E-9019B03E6DA5}"/>
          </ac:spMkLst>
        </pc:spChg>
        <pc:spChg chg="mod">
          <ac:chgData name="Lucie Konečná" userId="e77d300807919a1d" providerId="LiveId" clId="{609F00D4-AC43-41AB-BF6B-2BD773A3174B}" dt="2023-11-26T12:12:24.923" v="241" actId="1076"/>
          <ac:spMkLst>
            <pc:docMk/>
            <pc:sldMk cId="2212864956" sldId="292"/>
            <ac:spMk id="5" creationId="{01FC1EDC-9FF2-02B3-F857-C49EC3AA9FCF}"/>
          </ac:spMkLst>
        </pc:spChg>
      </pc:sldChg>
      <pc:sldChg chg="delSp modSp mod ord">
        <pc:chgData name="Lucie Konečná" userId="e77d300807919a1d" providerId="LiveId" clId="{609F00D4-AC43-41AB-BF6B-2BD773A3174B}" dt="2023-11-27T15:12:53.687" v="365"/>
        <pc:sldMkLst>
          <pc:docMk/>
          <pc:sldMk cId="2324910794" sldId="293"/>
        </pc:sldMkLst>
        <pc:spChg chg="del">
          <ac:chgData name="Lucie Konečná" userId="e77d300807919a1d" providerId="LiveId" clId="{609F00D4-AC43-41AB-BF6B-2BD773A3174B}" dt="2023-11-26T10:01:46.920" v="28" actId="478"/>
          <ac:spMkLst>
            <pc:docMk/>
            <pc:sldMk cId="2324910794" sldId="293"/>
            <ac:spMk id="2" creationId="{A27B9099-FBC5-E083-7948-9BE721451B1B}"/>
          </ac:spMkLst>
        </pc:spChg>
        <pc:spChg chg="mod">
          <ac:chgData name="Lucie Konečná" userId="e77d300807919a1d" providerId="LiveId" clId="{609F00D4-AC43-41AB-BF6B-2BD773A3174B}" dt="2023-11-26T12:26:02.276" v="336" actId="20577"/>
          <ac:spMkLst>
            <pc:docMk/>
            <pc:sldMk cId="2324910794" sldId="293"/>
            <ac:spMk id="5" creationId="{CD40D45A-3036-9C09-F792-FE5E55B0137C}"/>
          </ac:spMkLst>
        </pc:spChg>
      </pc:sldChg>
      <pc:sldChg chg="delSp">
        <pc:chgData name="Lucie Konečná" userId="e77d300807919a1d" providerId="LiveId" clId="{609F00D4-AC43-41AB-BF6B-2BD773A3174B}" dt="2023-11-26T10:01:36.423" v="25" actId="478"/>
        <pc:sldMkLst>
          <pc:docMk/>
          <pc:sldMk cId="4235399486" sldId="294"/>
        </pc:sldMkLst>
        <pc:spChg chg="del">
          <ac:chgData name="Lucie Konečná" userId="e77d300807919a1d" providerId="LiveId" clId="{609F00D4-AC43-41AB-BF6B-2BD773A3174B}" dt="2023-11-26T10:01:36.423" v="25" actId="478"/>
          <ac:spMkLst>
            <pc:docMk/>
            <pc:sldMk cId="4235399486" sldId="294"/>
            <ac:spMk id="2" creationId="{2EF29F59-1F52-8E80-0FEC-1397E0696D98}"/>
          </ac:spMkLst>
        </pc:spChg>
      </pc:sldChg>
      <pc:sldChg chg="delSp">
        <pc:chgData name="Lucie Konečná" userId="e77d300807919a1d" providerId="LiveId" clId="{609F00D4-AC43-41AB-BF6B-2BD773A3174B}" dt="2023-11-26T10:01:51.458" v="29" actId="478"/>
        <pc:sldMkLst>
          <pc:docMk/>
          <pc:sldMk cId="51891776" sldId="295"/>
        </pc:sldMkLst>
        <pc:spChg chg="del">
          <ac:chgData name="Lucie Konečná" userId="e77d300807919a1d" providerId="LiveId" clId="{609F00D4-AC43-41AB-BF6B-2BD773A3174B}" dt="2023-11-26T10:01:51.458" v="29" actId="478"/>
          <ac:spMkLst>
            <pc:docMk/>
            <pc:sldMk cId="51891776" sldId="295"/>
            <ac:spMk id="2" creationId="{2EF29F59-1F52-8E80-0FEC-1397E0696D98}"/>
          </ac:spMkLst>
        </pc:spChg>
      </pc:sldChg>
      <pc:sldChg chg="delSp">
        <pc:chgData name="Lucie Konečná" userId="e77d300807919a1d" providerId="LiveId" clId="{609F00D4-AC43-41AB-BF6B-2BD773A3174B}" dt="2023-11-26T10:01:54.432" v="30" actId="478"/>
        <pc:sldMkLst>
          <pc:docMk/>
          <pc:sldMk cId="4130967657" sldId="296"/>
        </pc:sldMkLst>
        <pc:spChg chg="del">
          <ac:chgData name="Lucie Konečná" userId="e77d300807919a1d" providerId="LiveId" clId="{609F00D4-AC43-41AB-BF6B-2BD773A3174B}" dt="2023-11-26T10:01:54.432" v="30" actId="478"/>
          <ac:spMkLst>
            <pc:docMk/>
            <pc:sldMk cId="4130967657" sldId="296"/>
            <ac:spMk id="2" creationId="{2EF29F59-1F52-8E80-0FEC-1397E0696D98}"/>
          </ac:spMkLst>
        </pc:spChg>
      </pc:sldChg>
      <pc:sldChg chg="delSp modSp mod">
        <pc:chgData name="Lucie Konečná" userId="e77d300807919a1d" providerId="LiveId" clId="{609F00D4-AC43-41AB-BF6B-2BD773A3174B}" dt="2023-11-26T15:15:01.583" v="341" actId="20577"/>
        <pc:sldMkLst>
          <pc:docMk/>
          <pc:sldMk cId="4250369231" sldId="297"/>
        </pc:sldMkLst>
        <pc:spChg chg="del">
          <ac:chgData name="Lucie Konečná" userId="e77d300807919a1d" providerId="LiveId" clId="{609F00D4-AC43-41AB-BF6B-2BD773A3174B}" dt="2023-11-26T10:01:58.237" v="31" actId="478"/>
          <ac:spMkLst>
            <pc:docMk/>
            <pc:sldMk cId="4250369231" sldId="297"/>
            <ac:spMk id="2" creationId="{89AAA8CA-9DB4-B7D2-02ED-BA2C78E58584}"/>
          </ac:spMkLst>
        </pc:spChg>
        <pc:spChg chg="mod">
          <ac:chgData name="Lucie Konečná" userId="e77d300807919a1d" providerId="LiveId" clId="{609F00D4-AC43-41AB-BF6B-2BD773A3174B}" dt="2023-11-26T15:15:01.583" v="341" actId="20577"/>
          <ac:spMkLst>
            <pc:docMk/>
            <pc:sldMk cId="4250369231" sldId="297"/>
            <ac:spMk id="4" creationId="{D3BFA5E7-060F-AC75-ED54-9E60982DC845}"/>
          </ac:spMkLst>
        </pc:spChg>
      </pc:sldChg>
      <pc:sldChg chg="addSp delSp modSp mod">
        <pc:chgData name="Lucie Konečná" userId="e77d300807919a1d" providerId="LiveId" clId="{609F00D4-AC43-41AB-BF6B-2BD773A3174B}" dt="2023-11-26T15:18:58.572" v="345" actId="1076"/>
        <pc:sldMkLst>
          <pc:docMk/>
          <pc:sldMk cId="14656407" sldId="298"/>
        </pc:sldMkLst>
        <pc:spChg chg="del">
          <ac:chgData name="Lucie Konečná" userId="e77d300807919a1d" providerId="LiveId" clId="{609F00D4-AC43-41AB-BF6B-2BD773A3174B}" dt="2023-11-26T10:02:01.170" v="32" actId="478"/>
          <ac:spMkLst>
            <pc:docMk/>
            <pc:sldMk cId="14656407" sldId="298"/>
            <ac:spMk id="2" creationId="{4DE1CD2F-1D5B-1092-2F49-74F316DFF9F0}"/>
          </ac:spMkLst>
        </pc:spChg>
        <pc:spChg chg="mod">
          <ac:chgData name="Lucie Konečná" userId="e77d300807919a1d" providerId="LiveId" clId="{609F00D4-AC43-41AB-BF6B-2BD773A3174B}" dt="2023-11-26T12:34:46.221" v="337" actId="20577"/>
          <ac:spMkLst>
            <pc:docMk/>
            <pc:sldMk cId="14656407" sldId="298"/>
            <ac:spMk id="5" creationId="{168D8105-3669-4E05-25AD-3D17C5D21122}"/>
          </ac:spMkLst>
        </pc:spChg>
        <pc:picChg chg="del">
          <ac:chgData name="Lucie Konečná" userId="e77d300807919a1d" providerId="LiveId" clId="{609F00D4-AC43-41AB-BF6B-2BD773A3174B}" dt="2023-11-26T15:18:09.748" v="342" actId="478"/>
          <ac:picMkLst>
            <pc:docMk/>
            <pc:sldMk cId="14656407" sldId="298"/>
            <ac:picMk id="7" creationId="{D9A192D6-53CD-1C4B-0A52-5D149B624144}"/>
          </ac:picMkLst>
        </pc:picChg>
        <pc:picChg chg="add mod">
          <ac:chgData name="Lucie Konečná" userId="e77d300807919a1d" providerId="LiveId" clId="{609F00D4-AC43-41AB-BF6B-2BD773A3174B}" dt="2023-11-26T15:18:58.572" v="345" actId="1076"/>
          <ac:picMkLst>
            <pc:docMk/>
            <pc:sldMk cId="14656407" sldId="298"/>
            <ac:picMk id="8" creationId="{5A226359-BF6E-DCFF-DFD9-FDE614A3E0F1}"/>
          </ac:picMkLst>
        </pc:picChg>
      </pc:sldChg>
      <pc:sldChg chg="delSp">
        <pc:chgData name="Lucie Konečná" userId="e77d300807919a1d" providerId="LiveId" clId="{609F00D4-AC43-41AB-BF6B-2BD773A3174B}" dt="2023-11-26T10:02:04.319" v="33" actId="478"/>
        <pc:sldMkLst>
          <pc:docMk/>
          <pc:sldMk cId="1169516971" sldId="299"/>
        </pc:sldMkLst>
        <pc:spChg chg="del">
          <ac:chgData name="Lucie Konečná" userId="e77d300807919a1d" providerId="LiveId" clId="{609F00D4-AC43-41AB-BF6B-2BD773A3174B}" dt="2023-11-26T10:02:04.319" v="33" actId="478"/>
          <ac:spMkLst>
            <pc:docMk/>
            <pc:sldMk cId="1169516971" sldId="299"/>
            <ac:spMk id="2" creationId="{7FB23245-251D-3EC6-B16D-412E7A286DDC}"/>
          </ac:spMkLst>
        </pc:spChg>
      </pc:sldChg>
      <pc:sldChg chg="delSp">
        <pc:chgData name="Lucie Konečná" userId="e77d300807919a1d" providerId="LiveId" clId="{609F00D4-AC43-41AB-BF6B-2BD773A3174B}" dt="2023-11-26T10:02:07.616" v="34" actId="478"/>
        <pc:sldMkLst>
          <pc:docMk/>
          <pc:sldMk cId="1401270973" sldId="300"/>
        </pc:sldMkLst>
        <pc:spChg chg="del">
          <ac:chgData name="Lucie Konečná" userId="e77d300807919a1d" providerId="LiveId" clId="{609F00D4-AC43-41AB-BF6B-2BD773A3174B}" dt="2023-11-26T10:02:07.616" v="34" actId="478"/>
          <ac:spMkLst>
            <pc:docMk/>
            <pc:sldMk cId="1401270973" sldId="300"/>
            <ac:spMk id="2" creationId="{4187EF1F-27E1-29AA-3AF1-935FF7AF6FF7}"/>
          </ac:spMkLst>
        </pc:spChg>
      </pc:sldChg>
      <pc:sldChg chg="addSp delSp modSp new mod">
        <pc:chgData name="Lucie Konečná" userId="e77d300807919a1d" providerId="LiveId" clId="{609F00D4-AC43-41AB-BF6B-2BD773A3174B}" dt="2023-11-26T11:19:08.093" v="117" actId="1076"/>
        <pc:sldMkLst>
          <pc:docMk/>
          <pc:sldMk cId="2068695251" sldId="301"/>
        </pc:sldMkLst>
        <pc:spChg chg="del">
          <ac:chgData name="Lucie Konečná" userId="e77d300807919a1d" providerId="LiveId" clId="{609F00D4-AC43-41AB-BF6B-2BD773A3174B}" dt="2023-11-26T11:19:02.160" v="115" actId="478"/>
          <ac:spMkLst>
            <pc:docMk/>
            <pc:sldMk cId="2068695251" sldId="301"/>
            <ac:spMk id="2" creationId="{B212BFE5-4DFF-447F-A2FD-3ECB6BC3CFC0}"/>
          </ac:spMkLst>
        </pc:spChg>
        <pc:spChg chg="mod">
          <ac:chgData name="Lucie Konečná" userId="e77d300807919a1d" providerId="LiveId" clId="{609F00D4-AC43-41AB-BF6B-2BD773A3174B}" dt="2023-11-26T11:18:42.055" v="113" actId="122"/>
          <ac:spMkLst>
            <pc:docMk/>
            <pc:sldMk cId="2068695251" sldId="301"/>
            <ac:spMk id="4" creationId="{FEE52621-29EA-4F0C-001B-A1EA5458A9B1}"/>
          </ac:spMkLst>
        </pc:spChg>
        <pc:spChg chg="del">
          <ac:chgData name="Lucie Konečná" userId="e77d300807919a1d" providerId="LiveId" clId="{609F00D4-AC43-41AB-BF6B-2BD773A3174B}" dt="2023-11-26T11:18:58.173" v="114"/>
          <ac:spMkLst>
            <pc:docMk/>
            <pc:sldMk cId="2068695251" sldId="301"/>
            <ac:spMk id="5" creationId="{6B290654-D521-6595-47DD-590ADCBF8E3B}"/>
          </ac:spMkLst>
        </pc:spChg>
        <pc:picChg chg="add mod">
          <ac:chgData name="Lucie Konečná" userId="e77d300807919a1d" providerId="LiveId" clId="{609F00D4-AC43-41AB-BF6B-2BD773A3174B}" dt="2023-11-26T11:19:08.093" v="117" actId="1076"/>
          <ac:picMkLst>
            <pc:docMk/>
            <pc:sldMk cId="2068695251" sldId="301"/>
            <ac:picMk id="1026" creationId="{E28FE98C-3400-8452-F0D1-C7FB9CAA797B}"/>
          </ac:picMkLst>
        </pc:picChg>
      </pc:sldChg>
    </pc:docChg>
  </pc:docChgLst>
  <pc:docChgLst>
    <pc:chgData name="Lucie Konečná" userId="e77d300807919a1d" providerId="LiveId" clId="{A7677899-49BB-4C0A-B388-2F628B496C59}"/>
    <pc:docChg chg="undo custSel addSld delSld modSld sldOrd">
      <pc:chgData name="Lucie Konečná" userId="e77d300807919a1d" providerId="LiveId" clId="{A7677899-49BB-4C0A-B388-2F628B496C59}" dt="2023-04-17T13:31:47.625" v="5603" actId="47"/>
      <pc:docMkLst>
        <pc:docMk/>
      </pc:docMkLst>
      <pc:sldChg chg="delSp modSp mod">
        <pc:chgData name="Lucie Konečná" userId="e77d300807919a1d" providerId="LiveId" clId="{A7677899-49BB-4C0A-B388-2F628B496C59}" dt="2023-03-10T13:36:32.384" v="159" actId="21"/>
        <pc:sldMkLst>
          <pc:docMk/>
          <pc:sldMk cId="3263342447" sldId="256"/>
        </pc:sldMkLst>
        <pc:spChg chg="del mod">
          <ac:chgData name="Lucie Konečná" userId="e77d300807919a1d" providerId="LiveId" clId="{A7677899-49BB-4C0A-B388-2F628B496C59}" dt="2023-03-10T13:36:32.384" v="159" actId="21"/>
          <ac:spMkLst>
            <pc:docMk/>
            <pc:sldMk cId="3263342447" sldId="256"/>
            <ac:spMk id="2" creationId="{A4692E60-FDF9-1E4F-A820-B4DF2F656193}"/>
          </ac:spMkLst>
        </pc:spChg>
        <pc:spChg chg="mod">
          <ac:chgData name="Lucie Konečná" userId="e77d300807919a1d" providerId="LiveId" clId="{A7677899-49BB-4C0A-B388-2F628B496C59}" dt="2023-03-10T13:35:41.486" v="137" actId="20577"/>
          <ac:spMkLst>
            <pc:docMk/>
            <pc:sldMk cId="3263342447" sldId="256"/>
            <ac:spMk id="4" creationId="{2491EF5B-3067-7546-837B-2D005F3ED499}"/>
          </ac:spMkLst>
        </pc:spChg>
        <pc:spChg chg="mod">
          <ac:chgData name="Lucie Konečná" userId="e77d300807919a1d" providerId="LiveId" clId="{A7677899-49BB-4C0A-B388-2F628B496C59}" dt="2023-03-10T13:36:07.047" v="156" actId="20577"/>
          <ac:spMkLst>
            <pc:docMk/>
            <pc:sldMk cId="3263342447" sldId="256"/>
            <ac:spMk id="5" creationId="{BDA74EBB-06F9-2F42-BBA7-49358111EC86}"/>
          </ac:spMkLst>
        </pc:spChg>
      </pc:sldChg>
      <pc:sldChg chg="delSp modSp mod modTransition">
        <pc:chgData name="Lucie Konečná" userId="e77d300807919a1d" providerId="LiveId" clId="{A7677899-49BB-4C0A-B388-2F628B496C59}" dt="2023-04-13T16:45:14.947" v="5280" actId="20577"/>
        <pc:sldMkLst>
          <pc:docMk/>
          <pc:sldMk cId="4112333038" sldId="257"/>
        </pc:sldMkLst>
        <pc:spChg chg="del">
          <ac:chgData name="Lucie Konečná" userId="e77d300807919a1d" providerId="LiveId" clId="{A7677899-49BB-4C0A-B388-2F628B496C59}" dt="2023-03-10T13:36:59.929" v="160" actId="21"/>
          <ac:spMkLst>
            <pc:docMk/>
            <pc:sldMk cId="4112333038" sldId="257"/>
            <ac:spMk id="2" creationId="{2EF5FA24-1DFD-5DB7-CCB5-4698DC6916F0}"/>
          </ac:spMkLst>
        </pc:spChg>
        <pc:spChg chg="mod">
          <ac:chgData name="Lucie Konečná" userId="e77d300807919a1d" providerId="LiveId" clId="{A7677899-49BB-4C0A-B388-2F628B496C59}" dt="2023-03-10T13:38:11.110" v="267" actId="122"/>
          <ac:spMkLst>
            <pc:docMk/>
            <pc:sldMk cId="4112333038" sldId="257"/>
            <ac:spMk id="4" creationId="{1339DBD7-0712-9CA1-4433-DD2B9E54E721}"/>
          </ac:spMkLst>
        </pc:spChg>
        <pc:spChg chg="mod">
          <ac:chgData name="Lucie Konečná" userId="e77d300807919a1d" providerId="LiveId" clId="{A7677899-49BB-4C0A-B388-2F628B496C59}" dt="2023-04-13T16:45:14.947" v="5280" actId="20577"/>
          <ac:spMkLst>
            <pc:docMk/>
            <pc:sldMk cId="4112333038" sldId="257"/>
            <ac:spMk id="5" creationId="{6CF49DFB-1DE0-CF3F-B319-4F25CA8EEDCA}"/>
          </ac:spMkLst>
        </pc:spChg>
      </pc:sldChg>
      <pc:sldChg chg="addSp delSp modSp add mod modClrScheme chgLayout">
        <pc:chgData name="Lucie Konečná" userId="e77d300807919a1d" providerId="LiveId" clId="{A7677899-49BB-4C0A-B388-2F628B496C59}" dt="2023-03-10T13:40:34.579" v="283" actId="1076"/>
        <pc:sldMkLst>
          <pc:docMk/>
          <pc:sldMk cId="1625353158" sldId="258"/>
        </pc:sldMkLst>
        <pc:spChg chg="mod ord modVis">
          <ac:chgData name="Lucie Konečná" userId="e77d300807919a1d" providerId="LiveId" clId="{A7677899-49BB-4C0A-B388-2F628B496C59}" dt="2023-03-10T13:39:41.027" v="277" actId="26606"/>
          <ac:spMkLst>
            <pc:docMk/>
            <pc:sldMk cId="1625353158" sldId="258"/>
            <ac:spMk id="3" creationId="{B85A1F3E-4BC7-BDE1-AAD6-1E2FB2490893}"/>
          </ac:spMkLst>
        </pc:spChg>
        <pc:spChg chg="mod ord">
          <ac:chgData name="Lucie Konečná" userId="e77d300807919a1d" providerId="LiveId" clId="{A7677899-49BB-4C0A-B388-2F628B496C59}" dt="2023-03-10T13:40:24.596" v="282" actId="166"/>
          <ac:spMkLst>
            <pc:docMk/>
            <pc:sldMk cId="1625353158" sldId="258"/>
            <ac:spMk id="4" creationId="{1339DBD7-0712-9CA1-4433-DD2B9E54E721}"/>
          </ac:spMkLst>
        </pc:spChg>
        <pc:spChg chg="del">
          <ac:chgData name="Lucie Konečná" userId="e77d300807919a1d" providerId="LiveId" clId="{A7677899-49BB-4C0A-B388-2F628B496C59}" dt="2023-03-10T13:39:23.756" v="271" actId="478"/>
          <ac:spMkLst>
            <pc:docMk/>
            <pc:sldMk cId="1625353158" sldId="258"/>
            <ac:spMk id="5" creationId="{6CF49DFB-1DE0-CF3F-B319-4F25CA8EEDCA}"/>
          </ac:spMkLst>
        </pc:spChg>
        <pc:spChg chg="add del mod">
          <ac:chgData name="Lucie Konečná" userId="e77d300807919a1d" providerId="LiveId" clId="{A7677899-49BB-4C0A-B388-2F628B496C59}" dt="2023-03-10T13:39:28.240" v="272" actId="478"/>
          <ac:spMkLst>
            <pc:docMk/>
            <pc:sldMk cId="1625353158" sldId="258"/>
            <ac:spMk id="7" creationId="{657E5070-1E10-1D65-8A63-0F508089017E}"/>
          </ac:spMkLst>
        </pc:spChg>
        <pc:spChg chg="add del">
          <ac:chgData name="Lucie Konečná" userId="e77d300807919a1d" providerId="LiveId" clId="{A7677899-49BB-4C0A-B388-2F628B496C59}" dt="2023-03-10T13:39:37.287" v="275" actId="26606"/>
          <ac:spMkLst>
            <pc:docMk/>
            <pc:sldMk cId="1625353158" sldId="258"/>
            <ac:spMk id="13" creationId="{596ED402-686F-0E0F-4859-C7F25E977168}"/>
          </ac:spMkLst>
        </pc:spChg>
        <pc:picChg chg="add del mod">
          <ac:chgData name="Lucie Konečná" userId="e77d300807919a1d" providerId="LiveId" clId="{A7677899-49BB-4C0A-B388-2F628B496C59}" dt="2023-03-10T13:39:23.756" v="271" actId="478"/>
          <ac:picMkLst>
            <pc:docMk/>
            <pc:sldMk cId="1625353158" sldId="258"/>
            <ac:picMk id="2" creationId="{F0A2BC47-B537-BC99-D19C-8B322FC676FC}"/>
          </ac:picMkLst>
        </pc:picChg>
        <pc:picChg chg="add mod">
          <ac:chgData name="Lucie Konečná" userId="e77d300807919a1d" providerId="LiveId" clId="{A7677899-49BB-4C0A-B388-2F628B496C59}" dt="2023-03-10T13:40:34.579" v="283" actId="1076"/>
          <ac:picMkLst>
            <pc:docMk/>
            <pc:sldMk cId="1625353158" sldId="258"/>
            <ac:picMk id="8" creationId="{037812F7-35D8-48C0-284D-AA686B4F2154}"/>
          </ac:picMkLst>
        </pc:picChg>
      </pc:sldChg>
      <pc:sldChg chg="del">
        <pc:chgData name="Lucie Konečná" userId="e77d300807919a1d" providerId="LiveId" clId="{A7677899-49BB-4C0A-B388-2F628B496C59}" dt="2023-03-10T13:37:01.624" v="161" actId="47"/>
        <pc:sldMkLst>
          <pc:docMk/>
          <pc:sldMk cId="3037506097" sldId="258"/>
        </pc:sldMkLst>
      </pc:sldChg>
      <pc:sldChg chg="addSp delSp modSp new mod ord">
        <pc:chgData name="Lucie Konečná" userId="e77d300807919a1d" providerId="LiveId" clId="{A7677899-49BB-4C0A-B388-2F628B496C59}" dt="2023-04-06T18:06:24.935" v="5201" actId="20577"/>
        <pc:sldMkLst>
          <pc:docMk/>
          <pc:sldMk cId="3317501288" sldId="259"/>
        </pc:sldMkLst>
        <pc:spChg chg="del mod">
          <ac:chgData name="Lucie Konečná" userId="e77d300807919a1d" providerId="LiveId" clId="{A7677899-49BB-4C0A-B388-2F628B496C59}" dt="2023-04-01T18:45:47.848" v="5040" actId="478"/>
          <ac:spMkLst>
            <pc:docMk/>
            <pc:sldMk cId="3317501288" sldId="259"/>
            <ac:spMk id="2" creationId="{15BA7486-5528-AD9D-C706-52D8EC049569}"/>
          </ac:spMkLst>
        </pc:spChg>
        <pc:spChg chg="mod">
          <ac:chgData name="Lucie Konečná" userId="e77d300807919a1d" providerId="LiveId" clId="{A7677899-49BB-4C0A-B388-2F628B496C59}" dt="2023-03-14T18:44:57.361" v="761" actId="20577"/>
          <ac:spMkLst>
            <pc:docMk/>
            <pc:sldMk cId="3317501288" sldId="259"/>
            <ac:spMk id="4" creationId="{2679885D-163C-B3E7-AE85-159D42CCDA21}"/>
          </ac:spMkLst>
        </pc:spChg>
        <pc:spChg chg="mod">
          <ac:chgData name="Lucie Konečná" userId="e77d300807919a1d" providerId="LiveId" clId="{A7677899-49BB-4C0A-B388-2F628B496C59}" dt="2023-04-06T18:06:24.935" v="5201" actId="20577"/>
          <ac:spMkLst>
            <pc:docMk/>
            <pc:sldMk cId="3317501288" sldId="259"/>
            <ac:spMk id="5" creationId="{CED08199-4843-86FD-245C-77A707CEADBD}"/>
          </ac:spMkLst>
        </pc:spChg>
        <pc:picChg chg="add mod">
          <ac:chgData name="Lucie Konečná" userId="e77d300807919a1d" providerId="LiveId" clId="{A7677899-49BB-4C0A-B388-2F628B496C59}" dt="2023-03-30T12:50:41.518" v="993" actId="14100"/>
          <ac:picMkLst>
            <pc:docMk/>
            <pc:sldMk cId="3317501288" sldId="259"/>
            <ac:picMk id="6" creationId="{31B63C76-2123-0028-5D82-C50962F3C5C9}"/>
          </ac:picMkLst>
        </pc:picChg>
      </pc:sldChg>
      <pc:sldChg chg="del">
        <pc:chgData name="Lucie Konečná" userId="e77d300807919a1d" providerId="LiveId" clId="{A7677899-49BB-4C0A-B388-2F628B496C59}" dt="2023-03-10T13:37:02.076" v="162" actId="47"/>
        <pc:sldMkLst>
          <pc:docMk/>
          <pc:sldMk cId="3774576714" sldId="259"/>
        </pc:sldMkLst>
      </pc:sldChg>
      <pc:sldChg chg="del">
        <pc:chgData name="Lucie Konečná" userId="e77d300807919a1d" providerId="LiveId" clId="{A7677899-49BB-4C0A-B388-2F628B496C59}" dt="2023-03-10T13:37:03.439" v="166" actId="47"/>
        <pc:sldMkLst>
          <pc:docMk/>
          <pc:sldMk cId="534059203" sldId="260"/>
        </pc:sldMkLst>
      </pc:sldChg>
      <pc:sldChg chg="addSp delSp modSp add mod modClrScheme chgLayout">
        <pc:chgData name="Lucie Konečná" userId="e77d300807919a1d" providerId="LiveId" clId="{A7677899-49BB-4C0A-B388-2F628B496C59}" dt="2023-04-01T18:45:55.584" v="5042" actId="478"/>
        <pc:sldMkLst>
          <pc:docMk/>
          <pc:sldMk cId="1266596826" sldId="260"/>
        </pc:sldMkLst>
        <pc:spChg chg="mod">
          <ac:chgData name="Lucie Konečná" userId="e77d300807919a1d" providerId="LiveId" clId="{A7677899-49BB-4C0A-B388-2F628B496C59}" dt="2023-03-10T13:41:43.248" v="297" actId="26606"/>
          <ac:spMkLst>
            <pc:docMk/>
            <pc:sldMk cId="1266596826" sldId="260"/>
            <ac:spMk id="3" creationId="{B85A1F3E-4BC7-BDE1-AAD6-1E2FB2490893}"/>
          </ac:spMkLst>
        </pc:spChg>
        <pc:spChg chg="mod">
          <ac:chgData name="Lucie Konečná" userId="e77d300807919a1d" providerId="LiveId" clId="{A7677899-49BB-4C0A-B388-2F628B496C59}" dt="2023-03-10T13:41:52.427" v="298" actId="1076"/>
          <ac:spMkLst>
            <pc:docMk/>
            <pc:sldMk cId="1266596826" sldId="260"/>
            <ac:spMk id="4" creationId="{1339DBD7-0712-9CA1-4433-DD2B9E54E721}"/>
          </ac:spMkLst>
        </pc:spChg>
        <pc:spChg chg="add del mod">
          <ac:chgData name="Lucie Konečná" userId="e77d300807919a1d" providerId="LiveId" clId="{A7677899-49BB-4C0A-B388-2F628B496C59}" dt="2023-03-10T13:41:21.421" v="292"/>
          <ac:spMkLst>
            <pc:docMk/>
            <pc:sldMk cId="1266596826" sldId="260"/>
            <ac:spMk id="5" creationId="{DE25BCB8-5ADB-F26A-AD69-23C82610E246}"/>
          </ac:spMkLst>
        </pc:spChg>
        <pc:spChg chg="add mod">
          <ac:chgData name="Lucie Konečná" userId="e77d300807919a1d" providerId="LiveId" clId="{A7677899-49BB-4C0A-B388-2F628B496C59}" dt="2023-03-10T13:41:43.248" v="297" actId="26606"/>
          <ac:spMkLst>
            <pc:docMk/>
            <pc:sldMk cId="1266596826" sldId="260"/>
            <ac:spMk id="11" creationId="{22FA5E2D-315D-C41E-421D-68990A6FB4AC}"/>
          </ac:spMkLst>
        </pc:spChg>
        <pc:spChg chg="add del mod">
          <ac:chgData name="Lucie Konečná" userId="e77d300807919a1d" providerId="LiveId" clId="{A7677899-49BB-4C0A-B388-2F628B496C59}" dt="2023-04-01T18:45:55.584" v="5042" actId="478"/>
          <ac:spMkLst>
            <pc:docMk/>
            <pc:sldMk cId="1266596826" sldId="260"/>
            <ac:spMk id="13" creationId="{A0F86B87-C755-12B8-DD5B-F59F34CF134C}"/>
          </ac:spMkLst>
        </pc:spChg>
        <pc:picChg chg="add mod ord">
          <ac:chgData name="Lucie Konečná" userId="e77d300807919a1d" providerId="LiveId" clId="{A7677899-49BB-4C0A-B388-2F628B496C59}" dt="2023-03-10T13:42:25.379" v="304" actId="1076"/>
          <ac:picMkLst>
            <pc:docMk/>
            <pc:sldMk cId="1266596826" sldId="260"/>
            <ac:picMk id="6" creationId="{113DA5FD-CDD6-7B66-43A7-E86C92425082}"/>
          </ac:picMkLst>
        </pc:picChg>
        <pc:picChg chg="del">
          <ac:chgData name="Lucie Konečná" userId="e77d300807919a1d" providerId="LiveId" clId="{A7677899-49BB-4C0A-B388-2F628B496C59}" dt="2023-03-10T13:40:46.921" v="285" actId="478"/>
          <ac:picMkLst>
            <pc:docMk/>
            <pc:sldMk cId="1266596826" sldId="260"/>
            <ac:picMk id="8" creationId="{037812F7-35D8-48C0-284D-AA686B4F2154}"/>
          </ac:picMkLst>
        </pc:picChg>
      </pc:sldChg>
      <pc:sldChg chg="del">
        <pc:chgData name="Lucie Konečná" userId="e77d300807919a1d" providerId="LiveId" clId="{A7677899-49BB-4C0A-B388-2F628B496C59}" dt="2023-03-10T13:37:03.120" v="165" actId="47"/>
        <pc:sldMkLst>
          <pc:docMk/>
          <pc:sldMk cId="1290075288" sldId="261"/>
        </pc:sldMkLst>
      </pc:sldChg>
      <pc:sldChg chg="addSp delSp modSp add mod">
        <pc:chgData name="Lucie Konečná" userId="e77d300807919a1d" providerId="LiveId" clId="{A7677899-49BB-4C0A-B388-2F628B496C59}" dt="2023-04-01T18:45:58.004" v="5043" actId="478"/>
        <pc:sldMkLst>
          <pc:docMk/>
          <pc:sldMk cId="2955191274" sldId="261"/>
        </pc:sldMkLst>
        <pc:spChg chg="del mod">
          <ac:chgData name="Lucie Konečná" userId="e77d300807919a1d" providerId="LiveId" clId="{A7677899-49BB-4C0A-B388-2F628B496C59}" dt="2023-04-01T18:45:58.004" v="5043" actId="478"/>
          <ac:spMkLst>
            <pc:docMk/>
            <pc:sldMk cId="2955191274" sldId="261"/>
            <ac:spMk id="2" creationId="{15BA7486-5528-AD9D-C706-52D8EC049569}"/>
          </ac:spMkLst>
        </pc:spChg>
        <pc:spChg chg="mod">
          <ac:chgData name="Lucie Konečná" userId="e77d300807919a1d" providerId="LiveId" clId="{A7677899-49BB-4C0A-B388-2F628B496C59}" dt="2023-03-30T13:35:54.472" v="1100" actId="20577"/>
          <ac:spMkLst>
            <pc:docMk/>
            <pc:sldMk cId="2955191274" sldId="261"/>
            <ac:spMk id="4" creationId="{2679885D-163C-B3E7-AE85-159D42CCDA21}"/>
          </ac:spMkLst>
        </pc:spChg>
        <pc:spChg chg="del mod">
          <ac:chgData name="Lucie Konečná" userId="e77d300807919a1d" providerId="LiveId" clId="{A7677899-49BB-4C0A-B388-2F628B496C59}" dt="2023-03-30T13:29:54.611" v="1032"/>
          <ac:spMkLst>
            <pc:docMk/>
            <pc:sldMk cId="2955191274" sldId="261"/>
            <ac:spMk id="5" creationId="{CED08199-4843-86FD-245C-77A707CEADBD}"/>
          </ac:spMkLst>
        </pc:spChg>
        <pc:picChg chg="add mod">
          <ac:chgData name="Lucie Konečná" userId="e77d300807919a1d" providerId="LiveId" clId="{A7677899-49BB-4C0A-B388-2F628B496C59}" dt="2023-03-30T13:44:00.884" v="1491" actId="1076"/>
          <ac:picMkLst>
            <pc:docMk/>
            <pc:sldMk cId="2955191274" sldId="261"/>
            <ac:picMk id="6" creationId="{0C672B04-AED4-C53E-89CA-C0B2E032D9C9}"/>
          </ac:picMkLst>
        </pc:picChg>
        <pc:picChg chg="add mod">
          <ac:chgData name="Lucie Konečná" userId="e77d300807919a1d" providerId="LiveId" clId="{A7677899-49BB-4C0A-B388-2F628B496C59}" dt="2023-03-30T13:44:13.006" v="1494" actId="1076"/>
          <ac:picMkLst>
            <pc:docMk/>
            <pc:sldMk cId="2955191274" sldId="261"/>
            <ac:picMk id="7" creationId="{B00B9B53-F935-5D38-74BA-A37EB0CF8C3A}"/>
          </ac:picMkLst>
        </pc:picChg>
      </pc:sldChg>
      <pc:sldChg chg="modSp add del mod">
        <pc:chgData name="Lucie Konečná" userId="e77d300807919a1d" providerId="LiveId" clId="{A7677899-49BB-4C0A-B388-2F628B496C59}" dt="2023-03-30T14:51:06.337" v="1583" actId="2696"/>
        <pc:sldMkLst>
          <pc:docMk/>
          <pc:sldMk cId="1913952222" sldId="262"/>
        </pc:sldMkLst>
        <pc:spChg chg="mod">
          <ac:chgData name="Lucie Konečná" userId="e77d300807919a1d" providerId="LiveId" clId="{A7677899-49BB-4C0A-B388-2F628B496C59}" dt="2023-03-10T14:08:15.247" v="676" actId="14100"/>
          <ac:spMkLst>
            <pc:docMk/>
            <pc:sldMk cId="1913952222" sldId="262"/>
            <ac:spMk id="4" creationId="{2679885D-163C-B3E7-AE85-159D42CCDA21}"/>
          </ac:spMkLst>
        </pc:spChg>
      </pc:sldChg>
      <pc:sldChg chg="del">
        <pc:chgData name="Lucie Konečná" userId="e77d300807919a1d" providerId="LiveId" clId="{A7677899-49BB-4C0A-B388-2F628B496C59}" dt="2023-03-10T13:37:02.767" v="164" actId="47"/>
        <pc:sldMkLst>
          <pc:docMk/>
          <pc:sldMk cId="2161724855" sldId="262"/>
        </pc:sldMkLst>
      </pc:sldChg>
      <pc:sldChg chg="addSp delSp modSp add mod">
        <pc:chgData name="Lucie Konečná" userId="e77d300807919a1d" providerId="LiveId" clId="{A7677899-49BB-4C0A-B388-2F628B496C59}" dt="2023-04-01T18:45:50.663" v="5041" actId="478"/>
        <pc:sldMkLst>
          <pc:docMk/>
          <pc:sldMk cId="3757265596" sldId="263"/>
        </pc:sldMkLst>
        <pc:spChg chg="del mod">
          <ac:chgData name="Lucie Konečná" userId="e77d300807919a1d" providerId="LiveId" clId="{A7677899-49BB-4C0A-B388-2F628B496C59}" dt="2023-04-01T18:45:50.663" v="5041" actId="478"/>
          <ac:spMkLst>
            <pc:docMk/>
            <pc:sldMk cId="3757265596" sldId="263"/>
            <ac:spMk id="2" creationId="{15BA7486-5528-AD9D-C706-52D8EC049569}"/>
          </ac:spMkLst>
        </pc:spChg>
        <pc:spChg chg="del mod">
          <ac:chgData name="Lucie Konečná" userId="e77d300807919a1d" providerId="LiveId" clId="{A7677899-49BB-4C0A-B388-2F628B496C59}" dt="2023-03-30T12:58:48.744" v="997"/>
          <ac:spMkLst>
            <pc:docMk/>
            <pc:sldMk cId="3757265596" sldId="263"/>
            <ac:spMk id="5" creationId="{CED08199-4843-86FD-245C-77A707CEADBD}"/>
          </ac:spMkLst>
        </pc:spChg>
        <pc:spChg chg="add mod">
          <ac:chgData name="Lucie Konečná" userId="e77d300807919a1d" providerId="LiveId" clId="{A7677899-49BB-4C0A-B388-2F628B496C59}" dt="2023-03-30T13:23:43.636" v="1030" actId="20577"/>
          <ac:spMkLst>
            <pc:docMk/>
            <pc:sldMk cId="3757265596" sldId="263"/>
            <ac:spMk id="10" creationId="{6A3A8416-4049-E456-5866-99D10680778F}"/>
          </ac:spMkLst>
        </pc:spChg>
        <pc:picChg chg="del">
          <ac:chgData name="Lucie Konečná" userId="e77d300807919a1d" providerId="LiveId" clId="{A7677899-49BB-4C0A-B388-2F628B496C59}" dt="2023-03-30T12:58:43.176" v="995" actId="478"/>
          <ac:picMkLst>
            <pc:docMk/>
            <pc:sldMk cId="3757265596" sldId="263"/>
            <ac:picMk id="6" creationId="{31B63C76-2123-0028-5D82-C50962F3C5C9}"/>
          </ac:picMkLst>
        </pc:picChg>
        <pc:picChg chg="add mod">
          <ac:chgData name="Lucie Konečná" userId="e77d300807919a1d" providerId="LiveId" clId="{A7677899-49BB-4C0A-B388-2F628B496C59}" dt="2023-03-30T13:21:15.834" v="1008" actId="1076"/>
          <ac:picMkLst>
            <pc:docMk/>
            <pc:sldMk cId="3757265596" sldId="263"/>
            <ac:picMk id="7" creationId="{A5CB7B67-4701-1ABD-D4E3-6A8568CBDE4E}"/>
          </ac:picMkLst>
        </pc:picChg>
        <pc:picChg chg="add mod modCrop">
          <ac:chgData name="Lucie Konečná" userId="e77d300807919a1d" providerId="LiveId" clId="{A7677899-49BB-4C0A-B388-2F628B496C59}" dt="2023-03-30T13:21:20.489" v="1009" actId="1076"/>
          <ac:picMkLst>
            <pc:docMk/>
            <pc:sldMk cId="3757265596" sldId="263"/>
            <ac:picMk id="8" creationId="{BFEA080F-F1AA-EE8D-CE8F-E98E4E11A518}"/>
          </ac:picMkLst>
        </pc:picChg>
      </pc:sldChg>
      <pc:sldChg chg="del">
        <pc:chgData name="Lucie Konečná" userId="e77d300807919a1d" providerId="LiveId" clId="{A7677899-49BB-4C0A-B388-2F628B496C59}" dt="2023-03-10T13:37:06.380" v="176" actId="47"/>
        <pc:sldMkLst>
          <pc:docMk/>
          <pc:sldMk cId="3771181955" sldId="263"/>
        </pc:sldMkLst>
      </pc:sldChg>
      <pc:sldChg chg="del">
        <pc:chgData name="Lucie Konečná" userId="e77d300807919a1d" providerId="LiveId" clId="{A7677899-49BB-4C0A-B388-2F628B496C59}" dt="2023-03-10T13:37:06.012" v="175" actId="47"/>
        <pc:sldMkLst>
          <pc:docMk/>
          <pc:sldMk cId="2825678849" sldId="264"/>
        </pc:sldMkLst>
      </pc:sldChg>
      <pc:sldChg chg="addSp delSp modSp add del mod">
        <pc:chgData name="Lucie Konečná" userId="e77d300807919a1d" providerId="LiveId" clId="{A7677899-49BB-4C0A-B388-2F628B496C59}" dt="2023-03-30T13:58:22.268" v="1497" actId="2696"/>
        <pc:sldMkLst>
          <pc:docMk/>
          <pc:sldMk cId="3478845423" sldId="264"/>
        </pc:sldMkLst>
        <pc:spChg chg="mod">
          <ac:chgData name="Lucie Konečná" userId="e77d300807919a1d" providerId="LiveId" clId="{A7677899-49BB-4C0A-B388-2F628B496C59}" dt="2023-03-30T13:36:11.234" v="1132" actId="20577"/>
          <ac:spMkLst>
            <pc:docMk/>
            <pc:sldMk cId="3478845423" sldId="264"/>
            <ac:spMk id="4" creationId="{2679885D-163C-B3E7-AE85-159D42CCDA21}"/>
          </ac:spMkLst>
        </pc:spChg>
        <pc:spChg chg="add mod">
          <ac:chgData name="Lucie Konečná" userId="e77d300807919a1d" providerId="LiveId" clId="{A7677899-49BB-4C0A-B388-2F628B496C59}" dt="2023-03-30T13:36:03.895" v="1102" actId="478"/>
          <ac:spMkLst>
            <pc:docMk/>
            <pc:sldMk cId="3478845423" sldId="264"/>
            <ac:spMk id="7" creationId="{42EDB05B-2B46-6730-9094-DE4177EF2922}"/>
          </ac:spMkLst>
        </pc:spChg>
        <pc:picChg chg="del">
          <ac:chgData name="Lucie Konečná" userId="e77d300807919a1d" providerId="LiveId" clId="{A7677899-49BB-4C0A-B388-2F628B496C59}" dt="2023-03-30T13:36:03.895" v="1102" actId="478"/>
          <ac:picMkLst>
            <pc:docMk/>
            <pc:sldMk cId="3478845423" sldId="264"/>
            <ac:picMk id="6" creationId="{0C672B04-AED4-C53E-89CA-C0B2E032D9C9}"/>
          </ac:picMkLst>
        </pc:picChg>
      </pc:sldChg>
      <pc:sldChg chg="del">
        <pc:chgData name="Lucie Konečná" userId="e77d300807919a1d" providerId="LiveId" clId="{A7677899-49BB-4C0A-B388-2F628B496C59}" dt="2023-03-10T13:37:08.055" v="180" actId="47"/>
        <pc:sldMkLst>
          <pc:docMk/>
          <pc:sldMk cId="218733869" sldId="265"/>
        </pc:sldMkLst>
      </pc:sldChg>
      <pc:sldChg chg="addSp delSp modSp add mod">
        <pc:chgData name="Lucie Konečná" userId="e77d300807919a1d" providerId="LiveId" clId="{A7677899-49BB-4C0A-B388-2F628B496C59}" dt="2023-04-01T18:43:56.426" v="5021" actId="21"/>
        <pc:sldMkLst>
          <pc:docMk/>
          <pc:sldMk cId="1599191064" sldId="265"/>
        </pc:sldMkLst>
        <pc:spChg chg="del mod">
          <ac:chgData name="Lucie Konečná" userId="e77d300807919a1d" providerId="LiveId" clId="{A7677899-49BB-4C0A-B388-2F628B496C59}" dt="2023-04-01T18:43:56.426" v="5021" actId="21"/>
          <ac:spMkLst>
            <pc:docMk/>
            <pc:sldMk cId="1599191064" sldId="265"/>
            <ac:spMk id="2" creationId="{15BA7486-5528-AD9D-C706-52D8EC049569}"/>
          </ac:spMkLst>
        </pc:spChg>
        <pc:spChg chg="mod">
          <ac:chgData name="Lucie Konečná" userId="e77d300807919a1d" providerId="LiveId" clId="{A7677899-49BB-4C0A-B388-2F628B496C59}" dt="2023-03-30T13:36:35.336" v="1171" actId="20577"/>
          <ac:spMkLst>
            <pc:docMk/>
            <pc:sldMk cId="1599191064" sldId="265"/>
            <ac:spMk id="4" creationId="{2679885D-163C-B3E7-AE85-159D42CCDA21}"/>
          </ac:spMkLst>
        </pc:spChg>
        <pc:spChg chg="mod">
          <ac:chgData name="Lucie Konečná" userId="e77d300807919a1d" providerId="LiveId" clId="{A7677899-49BB-4C0A-B388-2F628B496C59}" dt="2023-03-30T13:41:14.344" v="1471" actId="120"/>
          <ac:spMkLst>
            <pc:docMk/>
            <pc:sldMk cId="1599191064" sldId="265"/>
            <ac:spMk id="7" creationId="{42EDB05B-2B46-6730-9094-DE4177EF2922}"/>
          </ac:spMkLst>
        </pc:spChg>
        <pc:picChg chg="add mod">
          <ac:chgData name="Lucie Konečná" userId="e77d300807919a1d" providerId="LiveId" clId="{A7677899-49BB-4C0A-B388-2F628B496C59}" dt="2023-03-30T13:52:00.424" v="1496" actId="1076"/>
          <ac:picMkLst>
            <pc:docMk/>
            <pc:sldMk cId="1599191064" sldId="265"/>
            <ac:picMk id="6" creationId="{035B18E2-A78A-D450-5D64-AB9541225B36}"/>
          </ac:picMkLst>
        </pc:picChg>
      </pc:sldChg>
      <pc:sldChg chg="del">
        <pc:chgData name="Lucie Konečná" userId="e77d300807919a1d" providerId="LiveId" clId="{A7677899-49BB-4C0A-B388-2F628B496C59}" dt="2023-03-10T13:37:05.415" v="173" actId="47"/>
        <pc:sldMkLst>
          <pc:docMk/>
          <pc:sldMk cId="132911386" sldId="266"/>
        </pc:sldMkLst>
      </pc:sldChg>
      <pc:sldChg chg="modSp new del mod">
        <pc:chgData name="Lucie Konečná" userId="e77d300807919a1d" providerId="LiveId" clId="{A7677899-49BB-4C0A-B388-2F628B496C59}" dt="2023-03-31T17:05:11.288" v="4642" actId="2696"/>
        <pc:sldMkLst>
          <pc:docMk/>
          <pc:sldMk cId="1798920359" sldId="266"/>
        </pc:sldMkLst>
        <pc:spChg chg="mod">
          <ac:chgData name="Lucie Konečná" userId="e77d300807919a1d" providerId="LiveId" clId="{A7677899-49BB-4C0A-B388-2F628B496C59}" dt="2023-03-30T13:42:54.086" v="1487" actId="20577"/>
          <ac:spMkLst>
            <pc:docMk/>
            <pc:sldMk cId="1798920359" sldId="266"/>
            <ac:spMk id="4" creationId="{ABCDF5DA-9E07-39F3-7481-883F71F69E70}"/>
          </ac:spMkLst>
        </pc:spChg>
      </pc:sldChg>
      <pc:sldChg chg="del">
        <pc:chgData name="Lucie Konečná" userId="e77d300807919a1d" providerId="LiveId" clId="{A7677899-49BB-4C0A-B388-2F628B496C59}" dt="2023-03-10T13:37:05.668" v="174" actId="47"/>
        <pc:sldMkLst>
          <pc:docMk/>
          <pc:sldMk cId="2391687816" sldId="267"/>
        </pc:sldMkLst>
      </pc:sldChg>
      <pc:sldChg chg="delSp modSp add mod ord">
        <pc:chgData name="Lucie Konečná" userId="e77d300807919a1d" providerId="LiveId" clId="{A7677899-49BB-4C0A-B388-2F628B496C59}" dt="2023-04-13T16:10:35.416" v="5253" actId="14100"/>
        <pc:sldMkLst>
          <pc:docMk/>
          <pc:sldMk cId="2833810780" sldId="267"/>
        </pc:sldMkLst>
        <pc:spChg chg="del">
          <ac:chgData name="Lucie Konečná" userId="e77d300807919a1d" providerId="LiveId" clId="{A7677899-49BB-4C0A-B388-2F628B496C59}" dt="2023-04-01T18:44:18.340" v="5026" actId="478"/>
          <ac:spMkLst>
            <pc:docMk/>
            <pc:sldMk cId="2833810780" sldId="267"/>
            <ac:spMk id="2" creationId="{5CCDB6AA-5322-7AA8-000B-186B57CDA955}"/>
          </ac:spMkLst>
        </pc:spChg>
        <pc:spChg chg="mod">
          <ac:chgData name="Lucie Konečná" userId="e77d300807919a1d" providerId="LiveId" clId="{A7677899-49BB-4C0A-B388-2F628B496C59}" dt="2023-04-13T16:10:35.416" v="5253" actId="14100"/>
          <ac:spMkLst>
            <pc:docMk/>
            <pc:sldMk cId="2833810780" sldId="267"/>
            <ac:spMk id="4" creationId="{ABCDF5DA-9E07-39F3-7481-883F71F69E70}"/>
          </ac:spMkLst>
        </pc:spChg>
        <pc:spChg chg="mod">
          <ac:chgData name="Lucie Konečná" userId="e77d300807919a1d" providerId="LiveId" clId="{A7677899-49BB-4C0A-B388-2F628B496C59}" dt="2023-04-13T15:22:31.602" v="5202" actId="20577"/>
          <ac:spMkLst>
            <pc:docMk/>
            <pc:sldMk cId="2833810780" sldId="267"/>
            <ac:spMk id="5" creationId="{F0DC1FF4-E4D3-B4AF-DF5C-7BFBC1DE6CFB}"/>
          </ac:spMkLst>
        </pc:spChg>
      </pc:sldChg>
      <pc:sldChg chg="del">
        <pc:chgData name="Lucie Konečná" userId="e77d300807919a1d" providerId="LiveId" clId="{A7677899-49BB-4C0A-B388-2F628B496C59}" dt="2023-03-10T13:37:04.904" v="171" actId="47"/>
        <pc:sldMkLst>
          <pc:docMk/>
          <pc:sldMk cId="1402978286" sldId="268"/>
        </pc:sldMkLst>
      </pc:sldChg>
      <pc:sldChg chg="addSp delSp modSp add mod">
        <pc:chgData name="Lucie Konečná" userId="e77d300807919a1d" providerId="LiveId" clId="{A7677899-49BB-4C0A-B388-2F628B496C59}" dt="2023-04-01T18:44:00.648" v="5022" actId="478"/>
        <pc:sldMkLst>
          <pc:docMk/>
          <pc:sldMk cId="1759670732" sldId="268"/>
        </pc:sldMkLst>
        <pc:spChg chg="del">
          <ac:chgData name="Lucie Konečná" userId="e77d300807919a1d" providerId="LiveId" clId="{A7677899-49BB-4C0A-B388-2F628B496C59}" dt="2023-04-01T18:44:00.648" v="5022" actId="478"/>
          <ac:spMkLst>
            <pc:docMk/>
            <pc:sldMk cId="1759670732" sldId="268"/>
            <ac:spMk id="2" creationId="{15BA7486-5528-AD9D-C706-52D8EC049569}"/>
          </ac:spMkLst>
        </pc:spChg>
        <pc:spChg chg="mod">
          <ac:chgData name="Lucie Konečná" userId="e77d300807919a1d" providerId="LiveId" clId="{A7677899-49BB-4C0A-B388-2F628B496C59}" dt="2023-03-30T14:03:39.313" v="1540" actId="20577"/>
          <ac:spMkLst>
            <pc:docMk/>
            <pc:sldMk cId="1759670732" sldId="268"/>
            <ac:spMk id="4" creationId="{2679885D-163C-B3E7-AE85-159D42CCDA21}"/>
          </ac:spMkLst>
        </pc:spChg>
        <pc:spChg chg="del mod">
          <ac:chgData name="Lucie Konečná" userId="e77d300807919a1d" providerId="LiveId" clId="{A7677899-49BB-4C0A-B388-2F628B496C59}" dt="2023-03-30T14:36:08.302" v="1543" actId="22"/>
          <ac:spMkLst>
            <pc:docMk/>
            <pc:sldMk cId="1759670732" sldId="268"/>
            <ac:spMk id="7" creationId="{42EDB05B-2B46-6730-9094-DE4177EF2922}"/>
          </ac:spMkLst>
        </pc:spChg>
        <pc:picChg chg="del">
          <ac:chgData name="Lucie Konečná" userId="e77d300807919a1d" providerId="LiveId" clId="{A7677899-49BB-4C0A-B388-2F628B496C59}" dt="2023-03-30T14:03:42.113" v="1541" actId="478"/>
          <ac:picMkLst>
            <pc:docMk/>
            <pc:sldMk cId="1759670732" sldId="268"/>
            <ac:picMk id="6" creationId="{035B18E2-A78A-D450-5D64-AB9541225B36}"/>
          </ac:picMkLst>
        </pc:picChg>
        <pc:picChg chg="add mod ord">
          <ac:chgData name="Lucie Konečná" userId="e77d300807919a1d" providerId="LiveId" clId="{A7677899-49BB-4C0A-B388-2F628B496C59}" dt="2023-03-30T14:36:52.481" v="1549" actId="14100"/>
          <ac:picMkLst>
            <pc:docMk/>
            <pc:sldMk cId="1759670732" sldId="268"/>
            <ac:picMk id="8" creationId="{AA291489-088C-8320-8BC8-77E2F9156DB7}"/>
          </ac:picMkLst>
        </pc:picChg>
        <pc:picChg chg="add mod">
          <ac:chgData name="Lucie Konečná" userId="e77d300807919a1d" providerId="LiveId" clId="{A7677899-49BB-4C0A-B388-2F628B496C59}" dt="2023-03-30T14:36:48.624" v="1548" actId="1076"/>
          <ac:picMkLst>
            <pc:docMk/>
            <pc:sldMk cId="1759670732" sldId="268"/>
            <ac:picMk id="10" creationId="{AE7274D0-8549-9636-9984-E8BB26DF65DE}"/>
          </ac:picMkLst>
        </pc:picChg>
      </pc:sldChg>
      <pc:sldChg chg="del">
        <pc:chgData name="Lucie Konečná" userId="e77d300807919a1d" providerId="LiveId" clId="{A7677899-49BB-4C0A-B388-2F628B496C59}" dt="2023-03-10T13:37:06.676" v="177" actId="47"/>
        <pc:sldMkLst>
          <pc:docMk/>
          <pc:sldMk cId="1354313398" sldId="269"/>
        </pc:sldMkLst>
      </pc:sldChg>
      <pc:sldChg chg="addSp delSp modSp add mod">
        <pc:chgData name="Lucie Konečná" userId="e77d300807919a1d" providerId="LiveId" clId="{A7677899-49BB-4C0A-B388-2F628B496C59}" dt="2023-04-01T18:44:05.785" v="5024" actId="478"/>
        <pc:sldMkLst>
          <pc:docMk/>
          <pc:sldMk cId="3865729803" sldId="269"/>
        </pc:sldMkLst>
        <pc:spChg chg="del mod">
          <ac:chgData name="Lucie Konečná" userId="e77d300807919a1d" providerId="LiveId" clId="{A7677899-49BB-4C0A-B388-2F628B496C59}" dt="2023-04-01T18:44:05.785" v="5024" actId="478"/>
          <ac:spMkLst>
            <pc:docMk/>
            <pc:sldMk cId="3865729803" sldId="269"/>
            <ac:spMk id="2" creationId="{15BA7486-5528-AD9D-C706-52D8EC049569}"/>
          </ac:spMkLst>
        </pc:spChg>
        <pc:spChg chg="mod">
          <ac:chgData name="Lucie Konečná" userId="e77d300807919a1d" providerId="LiveId" clId="{A7677899-49BB-4C0A-B388-2F628B496C59}" dt="2023-03-30T14:54:55.637" v="1616" actId="20577"/>
          <ac:spMkLst>
            <pc:docMk/>
            <pc:sldMk cId="3865729803" sldId="269"/>
            <ac:spMk id="4" creationId="{2679885D-163C-B3E7-AE85-159D42CCDA21}"/>
          </ac:spMkLst>
        </pc:spChg>
        <pc:spChg chg="add del mod">
          <ac:chgData name="Lucie Konečná" userId="e77d300807919a1d" providerId="LiveId" clId="{A7677899-49BB-4C0A-B388-2F628B496C59}" dt="2023-03-30T15:00:58.693" v="1621" actId="22"/>
          <ac:spMkLst>
            <pc:docMk/>
            <pc:sldMk cId="3865729803" sldId="269"/>
            <ac:spMk id="6" creationId="{96A04ACE-258C-0B37-DEB9-FAFA20D3D730}"/>
          </ac:spMkLst>
        </pc:spChg>
        <pc:picChg chg="del">
          <ac:chgData name="Lucie Konečná" userId="e77d300807919a1d" providerId="LiveId" clId="{A7677899-49BB-4C0A-B388-2F628B496C59}" dt="2023-03-30T14:51:13.872" v="1585" actId="478"/>
          <ac:picMkLst>
            <pc:docMk/>
            <pc:sldMk cId="3865729803" sldId="269"/>
            <ac:picMk id="8" creationId="{AA291489-088C-8320-8BC8-77E2F9156DB7}"/>
          </ac:picMkLst>
        </pc:picChg>
        <pc:picChg chg="add mod ord">
          <ac:chgData name="Lucie Konečná" userId="e77d300807919a1d" providerId="LiveId" clId="{A7677899-49BB-4C0A-B388-2F628B496C59}" dt="2023-03-30T15:01:01.714" v="1622" actId="1076"/>
          <ac:picMkLst>
            <pc:docMk/>
            <pc:sldMk cId="3865729803" sldId="269"/>
            <ac:picMk id="9" creationId="{FA08855D-A097-1E26-0AD8-BEF536CB26F7}"/>
          </ac:picMkLst>
        </pc:picChg>
        <pc:picChg chg="del">
          <ac:chgData name="Lucie Konečná" userId="e77d300807919a1d" providerId="LiveId" clId="{A7677899-49BB-4C0A-B388-2F628B496C59}" dt="2023-03-30T14:51:17.325" v="1587" actId="478"/>
          <ac:picMkLst>
            <pc:docMk/>
            <pc:sldMk cId="3865729803" sldId="269"/>
            <ac:picMk id="10" creationId="{AE7274D0-8549-9636-9984-E8BB26DF65DE}"/>
          </ac:picMkLst>
        </pc:picChg>
        <pc:picChg chg="add mod">
          <ac:chgData name="Lucie Konečná" userId="e77d300807919a1d" providerId="LiveId" clId="{A7677899-49BB-4C0A-B388-2F628B496C59}" dt="2023-03-30T15:01:39.758" v="1624" actId="1076"/>
          <ac:picMkLst>
            <pc:docMk/>
            <pc:sldMk cId="3865729803" sldId="269"/>
            <ac:picMk id="12" creationId="{0E173CF4-4FF8-D179-5AD5-23EC2C8D1E1C}"/>
          </ac:picMkLst>
        </pc:picChg>
      </pc:sldChg>
      <pc:sldChg chg="del">
        <pc:chgData name="Lucie Konečná" userId="e77d300807919a1d" providerId="LiveId" clId="{A7677899-49BB-4C0A-B388-2F628B496C59}" dt="2023-03-10T13:37:08.921" v="182" actId="47"/>
        <pc:sldMkLst>
          <pc:docMk/>
          <pc:sldMk cId="780036262" sldId="270"/>
        </pc:sldMkLst>
      </pc:sldChg>
      <pc:sldChg chg="addSp delSp modSp add mod">
        <pc:chgData name="Lucie Konečná" userId="e77d300807919a1d" providerId="LiveId" clId="{A7677899-49BB-4C0A-B388-2F628B496C59}" dt="2023-04-01T18:44:11.295" v="5025" actId="478"/>
        <pc:sldMkLst>
          <pc:docMk/>
          <pc:sldMk cId="1798758558" sldId="270"/>
        </pc:sldMkLst>
        <pc:spChg chg="del">
          <ac:chgData name="Lucie Konečná" userId="e77d300807919a1d" providerId="LiveId" clId="{A7677899-49BB-4C0A-B388-2F628B496C59}" dt="2023-04-01T18:44:11.295" v="5025" actId="478"/>
          <ac:spMkLst>
            <pc:docMk/>
            <pc:sldMk cId="1798758558" sldId="270"/>
            <ac:spMk id="2" creationId="{15BA7486-5528-AD9D-C706-52D8EC049569}"/>
          </ac:spMkLst>
        </pc:spChg>
        <pc:spChg chg="add mod">
          <ac:chgData name="Lucie Konečná" userId="e77d300807919a1d" providerId="LiveId" clId="{A7677899-49BB-4C0A-B388-2F628B496C59}" dt="2023-03-30T15:01:48.748" v="1627" actId="5793"/>
          <ac:spMkLst>
            <pc:docMk/>
            <pc:sldMk cId="1798758558" sldId="270"/>
            <ac:spMk id="6" creationId="{B099C9B3-DECA-3547-D182-E0C146797B61}"/>
          </ac:spMkLst>
        </pc:spChg>
        <pc:picChg chg="add mod">
          <ac:chgData name="Lucie Konečná" userId="e77d300807919a1d" providerId="LiveId" clId="{A7677899-49BB-4C0A-B388-2F628B496C59}" dt="2023-03-30T15:02:23.342" v="1632" actId="14100"/>
          <ac:picMkLst>
            <pc:docMk/>
            <pc:sldMk cId="1798758558" sldId="270"/>
            <ac:picMk id="8" creationId="{D159E597-5CC2-FED7-1E24-5D93A87F8449}"/>
          </ac:picMkLst>
        </pc:picChg>
        <pc:picChg chg="del">
          <ac:chgData name="Lucie Konečná" userId="e77d300807919a1d" providerId="LiveId" clId="{A7677899-49BB-4C0A-B388-2F628B496C59}" dt="2023-03-30T15:01:47.614" v="1626" actId="478"/>
          <ac:picMkLst>
            <pc:docMk/>
            <pc:sldMk cId="1798758558" sldId="270"/>
            <ac:picMk id="9" creationId="{FA08855D-A097-1E26-0AD8-BEF536CB26F7}"/>
          </ac:picMkLst>
        </pc:picChg>
        <pc:picChg chg="del">
          <ac:chgData name="Lucie Konečná" userId="e77d300807919a1d" providerId="LiveId" clId="{A7677899-49BB-4C0A-B388-2F628B496C59}" dt="2023-03-30T15:01:52.685" v="1628" actId="478"/>
          <ac:picMkLst>
            <pc:docMk/>
            <pc:sldMk cId="1798758558" sldId="270"/>
            <ac:picMk id="12" creationId="{0E173CF4-4FF8-D179-5AD5-23EC2C8D1E1C}"/>
          </ac:picMkLst>
        </pc:picChg>
      </pc:sldChg>
      <pc:sldChg chg="del">
        <pc:chgData name="Lucie Konečná" userId="e77d300807919a1d" providerId="LiveId" clId="{A7677899-49BB-4C0A-B388-2F628B496C59}" dt="2023-03-10T13:37:09.308" v="183" actId="47"/>
        <pc:sldMkLst>
          <pc:docMk/>
          <pc:sldMk cId="1061850407" sldId="271"/>
        </pc:sldMkLst>
      </pc:sldChg>
      <pc:sldChg chg="delSp modSp new mod">
        <pc:chgData name="Lucie Konečná" userId="e77d300807919a1d" providerId="LiveId" clId="{A7677899-49BB-4C0A-B388-2F628B496C59}" dt="2023-04-01T18:45:14.033" v="5033" actId="478"/>
        <pc:sldMkLst>
          <pc:docMk/>
          <pc:sldMk cId="2608546234" sldId="271"/>
        </pc:sldMkLst>
        <pc:spChg chg="del">
          <ac:chgData name="Lucie Konečná" userId="e77d300807919a1d" providerId="LiveId" clId="{A7677899-49BB-4C0A-B388-2F628B496C59}" dt="2023-04-01T18:45:14.033" v="5033" actId="478"/>
          <ac:spMkLst>
            <pc:docMk/>
            <pc:sldMk cId="2608546234" sldId="271"/>
            <ac:spMk id="2" creationId="{C75094EF-2305-4AF4-88F4-D65C8993ACD0}"/>
          </ac:spMkLst>
        </pc:spChg>
        <pc:spChg chg="mod">
          <ac:chgData name="Lucie Konečná" userId="e77d300807919a1d" providerId="LiveId" clId="{A7677899-49BB-4C0A-B388-2F628B496C59}" dt="2023-04-01T18:26:04.508" v="4690" actId="20577"/>
          <ac:spMkLst>
            <pc:docMk/>
            <pc:sldMk cId="2608546234" sldId="271"/>
            <ac:spMk id="4" creationId="{8ED4EA77-25FA-62AB-9581-863EB6547996}"/>
          </ac:spMkLst>
        </pc:spChg>
        <pc:spChg chg="mod">
          <ac:chgData name="Lucie Konečná" userId="e77d300807919a1d" providerId="LiveId" clId="{A7677899-49BB-4C0A-B388-2F628B496C59}" dt="2023-04-01T18:36:20.145" v="4928" actId="20577"/>
          <ac:spMkLst>
            <pc:docMk/>
            <pc:sldMk cId="2608546234" sldId="271"/>
            <ac:spMk id="5" creationId="{15EC0BE5-5285-937A-8591-4308B34B6E4C}"/>
          </ac:spMkLst>
        </pc:spChg>
      </pc:sldChg>
      <pc:sldChg chg="del">
        <pc:chgData name="Lucie Konečná" userId="e77d300807919a1d" providerId="LiveId" clId="{A7677899-49BB-4C0A-B388-2F628B496C59}" dt="2023-03-10T13:37:09.855" v="184" actId="47"/>
        <pc:sldMkLst>
          <pc:docMk/>
          <pc:sldMk cId="3540665420" sldId="272"/>
        </pc:sldMkLst>
      </pc:sldChg>
      <pc:sldChg chg="delSp modSp new mod">
        <pc:chgData name="Lucie Konečná" userId="e77d300807919a1d" providerId="LiveId" clId="{A7677899-49BB-4C0A-B388-2F628B496C59}" dt="2023-04-01T18:45:41.650" v="5039" actId="478"/>
        <pc:sldMkLst>
          <pc:docMk/>
          <pc:sldMk cId="4163387884" sldId="272"/>
        </pc:sldMkLst>
        <pc:spChg chg="del">
          <ac:chgData name="Lucie Konečná" userId="e77d300807919a1d" providerId="LiveId" clId="{A7677899-49BB-4C0A-B388-2F628B496C59}" dt="2023-04-01T18:45:41.650" v="5039" actId="478"/>
          <ac:spMkLst>
            <pc:docMk/>
            <pc:sldMk cId="4163387884" sldId="272"/>
            <ac:spMk id="2" creationId="{DA1EA3CE-CFC1-3077-6BDF-FA98F80E028C}"/>
          </ac:spMkLst>
        </pc:spChg>
        <pc:spChg chg="mod">
          <ac:chgData name="Lucie Konečná" userId="e77d300807919a1d" providerId="LiveId" clId="{A7677899-49BB-4C0A-B388-2F628B496C59}" dt="2023-03-31T17:00:39.022" v="4274" actId="20577"/>
          <ac:spMkLst>
            <pc:docMk/>
            <pc:sldMk cId="4163387884" sldId="272"/>
            <ac:spMk id="4" creationId="{DDCD86BC-A080-8DF5-0A5F-087544CB5F29}"/>
          </ac:spMkLst>
        </pc:spChg>
        <pc:spChg chg="mod">
          <ac:chgData name="Lucie Konečná" userId="e77d300807919a1d" providerId="LiveId" clId="{A7677899-49BB-4C0A-B388-2F628B496C59}" dt="2023-03-31T17:03:26.473" v="4641" actId="20577"/>
          <ac:spMkLst>
            <pc:docMk/>
            <pc:sldMk cId="4163387884" sldId="272"/>
            <ac:spMk id="5" creationId="{2FF45AEC-8062-D0F5-5CE4-FB20E11D388D}"/>
          </ac:spMkLst>
        </pc:spChg>
      </pc:sldChg>
      <pc:sldChg chg="del">
        <pc:chgData name="Lucie Konečná" userId="e77d300807919a1d" providerId="LiveId" clId="{A7677899-49BB-4C0A-B388-2F628B496C59}" dt="2023-03-10T13:37:05.114" v="172" actId="47"/>
        <pc:sldMkLst>
          <pc:docMk/>
          <pc:sldMk cId="6639936" sldId="273"/>
        </pc:sldMkLst>
      </pc:sldChg>
      <pc:sldChg chg="new del">
        <pc:chgData name="Lucie Konečná" userId="e77d300807919a1d" providerId="LiveId" clId="{A7677899-49BB-4C0A-B388-2F628B496C59}" dt="2023-03-31T14:24:30.072" v="1815" actId="47"/>
        <pc:sldMkLst>
          <pc:docMk/>
          <pc:sldMk cId="392472071" sldId="273"/>
        </pc:sldMkLst>
      </pc:sldChg>
      <pc:sldChg chg="new del">
        <pc:chgData name="Lucie Konečná" userId="e77d300807919a1d" providerId="LiveId" clId="{A7677899-49BB-4C0A-B388-2F628B496C59}" dt="2023-03-31T14:26:10.522" v="1870" actId="2696"/>
        <pc:sldMkLst>
          <pc:docMk/>
          <pc:sldMk cId="3383827321" sldId="273"/>
        </pc:sldMkLst>
      </pc:sldChg>
      <pc:sldChg chg="del">
        <pc:chgData name="Lucie Konečná" userId="e77d300807919a1d" providerId="LiveId" clId="{A7677899-49BB-4C0A-B388-2F628B496C59}" dt="2023-03-10T13:37:08.586" v="181" actId="47"/>
        <pc:sldMkLst>
          <pc:docMk/>
          <pc:sldMk cId="2617177577" sldId="274"/>
        </pc:sldMkLst>
      </pc:sldChg>
      <pc:sldChg chg="delSp modSp add mod">
        <pc:chgData name="Lucie Konečná" userId="e77d300807919a1d" providerId="LiveId" clId="{A7677899-49BB-4C0A-B388-2F628B496C59}" dt="2023-04-16T10:19:53.291" v="5558" actId="20577"/>
        <pc:sldMkLst>
          <pc:docMk/>
          <pc:sldMk cId="3079919594" sldId="274"/>
        </pc:sldMkLst>
        <pc:spChg chg="del">
          <ac:chgData name="Lucie Konečná" userId="e77d300807919a1d" providerId="LiveId" clId="{A7677899-49BB-4C0A-B388-2F628B496C59}" dt="2023-04-01T18:44:42.607" v="5029" actId="478"/>
          <ac:spMkLst>
            <pc:docMk/>
            <pc:sldMk cId="3079919594" sldId="274"/>
            <ac:spMk id="2" creationId="{5CCDB6AA-5322-7AA8-000B-186B57CDA955}"/>
          </ac:spMkLst>
        </pc:spChg>
        <pc:spChg chg="mod">
          <ac:chgData name="Lucie Konečná" userId="e77d300807919a1d" providerId="LiveId" clId="{A7677899-49BB-4C0A-B388-2F628B496C59}" dt="2023-04-13T16:15:01.376" v="5259" actId="20577"/>
          <ac:spMkLst>
            <pc:docMk/>
            <pc:sldMk cId="3079919594" sldId="274"/>
            <ac:spMk id="4" creationId="{ABCDF5DA-9E07-39F3-7481-883F71F69E70}"/>
          </ac:spMkLst>
        </pc:spChg>
        <pc:spChg chg="mod">
          <ac:chgData name="Lucie Konečná" userId="e77d300807919a1d" providerId="LiveId" clId="{A7677899-49BB-4C0A-B388-2F628B496C59}" dt="2023-04-16T10:19:53.291" v="5558" actId="20577"/>
          <ac:spMkLst>
            <pc:docMk/>
            <pc:sldMk cId="3079919594" sldId="274"/>
            <ac:spMk id="5" creationId="{F0DC1FF4-E4D3-B4AF-DF5C-7BFBC1DE6CFB}"/>
          </ac:spMkLst>
        </pc:spChg>
      </pc:sldChg>
      <pc:sldChg chg="addSp delSp modSp add mod">
        <pc:chgData name="Lucie Konečná" userId="e77d300807919a1d" providerId="LiveId" clId="{A7677899-49BB-4C0A-B388-2F628B496C59}" dt="2023-04-13T16:14:52.500" v="5256" actId="20577"/>
        <pc:sldMkLst>
          <pc:docMk/>
          <pc:sldMk cId="177939409" sldId="275"/>
        </pc:sldMkLst>
        <pc:spChg chg="del">
          <ac:chgData name="Lucie Konečná" userId="e77d300807919a1d" providerId="LiveId" clId="{A7677899-49BB-4C0A-B388-2F628B496C59}" dt="2023-04-01T18:44:23.032" v="5027" actId="478"/>
          <ac:spMkLst>
            <pc:docMk/>
            <pc:sldMk cId="177939409" sldId="275"/>
            <ac:spMk id="2" creationId="{5CCDB6AA-5322-7AA8-000B-186B57CDA955}"/>
          </ac:spMkLst>
        </pc:spChg>
        <pc:spChg chg="mod">
          <ac:chgData name="Lucie Konečná" userId="e77d300807919a1d" providerId="LiveId" clId="{A7677899-49BB-4C0A-B388-2F628B496C59}" dt="2023-04-13T16:14:52.500" v="5256" actId="20577"/>
          <ac:spMkLst>
            <pc:docMk/>
            <pc:sldMk cId="177939409" sldId="275"/>
            <ac:spMk id="4" creationId="{ABCDF5DA-9E07-39F3-7481-883F71F69E70}"/>
          </ac:spMkLst>
        </pc:spChg>
        <pc:spChg chg="del mod">
          <ac:chgData name="Lucie Konečná" userId="e77d300807919a1d" providerId="LiveId" clId="{A7677899-49BB-4C0A-B388-2F628B496C59}" dt="2023-03-31T14:33:03.736" v="1873" actId="22"/>
          <ac:spMkLst>
            <pc:docMk/>
            <pc:sldMk cId="177939409" sldId="275"/>
            <ac:spMk id="5" creationId="{F0DC1FF4-E4D3-B4AF-DF5C-7BFBC1DE6CFB}"/>
          </ac:spMkLst>
        </pc:spChg>
        <pc:picChg chg="add mod ord">
          <ac:chgData name="Lucie Konečná" userId="e77d300807919a1d" providerId="LiveId" clId="{A7677899-49BB-4C0A-B388-2F628B496C59}" dt="2023-03-31T15:09:13.569" v="3457" actId="1076"/>
          <ac:picMkLst>
            <pc:docMk/>
            <pc:sldMk cId="177939409" sldId="275"/>
            <ac:picMk id="7" creationId="{6BDEDBA8-EE0C-6E19-FA8A-F8CF27AE8704}"/>
          </ac:picMkLst>
        </pc:picChg>
        <pc:picChg chg="add mod">
          <ac:chgData name="Lucie Konečná" userId="e77d300807919a1d" providerId="LiveId" clId="{A7677899-49BB-4C0A-B388-2F628B496C59}" dt="2023-03-31T15:09:45.601" v="3459" actId="1076"/>
          <ac:picMkLst>
            <pc:docMk/>
            <pc:sldMk cId="177939409" sldId="275"/>
            <ac:picMk id="9" creationId="{33B437CD-18E6-55F3-EA6D-1B31FB5CADC9}"/>
          </ac:picMkLst>
        </pc:picChg>
      </pc:sldChg>
      <pc:sldChg chg="del">
        <pc:chgData name="Lucie Konečná" userId="e77d300807919a1d" providerId="LiveId" clId="{A7677899-49BB-4C0A-B388-2F628B496C59}" dt="2023-03-10T13:37:03.786" v="167" actId="47"/>
        <pc:sldMkLst>
          <pc:docMk/>
          <pc:sldMk cId="1879733932" sldId="275"/>
        </pc:sldMkLst>
      </pc:sldChg>
      <pc:sldChg chg="addSp delSp modSp add mod">
        <pc:chgData name="Lucie Konečná" userId="e77d300807919a1d" providerId="LiveId" clId="{A7677899-49BB-4C0A-B388-2F628B496C59}" dt="2023-04-14T13:17:43.025" v="5437" actId="1076"/>
        <pc:sldMkLst>
          <pc:docMk/>
          <pc:sldMk cId="1849188144" sldId="276"/>
        </pc:sldMkLst>
        <pc:spChg chg="del">
          <ac:chgData name="Lucie Konečná" userId="e77d300807919a1d" providerId="LiveId" clId="{A7677899-49BB-4C0A-B388-2F628B496C59}" dt="2023-04-01T18:45:10.290" v="5032" actId="478"/>
          <ac:spMkLst>
            <pc:docMk/>
            <pc:sldMk cId="1849188144" sldId="276"/>
            <ac:spMk id="2" creationId="{5CCDB6AA-5322-7AA8-000B-186B57CDA955}"/>
          </ac:spMkLst>
        </pc:spChg>
        <pc:spChg chg="mod">
          <ac:chgData name="Lucie Konečná" userId="e77d300807919a1d" providerId="LiveId" clId="{A7677899-49BB-4C0A-B388-2F628B496C59}" dt="2023-04-14T13:16:50.070" v="5434" actId="1076"/>
          <ac:spMkLst>
            <pc:docMk/>
            <pc:sldMk cId="1849188144" sldId="276"/>
            <ac:spMk id="4" creationId="{ABCDF5DA-9E07-39F3-7481-883F71F69E70}"/>
          </ac:spMkLst>
        </pc:spChg>
        <pc:spChg chg="mod">
          <ac:chgData name="Lucie Konečná" userId="e77d300807919a1d" providerId="LiveId" clId="{A7677899-49BB-4C0A-B388-2F628B496C59}" dt="2023-03-31T16:03:57.011" v="4207" actId="20577"/>
          <ac:spMkLst>
            <pc:docMk/>
            <pc:sldMk cId="1849188144" sldId="276"/>
            <ac:spMk id="5" creationId="{F0DC1FF4-E4D3-B4AF-DF5C-7BFBC1DE6CFB}"/>
          </ac:spMkLst>
        </pc:spChg>
        <pc:graphicFrameChg chg="add mod modGraphic">
          <ac:chgData name="Lucie Konečná" userId="e77d300807919a1d" providerId="LiveId" clId="{A7677899-49BB-4C0A-B388-2F628B496C59}" dt="2023-04-14T13:17:17.686" v="5436" actId="1076"/>
          <ac:graphicFrameMkLst>
            <pc:docMk/>
            <pc:sldMk cId="1849188144" sldId="276"/>
            <ac:graphicFrameMk id="2" creationId="{1940556E-9171-47CC-06CC-E8FE21DAC777}"/>
          </ac:graphicFrameMkLst>
        </pc:graphicFrameChg>
        <pc:graphicFrameChg chg="add mod modGraphic">
          <ac:chgData name="Lucie Konečná" userId="e77d300807919a1d" providerId="LiveId" clId="{A7677899-49BB-4C0A-B388-2F628B496C59}" dt="2023-04-14T13:16:55" v="5435" actId="1076"/>
          <ac:graphicFrameMkLst>
            <pc:docMk/>
            <pc:sldMk cId="1849188144" sldId="276"/>
            <ac:graphicFrameMk id="6" creationId="{B6607C38-AE85-5AC3-1F71-2A06BCCB89BE}"/>
          </ac:graphicFrameMkLst>
        </pc:graphicFrameChg>
        <pc:graphicFrameChg chg="add del mod modGraphic">
          <ac:chgData name="Lucie Konečná" userId="e77d300807919a1d" providerId="LiveId" clId="{A7677899-49BB-4C0A-B388-2F628B496C59}" dt="2023-03-31T16:31:50.617" v="4227"/>
          <ac:graphicFrameMkLst>
            <pc:docMk/>
            <pc:sldMk cId="1849188144" sldId="276"/>
            <ac:graphicFrameMk id="7" creationId="{E675A6B4-4967-4BDB-D9BF-B8CA14799DEF}"/>
          </ac:graphicFrameMkLst>
        </pc:graphicFrameChg>
        <pc:graphicFrameChg chg="add mod">
          <ac:chgData name="Lucie Konečná" userId="e77d300807919a1d" providerId="LiveId" clId="{A7677899-49BB-4C0A-B388-2F628B496C59}" dt="2023-04-14T13:17:43.025" v="5437" actId="1076"/>
          <ac:graphicFrameMkLst>
            <pc:docMk/>
            <pc:sldMk cId="1849188144" sldId="276"/>
            <ac:graphicFrameMk id="8" creationId="{79FFA7CB-2BC6-2B2B-99BB-284259AD1EF3}"/>
          </ac:graphicFrameMkLst>
        </pc:graphicFrameChg>
      </pc:sldChg>
      <pc:sldChg chg="del">
        <pc:chgData name="Lucie Konečná" userId="e77d300807919a1d" providerId="LiveId" clId="{A7677899-49BB-4C0A-B388-2F628B496C59}" dt="2023-03-10T13:37:07.050" v="178" actId="47"/>
        <pc:sldMkLst>
          <pc:docMk/>
          <pc:sldMk cId="2442929248" sldId="276"/>
        </pc:sldMkLst>
      </pc:sldChg>
      <pc:sldChg chg="del">
        <pc:chgData name="Lucie Konečná" userId="e77d300807919a1d" providerId="LiveId" clId="{A7677899-49BB-4C0A-B388-2F628B496C59}" dt="2023-03-10T13:37:07.565" v="179" actId="47"/>
        <pc:sldMkLst>
          <pc:docMk/>
          <pc:sldMk cId="1522677720" sldId="277"/>
        </pc:sldMkLst>
      </pc:sldChg>
      <pc:sldChg chg="addSp delSp modSp add mod ord">
        <pc:chgData name="Lucie Konečná" userId="e77d300807919a1d" providerId="LiveId" clId="{A7677899-49BB-4C0A-B388-2F628B496C59}" dt="2023-04-01T18:45:16.515" v="5034" actId="478"/>
        <pc:sldMkLst>
          <pc:docMk/>
          <pc:sldMk cId="2306840507" sldId="277"/>
        </pc:sldMkLst>
        <pc:spChg chg="del mod">
          <ac:chgData name="Lucie Konečná" userId="e77d300807919a1d" providerId="LiveId" clId="{A7677899-49BB-4C0A-B388-2F628B496C59}" dt="2023-04-01T18:45:16.515" v="5034" actId="478"/>
          <ac:spMkLst>
            <pc:docMk/>
            <pc:sldMk cId="2306840507" sldId="277"/>
            <ac:spMk id="2" creationId="{C75094EF-2305-4AF4-88F4-D65C8993ACD0}"/>
          </ac:spMkLst>
        </pc:spChg>
        <pc:spChg chg="add del mod">
          <ac:chgData name="Lucie Konečná" userId="e77d300807919a1d" providerId="LiveId" clId="{A7677899-49BB-4C0A-B388-2F628B496C59}" dt="2023-04-01T18:28:18.095" v="4731" actId="22"/>
          <ac:spMkLst>
            <pc:docMk/>
            <pc:sldMk cId="2306840507" sldId="277"/>
            <ac:spMk id="5" creationId="{15EC0BE5-5285-937A-8591-4308B34B6E4C}"/>
          </ac:spMkLst>
        </pc:spChg>
        <pc:picChg chg="add del mod ord modCrop">
          <ac:chgData name="Lucie Konečná" userId="e77d300807919a1d" providerId="LiveId" clId="{A7677899-49BB-4C0A-B388-2F628B496C59}" dt="2023-04-01T18:28:16.360" v="4730" actId="22"/>
          <ac:picMkLst>
            <pc:docMk/>
            <pc:sldMk cId="2306840507" sldId="277"/>
            <ac:picMk id="7" creationId="{59F3EF7C-EFE3-DAAB-3E4B-04B0C2B11DD0}"/>
          </ac:picMkLst>
        </pc:picChg>
        <pc:picChg chg="add mod ord">
          <ac:chgData name="Lucie Konečná" userId="e77d300807919a1d" providerId="LiveId" clId="{A7677899-49BB-4C0A-B388-2F628B496C59}" dt="2023-04-01T18:28:25.682" v="4733" actId="1076"/>
          <ac:picMkLst>
            <pc:docMk/>
            <pc:sldMk cId="2306840507" sldId="277"/>
            <ac:picMk id="9" creationId="{8E0C3E71-190C-084A-3E21-8C9EA3CE96AF}"/>
          </ac:picMkLst>
        </pc:picChg>
        <pc:picChg chg="add mod">
          <ac:chgData name="Lucie Konečná" userId="e77d300807919a1d" providerId="LiveId" clId="{A7677899-49BB-4C0A-B388-2F628B496C59}" dt="2023-04-01T18:29:07.121" v="4737" actId="1076"/>
          <ac:picMkLst>
            <pc:docMk/>
            <pc:sldMk cId="2306840507" sldId="277"/>
            <ac:picMk id="11" creationId="{1B2611B3-08B7-1882-E6EB-2562424B12FE}"/>
          </ac:picMkLst>
        </pc:picChg>
      </pc:sldChg>
      <pc:sldChg chg="delSp modSp add mod">
        <pc:chgData name="Lucie Konečná" userId="e77d300807919a1d" providerId="LiveId" clId="{A7677899-49BB-4C0A-B388-2F628B496C59}" dt="2023-04-01T18:45:32.286" v="5037" actId="1076"/>
        <pc:sldMkLst>
          <pc:docMk/>
          <pc:sldMk cId="2546872773" sldId="278"/>
        </pc:sldMkLst>
        <pc:spChg chg="del">
          <ac:chgData name="Lucie Konečná" userId="e77d300807919a1d" providerId="LiveId" clId="{A7677899-49BB-4C0A-B388-2F628B496C59}" dt="2023-04-01T18:45:28.251" v="5036" actId="478"/>
          <ac:spMkLst>
            <pc:docMk/>
            <pc:sldMk cId="2546872773" sldId="278"/>
            <ac:spMk id="2" creationId="{C75094EF-2305-4AF4-88F4-D65C8993ACD0}"/>
          </ac:spMkLst>
        </pc:spChg>
        <pc:spChg chg="mod">
          <ac:chgData name="Lucie Konečná" userId="e77d300807919a1d" providerId="LiveId" clId="{A7677899-49BB-4C0A-B388-2F628B496C59}" dt="2023-04-01T18:41:43.936" v="5004" actId="1076"/>
          <ac:spMkLst>
            <pc:docMk/>
            <pc:sldMk cId="2546872773" sldId="278"/>
            <ac:spMk id="4" creationId="{8ED4EA77-25FA-62AB-9581-863EB6547996}"/>
          </ac:spMkLst>
        </pc:spChg>
        <pc:spChg chg="mod">
          <ac:chgData name="Lucie Konečná" userId="e77d300807919a1d" providerId="LiveId" clId="{A7677899-49BB-4C0A-B388-2F628B496C59}" dt="2023-04-01T18:45:32.286" v="5037" actId="1076"/>
          <ac:spMkLst>
            <pc:docMk/>
            <pc:sldMk cId="2546872773" sldId="278"/>
            <ac:spMk id="5" creationId="{15EC0BE5-5285-937A-8591-4308B34B6E4C}"/>
          </ac:spMkLst>
        </pc:spChg>
      </pc:sldChg>
      <pc:sldChg chg="del">
        <pc:chgData name="Lucie Konečná" userId="e77d300807919a1d" providerId="LiveId" clId="{A7677899-49BB-4C0A-B388-2F628B496C59}" dt="2023-03-10T13:37:04.129" v="168" actId="47"/>
        <pc:sldMkLst>
          <pc:docMk/>
          <pc:sldMk cId="2891965796" sldId="278"/>
        </pc:sldMkLst>
      </pc:sldChg>
      <pc:sldChg chg="addSp delSp modSp add mod ord">
        <pc:chgData name="Lucie Konečná" userId="e77d300807919a1d" providerId="LiveId" clId="{A7677899-49BB-4C0A-B388-2F628B496C59}" dt="2023-04-16T10:38:03.078" v="5560"/>
        <pc:sldMkLst>
          <pc:docMk/>
          <pc:sldMk cId="103081290" sldId="279"/>
        </pc:sldMkLst>
        <pc:spChg chg="del mod">
          <ac:chgData name="Lucie Konečná" userId="e77d300807919a1d" providerId="LiveId" clId="{A7677899-49BB-4C0A-B388-2F628B496C59}" dt="2023-04-01T18:45:38.004" v="5038" actId="478"/>
          <ac:spMkLst>
            <pc:docMk/>
            <pc:sldMk cId="103081290" sldId="279"/>
            <ac:spMk id="2" creationId="{C75094EF-2305-4AF4-88F4-D65C8993ACD0}"/>
          </ac:spMkLst>
        </pc:spChg>
        <pc:spChg chg="mod">
          <ac:chgData name="Lucie Konečná" userId="e77d300807919a1d" providerId="LiveId" clId="{A7677899-49BB-4C0A-B388-2F628B496C59}" dt="2023-04-01T18:49:27.352" v="5133" actId="1076"/>
          <ac:spMkLst>
            <pc:docMk/>
            <pc:sldMk cId="103081290" sldId="279"/>
            <ac:spMk id="5" creationId="{15EC0BE5-5285-937A-8591-4308B34B6E4C}"/>
          </ac:spMkLst>
        </pc:spChg>
        <pc:picChg chg="add mod">
          <ac:chgData name="Lucie Konečná" userId="e77d300807919a1d" providerId="LiveId" clId="{A7677899-49BB-4C0A-B388-2F628B496C59}" dt="2023-04-01T18:49:21.147" v="5132" actId="1076"/>
          <ac:picMkLst>
            <pc:docMk/>
            <pc:sldMk cId="103081290" sldId="279"/>
            <ac:picMk id="7" creationId="{5D50FD3A-5C8A-E20B-27D5-287F32309D24}"/>
          </ac:picMkLst>
        </pc:picChg>
      </pc:sldChg>
      <pc:sldChg chg="del">
        <pc:chgData name="Lucie Konečná" userId="e77d300807919a1d" providerId="LiveId" clId="{A7677899-49BB-4C0A-B388-2F628B496C59}" dt="2023-03-10T13:37:04.402" v="169" actId="47"/>
        <pc:sldMkLst>
          <pc:docMk/>
          <pc:sldMk cId="2690059950" sldId="279"/>
        </pc:sldMkLst>
      </pc:sldChg>
      <pc:sldChg chg="del">
        <pc:chgData name="Lucie Konečná" userId="e77d300807919a1d" providerId="LiveId" clId="{A7677899-49BB-4C0A-B388-2F628B496C59}" dt="2023-03-10T13:37:04.644" v="170" actId="47"/>
        <pc:sldMkLst>
          <pc:docMk/>
          <pc:sldMk cId="1629037744" sldId="280"/>
        </pc:sldMkLst>
      </pc:sldChg>
      <pc:sldChg chg="add del">
        <pc:chgData name="Lucie Konečná" userId="e77d300807919a1d" providerId="LiveId" clId="{A7677899-49BB-4C0A-B388-2F628B496C59}" dt="2023-04-16T10:41:06.017" v="5561" actId="2696"/>
        <pc:sldMkLst>
          <pc:docMk/>
          <pc:sldMk cId="3167723337" sldId="280"/>
        </pc:sldMkLst>
      </pc:sldChg>
      <pc:sldChg chg="del">
        <pc:chgData name="Lucie Konečná" userId="e77d300807919a1d" providerId="LiveId" clId="{A7677899-49BB-4C0A-B388-2F628B496C59}" dt="2023-03-10T13:37:02.475" v="163" actId="47"/>
        <pc:sldMkLst>
          <pc:docMk/>
          <pc:sldMk cId="595922275" sldId="281"/>
        </pc:sldMkLst>
      </pc:sldChg>
      <pc:sldChg chg="addSp delSp modSp add mod">
        <pc:chgData name="Lucie Konečná" userId="e77d300807919a1d" providerId="LiveId" clId="{A7677899-49BB-4C0A-B388-2F628B496C59}" dt="2023-04-01T19:02:41.186" v="5185" actId="1076"/>
        <pc:sldMkLst>
          <pc:docMk/>
          <pc:sldMk cId="2637271780" sldId="281"/>
        </pc:sldMkLst>
        <pc:spChg chg="mod">
          <ac:chgData name="Lucie Konečná" userId="e77d300807919a1d" providerId="LiveId" clId="{A7677899-49BB-4C0A-B388-2F628B496C59}" dt="2023-04-01T18:59:34.893" v="5161" actId="255"/>
          <ac:spMkLst>
            <pc:docMk/>
            <pc:sldMk cId="2637271780" sldId="281"/>
            <ac:spMk id="5" creationId="{15EC0BE5-5285-937A-8591-4308B34B6E4C}"/>
          </ac:spMkLst>
        </pc:spChg>
        <pc:picChg chg="add mod">
          <ac:chgData name="Lucie Konečná" userId="e77d300807919a1d" providerId="LiveId" clId="{A7677899-49BB-4C0A-B388-2F628B496C59}" dt="2023-04-01T19:02:38.063" v="5183" actId="1076"/>
          <ac:picMkLst>
            <pc:docMk/>
            <pc:sldMk cId="2637271780" sldId="281"/>
            <ac:picMk id="6" creationId="{5D6F668E-22B6-7C87-A8AC-844BB4075E91}"/>
          </ac:picMkLst>
        </pc:picChg>
        <pc:picChg chg="del">
          <ac:chgData name="Lucie Konečná" userId="e77d300807919a1d" providerId="LiveId" clId="{A7677899-49BB-4C0A-B388-2F628B496C59}" dt="2023-04-01T18:56:20.882" v="5136" actId="478"/>
          <ac:picMkLst>
            <pc:docMk/>
            <pc:sldMk cId="2637271780" sldId="281"/>
            <ac:picMk id="7" creationId="{5D50FD3A-5C8A-E20B-27D5-287F32309D24}"/>
          </ac:picMkLst>
        </pc:picChg>
        <pc:picChg chg="add mod">
          <ac:chgData name="Lucie Konečná" userId="e77d300807919a1d" providerId="LiveId" clId="{A7677899-49BB-4C0A-B388-2F628B496C59}" dt="2023-04-01T19:02:41.186" v="5185" actId="1076"/>
          <ac:picMkLst>
            <pc:docMk/>
            <pc:sldMk cId="2637271780" sldId="281"/>
            <ac:picMk id="9" creationId="{BB20D8E9-1A05-3086-48AD-4BF679CFFABA}"/>
          </ac:picMkLst>
        </pc:picChg>
      </pc:sldChg>
      <pc:sldChg chg="addSp delSp modSp add mod ord">
        <pc:chgData name="Lucie Konečná" userId="e77d300807919a1d" providerId="LiveId" clId="{A7677899-49BB-4C0A-B388-2F628B496C59}" dt="2023-04-16T10:41:17.645" v="5563"/>
        <pc:sldMkLst>
          <pc:docMk/>
          <pc:sldMk cId="3473877375" sldId="282"/>
        </pc:sldMkLst>
        <pc:spChg chg="mod">
          <ac:chgData name="Lucie Konečná" userId="e77d300807919a1d" providerId="LiveId" clId="{A7677899-49BB-4C0A-B388-2F628B496C59}" dt="2023-04-01T19:08:58.108" v="5193" actId="5793"/>
          <ac:spMkLst>
            <pc:docMk/>
            <pc:sldMk cId="3473877375" sldId="282"/>
            <ac:spMk id="5" creationId="{15EC0BE5-5285-937A-8591-4308B34B6E4C}"/>
          </ac:spMkLst>
        </pc:spChg>
        <pc:picChg chg="del">
          <ac:chgData name="Lucie Konečná" userId="e77d300807919a1d" providerId="LiveId" clId="{A7677899-49BB-4C0A-B388-2F628B496C59}" dt="2023-04-01T18:59:49.621" v="5163" actId="478"/>
          <ac:picMkLst>
            <pc:docMk/>
            <pc:sldMk cId="3473877375" sldId="282"/>
            <ac:picMk id="6" creationId="{5D6F668E-22B6-7C87-A8AC-844BB4075E91}"/>
          </ac:picMkLst>
        </pc:picChg>
        <pc:picChg chg="add del mod">
          <ac:chgData name="Lucie Konečná" userId="e77d300807919a1d" providerId="LiveId" clId="{A7677899-49BB-4C0A-B388-2F628B496C59}" dt="2023-04-01T19:08:48.716" v="5188" actId="478"/>
          <ac:picMkLst>
            <pc:docMk/>
            <pc:sldMk cId="3473877375" sldId="282"/>
            <ac:picMk id="7" creationId="{6BB642AC-FEA1-9540-51AF-8F80D162A7FC}"/>
          </ac:picMkLst>
        </pc:picChg>
        <pc:picChg chg="add mod">
          <ac:chgData name="Lucie Konečná" userId="e77d300807919a1d" providerId="LiveId" clId="{A7677899-49BB-4C0A-B388-2F628B496C59}" dt="2023-04-01T19:09:02.395" v="5194" actId="1076"/>
          <ac:picMkLst>
            <pc:docMk/>
            <pc:sldMk cId="3473877375" sldId="282"/>
            <ac:picMk id="9" creationId="{D8CC98B1-29A0-196A-405A-04EFBA337CC5}"/>
          </ac:picMkLst>
        </pc:picChg>
      </pc:sldChg>
      <pc:sldChg chg="addSp delSp modSp add mod ord">
        <pc:chgData name="Lucie Konečná" userId="e77d300807919a1d" providerId="LiveId" clId="{A7677899-49BB-4C0A-B388-2F628B496C59}" dt="2023-04-16T10:41:21.541" v="5565"/>
        <pc:sldMkLst>
          <pc:docMk/>
          <pc:sldMk cId="3943816133" sldId="283"/>
        </pc:sldMkLst>
        <pc:picChg chg="add mod">
          <ac:chgData name="Lucie Konečná" userId="e77d300807919a1d" providerId="LiveId" clId="{A7677899-49BB-4C0A-B388-2F628B496C59}" dt="2023-04-01T19:09:48.562" v="5199" actId="1076"/>
          <ac:picMkLst>
            <pc:docMk/>
            <pc:sldMk cId="3943816133" sldId="283"/>
            <ac:picMk id="6" creationId="{B6D38547-AD45-61CE-4A59-2CCC0A4C60C0}"/>
          </ac:picMkLst>
        </pc:picChg>
        <pc:picChg chg="del">
          <ac:chgData name="Lucie Konečná" userId="e77d300807919a1d" providerId="LiveId" clId="{A7677899-49BB-4C0A-B388-2F628B496C59}" dt="2023-04-01T19:09:12.482" v="5196" actId="478"/>
          <ac:picMkLst>
            <pc:docMk/>
            <pc:sldMk cId="3943816133" sldId="283"/>
            <ac:picMk id="9" creationId="{D8CC98B1-29A0-196A-405A-04EFBA337CC5}"/>
          </ac:picMkLst>
        </pc:picChg>
      </pc:sldChg>
      <pc:sldChg chg="new del">
        <pc:chgData name="Lucie Konečná" userId="e77d300807919a1d" providerId="LiveId" clId="{A7677899-49BB-4C0A-B388-2F628B496C59}" dt="2023-04-13T16:09:49.270" v="5206" actId="47"/>
        <pc:sldMkLst>
          <pc:docMk/>
          <pc:sldMk cId="714523790" sldId="284"/>
        </pc:sldMkLst>
      </pc:sldChg>
      <pc:sldChg chg="addSp delSp modSp new mod ord">
        <pc:chgData name="Lucie Konečná" userId="e77d300807919a1d" providerId="LiveId" clId="{A7677899-49BB-4C0A-B388-2F628B496C59}" dt="2023-04-16T19:42:47.592" v="5601" actId="1076"/>
        <pc:sldMkLst>
          <pc:docMk/>
          <pc:sldMk cId="807147055" sldId="284"/>
        </pc:sldMkLst>
        <pc:spChg chg="del">
          <ac:chgData name="Lucie Konečná" userId="e77d300807919a1d" providerId="LiveId" clId="{A7677899-49BB-4C0A-B388-2F628B496C59}" dt="2023-04-16T19:17:35.042" v="5568" actId="478"/>
          <ac:spMkLst>
            <pc:docMk/>
            <pc:sldMk cId="807147055" sldId="284"/>
            <ac:spMk id="2" creationId="{A95B36CA-4819-484E-2EAC-E8CF327C68C9}"/>
          </ac:spMkLst>
        </pc:spChg>
        <pc:spChg chg="mod">
          <ac:chgData name="Lucie Konečná" userId="e77d300807919a1d" providerId="LiveId" clId="{A7677899-49BB-4C0A-B388-2F628B496C59}" dt="2023-04-13T16:16:25.978" v="5276" actId="1076"/>
          <ac:spMkLst>
            <pc:docMk/>
            <pc:sldMk cId="807147055" sldId="284"/>
            <ac:spMk id="4" creationId="{524D291E-C015-AD5D-6C73-384437D0121E}"/>
          </ac:spMkLst>
        </pc:spChg>
        <pc:picChg chg="add del mod">
          <ac:chgData name="Lucie Konečná" userId="e77d300807919a1d" providerId="LiveId" clId="{A7677899-49BB-4C0A-B388-2F628B496C59}" dt="2023-04-16T19:21:34.746" v="5590" actId="478"/>
          <ac:picMkLst>
            <pc:docMk/>
            <pc:sldMk cId="807147055" sldId="284"/>
            <ac:picMk id="7" creationId="{9CAE5209-8C52-81CB-E134-9E55A110F697}"/>
          </ac:picMkLst>
        </pc:picChg>
        <pc:picChg chg="add del mod">
          <ac:chgData name="Lucie Konečná" userId="e77d300807919a1d" providerId="LiveId" clId="{A7677899-49BB-4C0A-B388-2F628B496C59}" dt="2023-04-16T19:25:23.440" v="5593" actId="478"/>
          <ac:picMkLst>
            <pc:docMk/>
            <pc:sldMk cId="807147055" sldId="284"/>
            <ac:picMk id="9" creationId="{BB94CBD4-1497-22EF-F1E2-2D2A3B54322C}"/>
          </ac:picMkLst>
        </pc:picChg>
        <pc:picChg chg="add mod">
          <ac:chgData name="Lucie Konečná" userId="e77d300807919a1d" providerId="LiveId" clId="{A7677899-49BB-4C0A-B388-2F628B496C59}" dt="2023-04-16T19:42:47.592" v="5601" actId="1076"/>
          <ac:picMkLst>
            <pc:docMk/>
            <pc:sldMk cId="807147055" sldId="284"/>
            <ac:picMk id="11" creationId="{40DF0764-BB56-FF8F-9456-F45AE82468BA}"/>
          </ac:picMkLst>
        </pc:picChg>
        <pc:picChg chg="add mod">
          <ac:chgData name="Lucie Konečná" userId="e77d300807919a1d" providerId="LiveId" clId="{A7677899-49BB-4C0A-B388-2F628B496C59}" dt="2023-04-16T19:42:45.300" v="5600" actId="1076"/>
          <ac:picMkLst>
            <pc:docMk/>
            <pc:sldMk cId="807147055" sldId="284"/>
            <ac:picMk id="13" creationId="{0AF3AFB3-B14C-BE8B-00A0-783CE3E3950C}"/>
          </ac:picMkLst>
        </pc:picChg>
      </pc:sldChg>
      <pc:sldChg chg="new del">
        <pc:chgData name="Lucie Konečná" userId="e77d300807919a1d" providerId="LiveId" clId="{A7677899-49BB-4C0A-B388-2F628B496C59}" dt="2023-04-13T16:09:39.695" v="5204" actId="47"/>
        <pc:sldMkLst>
          <pc:docMk/>
          <pc:sldMk cId="1446040491" sldId="284"/>
        </pc:sldMkLst>
      </pc:sldChg>
      <pc:sldChg chg="modSp add del mod">
        <pc:chgData name="Lucie Konečná" userId="e77d300807919a1d" providerId="LiveId" clId="{A7677899-49BB-4C0A-B388-2F628B496C59}" dt="2023-04-16T19:20:20.327" v="5589" actId="47"/>
        <pc:sldMkLst>
          <pc:docMk/>
          <pc:sldMk cId="1872181831" sldId="285"/>
        </pc:sldMkLst>
        <pc:spChg chg="mod">
          <ac:chgData name="Lucie Konečná" userId="e77d300807919a1d" providerId="LiveId" clId="{A7677899-49BB-4C0A-B388-2F628B496C59}" dt="2023-04-13T17:20:44.958" v="5313" actId="122"/>
          <ac:spMkLst>
            <pc:docMk/>
            <pc:sldMk cId="1872181831" sldId="285"/>
            <ac:spMk id="4" creationId="{6D161375-57F3-EC50-3B35-586985E35090}"/>
          </ac:spMkLst>
        </pc:spChg>
        <pc:spChg chg="mod">
          <ac:chgData name="Lucie Konečná" userId="e77d300807919a1d" providerId="LiveId" clId="{A7677899-49BB-4C0A-B388-2F628B496C59}" dt="2023-04-16T19:19:32.441" v="5580" actId="20577"/>
          <ac:spMkLst>
            <pc:docMk/>
            <pc:sldMk cId="1872181831" sldId="285"/>
            <ac:spMk id="5" creationId="{17327BCD-5136-CB05-B47E-C753DE94E7E4}"/>
          </ac:spMkLst>
        </pc:spChg>
      </pc:sldChg>
      <pc:sldChg chg="addSp delSp modSp new mod">
        <pc:chgData name="Lucie Konečná" userId="e77d300807919a1d" providerId="LiveId" clId="{A7677899-49BB-4C0A-B388-2F628B496C59}" dt="2023-04-16T19:18:27.823" v="5570" actId="478"/>
        <pc:sldMkLst>
          <pc:docMk/>
          <pc:sldMk cId="2443530081" sldId="286"/>
        </pc:sldMkLst>
        <pc:spChg chg="del">
          <ac:chgData name="Lucie Konečná" userId="e77d300807919a1d" providerId="LiveId" clId="{A7677899-49BB-4C0A-B388-2F628B496C59}" dt="2023-04-16T19:18:27.823" v="5570" actId="478"/>
          <ac:spMkLst>
            <pc:docMk/>
            <pc:sldMk cId="2443530081" sldId="286"/>
            <ac:spMk id="2" creationId="{AE708D72-DE4B-F00A-D046-2442B131B823}"/>
          </ac:spMkLst>
        </pc:spChg>
        <pc:spChg chg="mod">
          <ac:chgData name="Lucie Konečná" userId="e77d300807919a1d" providerId="LiveId" clId="{A7677899-49BB-4C0A-B388-2F628B496C59}" dt="2023-04-13T17:28:38.183" v="5411" actId="1076"/>
          <ac:spMkLst>
            <pc:docMk/>
            <pc:sldMk cId="2443530081" sldId="286"/>
            <ac:spMk id="4" creationId="{B8EEB99C-4FB9-83DF-71B0-C9B03C65FFA9}"/>
          </ac:spMkLst>
        </pc:spChg>
        <pc:spChg chg="mod">
          <ac:chgData name="Lucie Konečná" userId="e77d300807919a1d" providerId="LiveId" clId="{A7677899-49BB-4C0A-B388-2F628B496C59}" dt="2023-04-13T17:30:06.976" v="5417" actId="1076"/>
          <ac:spMkLst>
            <pc:docMk/>
            <pc:sldMk cId="2443530081" sldId="286"/>
            <ac:spMk id="5" creationId="{6E455039-B0C5-C511-FE31-17A97B589B0B}"/>
          </ac:spMkLst>
        </pc:spChg>
        <pc:picChg chg="add del mod">
          <ac:chgData name="Lucie Konečná" userId="e77d300807919a1d" providerId="LiveId" clId="{A7677899-49BB-4C0A-B388-2F628B496C59}" dt="2023-04-13T17:31:51.879" v="5418" actId="478"/>
          <ac:picMkLst>
            <pc:docMk/>
            <pc:sldMk cId="2443530081" sldId="286"/>
            <ac:picMk id="7" creationId="{72687E9B-33DB-419E-97E3-E6F1D7F36475}"/>
          </ac:picMkLst>
        </pc:picChg>
        <pc:picChg chg="add mod">
          <ac:chgData name="Lucie Konečná" userId="e77d300807919a1d" providerId="LiveId" clId="{A7677899-49BB-4C0A-B388-2F628B496C59}" dt="2023-04-13T17:32:01.178" v="5423" actId="1076"/>
          <ac:picMkLst>
            <pc:docMk/>
            <pc:sldMk cId="2443530081" sldId="286"/>
            <ac:picMk id="9" creationId="{7C20F463-23F3-6CDB-12F1-598383BC1970}"/>
          </ac:picMkLst>
        </pc:picChg>
      </pc:sldChg>
      <pc:sldChg chg="modSp new del mod">
        <pc:chgData name="Lucie Konečná" userId="e77d300807919a1d" providerId="LiveId" clId="{A7677899-49BB-4C0A-B388-2F628B496C59}" dt="2023-04-16T19:19:29.001" v="5579" actId="680"/>
        <pc:sldMkLst>
          <pc:docMk/>
          <pc:sldMk cId="166186759" sldId="287"/>
        </pc:sldMkLst>
        <pc:spChg chg="mod">
          <ac:chgData name="Lucie Konečná" userId="e77d300807919a1d" providerId="LiveId" clId="{A7677899-49BB-4C0A-B388-2F628B496C59}" dt="2023-04-16T19:19:28.071" v="5578"/>
          <ac:spMkLst>
            <pc:docMk/>
            <pc:sldMk cId="166186759" sldId="287"/>
            <ac:spMk id="5" creationId="{6DCA327E-49AE-B6D4-D394-2675A9DC01AD}"/>
          </ac:spMkLst>
        </pc:spChg>
      </pc:sldChg>
      <pc:sldChg chg="addSp delSp modSp add mod">
        <pc:chgData name="Lucie Konečná" userId="e77d300807919a1d" providerId="LiveId" clId="{A7677899-49BB-4C0A-B388-2F628B496C59}" dt="2023-04-16T19:20:15.056" v="5588" actId="14100"/>
        <pc:sldMkLst>
          <pc:docMk/>
          <pc:sldMk cId="2178200082" sldId="287"/>
        </pc:sldMkLst>
        <pc:spChg chg="mod">
          <ac:chgData name="Lucie Konečná" userId="e77d300807919a1d" providerId="LiveId" clId="{A7677899-49BB-4C0A-B388-2F628B496C59}" dt="2023-04-16T19:20:03.741" v="5585" actId="5793"/>
          <ac:spMkLst>
            <pc:docMk/>
            <pc:sldMk cId="2178200082" sldId="287"/>
            <ac:spMk id="5" creationId="{6E455039-B0C5-C511-FE31-17A97B589B0B}"/>
          </ac:spMkLst>
        </pc:spChg>
        <pc:picChg chg="add mod">
          <ac:chgData name="Lucie Konečná" userId="e77d300807919a1d" providerId="LiveId" clId="{A7677899-49BB-4C0A-B388-2F628B496C59}" dt="2023-04-16T19:20:15.056" v="5588" actId="14100"/>
          <ac:picMkLst>
            <pc:docMk/>
            <pc:sldMk cId="2178200082" sldId="287"/>
            <ac:picMk id="6" creationId="{33D48FFE-E508-6298-98A0-44AC07F93FF2}"/>
          </ac:picMkLst>
        </pc:picChg>
        <pc:picChg chg="del">
          <ac:chgData name="Lucie Konečná" userId="e77d300807919a1d" providerId="LiveId" clId="{A7677899-49BB-4C0A-B388-2F628B496C59}" dt="2023-04-16T19:19:57.195" v="5582" actId="478"/>
          <ac:picMkLst>
            <pc:docMk/>
            <pc:sldMk cId="2178200082" sldId="287"/>
            <ac:picMk id="9" creationId="{7C20F463-23F3-6CDB-12F1-598383BC1970}"/>
          </ac:picMkLst>
        </pc:picChg>
      </pc:sldChg>
      <pc:sldChg chg="new del">
        <pc:chgData name="Lucie Konečná" userId="e77d300807919a1d" providerId="LiveId" clId="{A7677899-49BB-4C0A-B388-2F628B496C59}" dt="2023-04-16T09:36:00.971" v="5532" actId="47"/>
        <pc:sldMkLst>
          <pc:docMk/>
          <pc:sldMk cId="4184294634" sldId="287"/>
        </pc:sldMkLst>
      </pc:sldChg>
      <pc:sldChg chg="new del">
        <pc:chgData name="Lucie Konečná" userId="e77d300807919a1d" providerId="LiveId" clId="{A7677899-49BB-4C0A-B388-2F628B496C59}" dt="2023-04-17T13:31:47.625" v="5603" actId="47"/>
        <pc:sldMkLst>
          <pc:docMk/>
          <pc:sldMk cId="2167767321" sldId="288"/>
        </pc:sldMkLst>
      </pc:sldChg>
      <pc:sldChg chg="new del">
        <pc:chgData name="Lucie Konečná" userId="e77d300807919a1d" providerId="LiveId" clId="{A7677899-49BB-4C0A-B388-2F628B496C59}" dt="2023-04-16T09:36:01.078" v="5533" actId="47"/>
        <pc:sldMkLst>
          <pc:docMk/>
          <pc:sldMk cId="3820122558" sldId="288"/>
        </pc:sldMkLst>
      </pc:sldChg>
      <pc:sldChg chg="new del">
        <pc:chgData name="Lucie Konečná" userId="e77d300807919a1d" providerId="LiveId" clId="{A7677899-49BB-4C0A-B388-2F628B496C59}" dt="2023-04-16T09:36:01.517" v="5534" actId="47"/>
        <pc:sldMkLst>
          <pc:docMk/>
          <pc:sldMk cId="706296070" sldId="289"/>
        </pc:sldMkLst>
      </pc:sldChg>
      <pc:sldChg chg="new del">
        <pc:chgData name="Lucie Konečná" userId="e77d300807919a1d" providerId="LiveId" clId="{A7677899-49BB-4C0A-B388-2F628B496C59}" dt="2023-04-16T09:36:01.890" v="5535" actId="47"/>
        <pc:sldMkLst>
          <pc:docMk/>
          <pc:sldMk cId="768967241" sldId="290"/>
        </pc:sldMkLst>
      </pc:sldChg>
      <pc:sldChg chg="new del">
        <pc:chgData name="Lucie Konečná" userId="e77d300807919a1d" providerId="LiveId" clId="{A7677899-49BB-4C0A-B388-2F628B496C59}" dt="2023-04-16T09:36:02.219" v="5536" actId="47"/>
        <pc:sldMkLst>
          <pc:docMk/>
          <pc:sldMk cId="3605557353" sldId="291"/>
        </pc:sldMkLst>
      </pc:sldChg>
      <pc:sldChg chg="new del">
        <pc:chgData name="Lucie Konečná" userId="e77d300807919a1d" providerId="LiveId" clId="{A7677899-49BB-4C0A-B388-2F628B496C59}" dt="2023-04-16T09:36:02.614" v="5537" actId="47"/>
        <pc:sldMkLst>
          <pc:docMk/>
          <pc:sldMk cId="2259190692" sldId="292"/>
        </pc:sldMkLst>
      </pc:sldChg>
      <pc:sldChg chg="new del">
        <pc:chgData name="Lucie Konečná" userId="e77d300807919a1d" providerId="LiveId" clId="{A7677899-49BB-4C0A-B388-2F628B496C59}" dt="2023-04-16T09:36:02.971" v="5538" actId="47"/>
        <pc:sldMkLst>
          <pc:docMk/>
          <pc:sldMk cId="1718046753" sldId="293"/>
        </pc:sldMkLst>
      </pc:sldChg>
      <pc:sldChg chg="new del">
        <pc:chgData name="Lucie Konečná" userId="e77d300807919a1d" providerId="LiveId" clId="{A7677899-49BB-4C0A-B388-2F628B496C59}" dt="2023-04-16T09:36:03.440" v="5539" actId="47"/>
        <pc:sldMkLst>
          <pc:docMk/>
          <pc:sldMk cId="1078377932" sldId="294"/>
        </pc:sldMkLst>
      </pc:sldChg>
      <pc:sldChg chg="new del">
        <pc:chgData name="Lucie Konečná" userId="e77d300807919a1d" providerId="LiveId" clId="{A7677899-49BB-4C0A-B388-2F628B496C59}" dt="2023-04-16T09:36:03.861" v="5540" actId="47"/>
        <pc:sldMkLst>
          <pc:docMk/>
          <pc:sldMk cId="3331862130" sldId="295"/>
        </pc:sldMkLst>
      </pc:sldChg>
      <pc:sldChg chg="new del">
        <pc:chgData name="Lucie Konečná" userId="e77d300807919a1d" providerId="LiveId" clId="{A7677899-49BB-4C0A-B388-2F628B496C59}" dt="2023-04-16T09:36:04.271" v="5541" actId="47"/>
        <pc:sldMkLst>
          <pc:docMk/>
          <pc:sldMk cId="1060358362" sldId="296"/>
        </pc:sldMkLst>
      </pc:sldChg>
      <pc:sldChg chg="new del">
        <pc:chgData name="Lucie Konečná" userId="e77d300807919a1d" providerId="LiveId" clId="{A7677899-49BB-4C0A-B388-2F628B496C59}" dt="2023-04-16T09:36:04.695" v="5542" actId="47"/>
        <pc:sldMkLst>
          <pc:docMk/>
          <pc:sldMk cId="3082239436" sldId="297"/>
        </pc:sldMkLst>
      </pc:sldChg>
      <pc:sldChg chg="new del">
        <pc:chgData name="Lucie Konečná" userId="e77d300807919a1d" providerId="LiveId" clId="{A7677899-49BB-4C0A-B388-2F628B496C59}" dt="2023-04-16T09:36:05.201" v="5543" actId="47"/>
        <pc:sldMkLst>
          <pc:docMk/>
          <pc:sldMk cId="4066008497" sldId="298"/>
        </pc:sldMkLst>
      </pc:sldChg>
      <pc:sldChg chg="new del">
        <pc:chgData name="Lucie Konečná" userId="e77d300807919a1d" providerId="LiveId" clId="{A7677899-49BB-4C0A-B388-2F628B496C59}" dt="2023-04-16T09:36:05.640" v="5544" actId="47"/>
        <pc:sldMkLst>
          <pc:docMk/>
          <pc:sldMk cId="3249981457" sldId="299"/>
        </pc:sldMkLst>
      </pc:sldChg>
      <pc:sldChg chg="new del">
        <pc:chgData name="Lucie Konečná" userId="e77d300807919a1d" providerId="LiveId" clId="{A7677899-49BB-4C0A-B388-2F628B496C59}" dt="2023-04-16T09:36:06.081" v="5545" actId="47"/>
        <pc:sldMkLst>
          <pc:docMk/>
          <pc:sldMk cId="4103730411" sldId="300"/>
        </pc:sldMkLst>
      </pc:sldChg>
      <pc:sldChg chg="new del">
        <pc:chgData name="Lucie Konečná" userId="e77d300807919a1d" providerId="LiveId" clId="{A7677899-49BB-4C0A-B388-2F628B496C59}" dt="2023-04-16T09:36:06.491" v="5546" actId="47"/>
        <pc:sldMkLst>
          <pc:docMk/>
          <pc:sldMk cId="82768462" sldId="301"/>
        </pc:sldMkLst>
      </pc:sldChg>
      <pc:sldChg chg="new del">
        <pc:chgData name="Lucie Konečná" userId="e77d300807919a1d" providerId="LiveId" clId="{A7677899-49BB-4C0A-B388-2F628B496C59}" dt="2023-04-16T09:36:06.998" v="5547" actId="47"/>
        <pc:sldMkLst>
          <pc:docMk/>
          <pc:sldMk cId="2857703390" sldId="302"/>
        </pc:sldMkLst>
      </pc:sldChg>
      <pc:sldChg chg="new del">
        <pc:chgData name="Lucie Konečná" userId="e77d300807919a1d" providerId="LiveId" clId="{A7677899-49BB-4C0A-B388-2F628B496C59}" dt="2023-04-16T09:36:07.432" v="5548" actId="47"/>
        <pc:sldMkLst>
          <pc:docMk/>
          <pc:sldMk cId="3222551270" sldId="303"/>
        </pc:sldMkLst>
      </pc:sldChg>
      <pc:sldChg chg="new del">
        <pc:chgData name="Lucie Konečná" userId="e77d300807919a1d" providerId="LiveId" clId="{A7677899-49BB-4C0A-B388-2F628B496C59}" dt="2023-04-16T09:36:08.093" v="5549" actId="47"/>
        <pc:sldMkLst>
          <pc:docMk/>
          <pc:sldMk cId="2793813680" sldId="304"/>
        </pc:sldMkLst>
      </pc:sldChg>
      <pc:sldChg chg="new del">
        <pc:chgData name="Lucie Konečná" userId="e77d300807919a1d" providerId="LiveId" clId="{A7677899-49BB-4C0A-B388-2F628B496C59}" dt="2023-04-16T09:36:08.550" v="5550" actId="47"/>
        <pc:sldMkLst>
          <pc:docMk/>
          <pc:sldMk cId="108583941" sldId="305"/>
        </pc:sldMkLst>
      </pc:sldChg>
      <pc:sldChg chg="new del">
        <pc:chgData name="Lucie Konečná" userId="e77d300807919a1d" providerId="LiveId" clId="{A7677899-49BB-4C0A-B388-2F628B496C59}" dt="2023-04-16T09:36:09.106" v="5551" actId="47"/>
        <pc:sldMkLst>
          <pc:docMk/>
          <pc:sldMk cId="3264597576" sldId="306"/>
        </pc:sldMkLst>
      </pc:sldChg>
      <pc:sldChg chg="new del">
        <pc:chgData name="Lucie Konečná" userId="e77d300807919a1d" providerId="LiveId" clId="{A7677899-49BB-4C0A-B388-2F628B496C59}" dt="2023-04-16T09:36:09.587" v="5552" actId="47"/>
        <pc:sldMkLst>
          <pc:docMk/>
          <pc:sldMk cId="2321990707" sldId="307"/>
        </pc:sldMkLst>
      </pc:sldChg>
      <pc:sldChg chg="new del">
        <pc:chgData name="Lucie Konečná" userId="e77d300807919a1d" providerId="LiveId" clId="{A7677899-49BB-4C0A-B388-2F628B496C59}" dt="2023-04-16T09:36:10.068" v="5553" actId="47"/>
        <pc:sldMkLst>
          <pc:docMk/>
          <pc:sldMk cId="2470294891" sldId="308"/>
        </pc:sldMkLst>
      </pc:sldChg>
      <pc:sldChg chg="new del">
        <pc:chgData name="Lucie Konečná" userId="e77d300807919a1d" providerId="LiveId" clId="{A7677899-49BB-4C0A-B388-2F628B496C59}" dt="2023-04-16T09:36:10.561" v="5554" actId="47"/>
        <pc:sldMkLst>
          <pc:docMk/>
          <pc:sldMk cId="3201990032" sldId="309"/>
        </pc:sldMkLst>
      </pc:sldChg>
      <pc:sldChg chg="new del">
        <pc:chgData name="Lucie Konečná" userId="e77d300807919a1d" providerId="LiveId" clId="{A7677899-49BB-4C0A-B388-2F628B496C59}" dt="2023-04-16T09:36:11.085" v="5555" actId="47"/>
        <pc:sldMkLst>
          <pc:docMk/>
          <pc:sldMk cId="2673998581" sldId="310"/>
        </pc:sldMkLst>
      </pc:sldChg>
      <pc:sldChg chg="new del">
        <pc:chgData name="Lucie Konečná" userId="e77d300807919a1d" providerId="LiveId" clId="{A7677899-49BB-4C0A-B388-2F628B496C59}" dt="2023-04-16T09:36:11.650" v="5556" actId="47"/>
        <pc:sldMkLst>
          <pc:docMk/>
          <pc:sldMk cId="3861192795" sldId="311"/>
        </pc:sldMkLst>
      </pc:sldChg>
      <pc:sldChg chg="new del">
        <pc:chgData name="Lucie Konečná" userId="e77d300807919a1d" providerId="LiveId" clId="{A7677899-49BB-4C0A-B388-2F628B496C59}" dt="2023-04-16T09:36:12.131" v="5557" actId="47"/>
        <pc:sldMkLst>
          <pc:docMk/>
          <pc:sldMk cId="3491496039" sldId="312"/>
        </pc:sldMkLst>
      </pc:sldChg>
      <pc:sldChg chg="new del">
        <pc:chgData name="Lucie Konečná" userId="e77d300807919a1d" providerId="LiveId" clId="{A7677899-49BB-4C0A-B388-2F628B496C59}" dt="2023-04-16T09:35:40.109" v="5498" actId="47"/>
        <pc:sldMkLst>
          <pc:docMk/>
          <pc:sldMk cId="1659951095" sldId="313"/>
        </pc:sldMkLst>
      </pc:sldChg>
      <pc:sldChg chg="new del">
        <pc:chgData name="Lucie Konečná" userId="e77d300807919a1d" providerId="LiveId" clId="{A7677899-49BB-4C0A-B388-2F628B496C59}" dt="2023-04-16T09:35:40.507" v="5499" actId="47"/>
        <pc:sldMkLst>
          <pc:docMk/>
          <pc:sldMk cId="138984526" sldId="314"/>
        </pc:sldMkLst>
      </pc:sldChg>
      <pc:sldChg chg="new del">
        <pc:chgData name="Lucie Konečná" userId="e77d300807919a1d" providerId="LiveId" clId="{A7677899-49BB-4C0A-B388-2F628B496C59}" dt="2023-04-16T09:35:40.853" v="5500" actId="47"/>
        <pc:sldMkLst>
          <pc:docMk/>
          <pc:sldMk cId="2402668056" sldId="315"/>
        </pc:sldMkLst>
      </pc:sldChg>
      <pc:sldChg chg="new del">
        <pc:chgData name="Lucie Konečná" userId="e77d300807919a1d" providerId="LiveId" clId="{A7677899-49BB-4C0A-B388-2F628B496C59}" dt="2023-04-16T09:35:41.212" v="5501" actId="47"/>
        <pc:sldMkLst>
          <pc:docMk/>
          <pc:sldMk cId="4030272922" sldId="316"/>
        </pc:sldMkLst>
      </pc:sldChg>
      <pc:sldChg chg="new del">
        <pc:chgData name="Lucie Konečná" userId="e77d300807919a1d" providerId="LiveId" clId="{A7677899-49BB-4C0A-B388-2F628B496C59}" dt="2023-04-16T09:35:41.550" v="5502" actId="47"/>
        <pc:sldMkLst>
          <pc:docMk/>
          <pc:sldMk cId="3643945268" sldId="317"/>
        </pc:sldMkLst>
      </pc:sldChg>
      <pc:sldChg chg="new del">
        <pc:chgData name="Lucie Konečná" userId="e77d300807919a1d" providerId="LiveId" clId="{A7677899-49BB-4C0A-B388-2F628B496C59}" dt="2023-04-16T09:35:41.851" v="5503" actId="47"/>
        <pc:sldMkLst>
          <pc:docMk/>
          <pc:sldMk cId="856469832" sldId="318"/>
        </pc:sldMkLst>
      </pc:sldChg>
      <pc:sldChg chg="new del">
        <pc:chgData name="Lucie Konečná" userId="e77d300807919a1d" providerId="LiveId" clId="{A7677899-49BB-4C0A-B388-2F628B496C59}" dt="2023-04-16T09:35:42.139" v="5504" actId="47"/>
        <pc:sldMkLst>
          <pc:docMk/>
          <pc:sldMk cId="1666495357" sldId="319"/>
        </pc:sldMkLst>
      </pc:sldChg>
      <pc:sldChg chg="new del">
        <pc:chgData name="Lucie Konečná" userId="e77d300807919a1d" providerId="LiveId" clId="{A7677899-49BB-4C0A-B388-2F628B496C59}" dt="2023-04-16T09:35:42.467" v="5505" actId="47"/>
        <pc:sldMkLst>
          <pc:docMk/>
          <pc:sldMk cId="2896012401" sldId="320"/>
        </pc:sldMkLst>
      </pc:sldChg>
      <pc:sldChg chg="new del">
        <pc:chgData name="Lucie Konečná" userId="e77d300807919a1d" providerId="LiveId" clId="{A7677899-49BB-4C0A-B388-2F628B496C59}" dt="2023-04-16T09:35:42.879" v="5506" actId="47"/>
        <pc:sldMkLst>
          <pc:docMk/>
          <pc:sldMk cId="1453116266" sldId="321"/>
        </pc:sldMkLst>
      </pc:sldChg>
      <pc:sldChg chg="new del">
        <pc:chgData name="Lucie Konečná" userId="e77d300807919a1d" providerId="LiveId" clId="{A7677899-49BB-4C0A-B388-2F628B496C59}" dt="2023-04-16T09:35:43.260" v="5507" actId="47"/>
        <pc:sldMkLst>
          <pc:docMk/>
          <pc:sldMk cId="232433425" sldId="322"/>
        </pc:sldMkLst>
      </pc:sldChg>
      <pc:sldChg chg="new del">
        <pc:chgData name="Lucie Konečná" userId="e77d300807919a1d" providerId="LiveId" clId="{A7677899-49BB-4C0A-B388-2F628B496C59}" dt="2023-04-16T09:35:43.641" v="5508" actId="47"/>
        <pc:sldMkLst>
          <pc:docMk/>
          <pc:sldMk cId="2428091934" sldId="323"/>
        </pc:sldMkLst>
      </pc:sldChg>
      <pc:sldChg chg="new del">
        <pc:chgData name="Lucie Konečná" userId="e77d300807919a1d" providerId="LiveId" clId="{A7677899-49BB-4C0A-B388-2F628B496C59}" dt="2023-04-16T09:35:44" v="5509" actId="47"/>
        <pc:sldMkLst>
          <pc:docMk/>
          <pc:sldMk cId="654176701" sldId="324"/>
        </pc:sldMkLst>
      </pc:sldChg>
      <pc:sldChg chg="addSp delSp modSp add del mod">
        <pc:chgData name="Lucie Konečná" userId="e77d300807919a1d" providerId="LiveId" clId="{A7677899-49BB-4C0A-B388-2F628B496C59}" dt="2023-03-10T13:41:18.206" v="291"/>
        <pc:sldMkLst>
          <pc:docMk/>
          <pc:sldMk cId="3700708213" sldId="324"/>
        </pc:sldMkLst>
        <pc:spChg chg="add del mod">
          <ac:chgData name="Lucie Konečná" userId="e77d300807919a1d" providerId="LiveId" clId="{A7677899-49BB-4C0A-B388-2F628B496C59}" dt="2023-03-10T13:41:17.444" v="289" actId="478"/>
          <ac:spMkLst>
            <pc:docMk/>
            <pc:sldMk cId="3700708213" sldId="324"/>
            <ac:spMk id="4" creationId="{FE4D8A28-48FC-A18F-7BD7-F10FF178C6D1}"/>
          </ac:spMkLst>
        </pc:spChg>
        <pc:picChg chg="add del mod">
          <ac:chgData name="Lucie Konečná" userId="e77d300807919a1d" providerId="LiveId" clId="{A7677899-49BB-4C0A-B388-2F628B496C59}" dt="2023-03-10T13:41:17.717" v="290" actId="14100"/>
          <ac:picMkLst>
            <pc:docMk/>
            <pc:sldMk cId="3700708213" sldId="324"/>
            <ac:picMk id="5" creationId="{EFEEE744-6F4C-411D-CEF5-14A8697A98A0}"/>
          </ac:picMkLst>
        </pc:picChg>
      </pc:sldChg>
      <pc:sldChg chg="new del">
        <pc:chgData name="Lucie Konečná" userId="e77d300807919a1d" providerId="LiveId" clId="{A7677899-49BB-4C0A-B388-2F628B496C59}" dt="2023-04-16T09:35:44.322" v="5510" actId="47"/>
        <pc:sldMkLst>
          <pc:docMk/>
          <pc:sldMk cId="984453127" sldId="325"/>
        </pc:sldMkLst>
      </pc:sldChg>
      <pc:sldChg chg="new del">
        <pc:chgData name="Lucie Konečná" userId="e77d300807919a1d" providerId="LiveId" clId="{A7677899-49BB-4C0A-B388-2F628B496C59}" dt="2023-04-16T09:35:44.647" v="5511" actId="47"/>
        <pc:sldMkLst>
          <pc:docMk/>
          <pc:sldMk cId="1742015924" sldId="326"/>
        </pc:sldMkLst>
      </pc:sldChg>
      <pc:sldChg chg="new del">
        <pc:chgData name="Lucie Konečná" userId="e77d300807919a1d" providerId="LiveId" clId="{A7677899-49BB-4C0A-B388-2F628B496C59}" dt="2023-04-16T09:35:44.987" v="5512" actId="47"/>
        <pc:sldMkLst>
          <pc:docMk/>
          <pc:sldMk cId="2061258775" sldId="327"/>
        </pc:sldMkLst>
      </pc:sldChg>
      <pc:sldChg chg="new del">
        <pc:chgData name="Lucie Konečná" userId="e77d300807919a1d" providerId="LiveId" clId="{A7677899-49BB-4C0A-B388-2F628B496C59}" dt="2023-04-16T09:35:45.294" v="5513" actId="47"/>
        <pc:sldMkLst>
          <pc:docMk/>
          <pc:sldMk cId="2705968120" sldId="328"/>
        </pc:sldMkLst>
      </pc:sldChg>
      <pc:sldChg chg="new del">
        <pc:chgData name="Lucie Konečná" userId="e77d300807919a1d" providerId="LiveId" clId="{A7677899-49BB-4C0A-B388-2F628B496C59}" dt="2023-04-16T09:35:45.606" v="5514" actId="47"/>
        <pc:sldMkLst>
          <pc:docMk/>
          <pc:sldMk cId="1363950643" sldId="329"/>
        </pc:sldMkLst>
      </pc:sldChg>
      <pc:sldChg chg="new del">
        <pc:chgData name="Lucie Konečná" userId="e77d300807919a1d" providerId="LiveId" clId="{A7677899-49BB-4C0A-B388-2F628B496C59}" dt="2023-04-16T09:35:45.941" v="5515" actId="47"/>
        <pc:sldMkLst>
          <pc:docMk/>
          <pc:sldMk cId="3780977686" sldId="330"/>
        </pc:sldMkLst>
      </pc:sldChg>
      <pc:sldChg chg="new del">
        <pc:chgData name="Lucie Konečná" userId="e77d300807919a1d" providerId="LiveId" clId="{A7677899-49BB-4C0A-B388-2F628B496C59}" dt="2023-04-16T09:35:46.245" v="5516" actId="47"/>
        <pc:sldMkLst>
          <pc:docMk/>
          <pc:sldMk cId="136678622" sldId="331"/>
        </pc:sldMkLst>
      </pc:sldChg>
      <pc:sldChg chg="new del">
        <pc:chgData name="Lucie Konečná" userId="e77d300807919a1d" providerId="LiveId" clId="{A7677899-49BB-4C0A-B388-2F628B496C59}" dt="2023-04-16T09:35:46.619" v="5517" actId="47"/>
        <pc:sldMkLst>
          <pc:docMk/>
          <pc:sldMk cId="3738722086" sldId="332"/>
        </pc:sldMkLst>
      </pc:sldChg>
      <pc:sldChg chg="new del">
        <pc:chgData name="Lucie Konečná" userId="e77d300807919a1d" providerId="LiveId" clId="{A7677899-49BB-4C0A-B388-2F628B496C59}" dt="2023-04-16T09:35:46.986" v="5518" actId="47"/>
        <pc:sldMkLst>
          <pc:docMk/>
          <pc:sldMk cId="1556363257" sldId="333"/>
        </pc:sldMkLst>
      </pc:sldChg>
      <pc:sldChg chg="new del">
        <pc:chgData name="Lucie Konečná" userId="e77d300807919a1d" providerId="LiveId" clId="{A7677899-49BB-4C0A-B388-2F628B496C59}" dt="2023-04-16T09:35:47.383" v="5519" actId="47"/>
        <pc:sldMkLst>
          <pc:docMk/>
          <pc:sldMk cId="2089172157" sldId="334"/>
        </pc:sldMkLst>
      </pc:sldChg>
      <pc:sldChg chg="new del">
        <pc:chgData name="Lucie Konečná" userId="e77d300807919a1d" providerId="LiveId" clId="{A7677899-49BB-4C0A-B388-2F628B496C59}" dt="2023-04-16T09:35:47.678" v="5520" actId="47"/>
        <pc:sldMkLst>
          <pc:docMk/>
          <pc:sldMk cId="4057039709" sldId="335"/>
        </pc:sldMkLst>
      </pc:sldChg>
      <pc:sldChg chg="new del">
        <pc:chgData name="Lucie Konečná" userId="e77d300807919a1d" providerId="LiveId" clId="{A7677899-49BB-4C0A-B388-2F628B496C59}" dt="2023-04-16T09:35:48.037" v="5521" actId="47"/>
        <pc:sldMkLst>
          <pc:docMk/>
          <pc:sldMk cId="2315833845" sldId="336"/>
        </pc:sldMkLst>
      </pc:sldChg>
      <pc:sldChg chg="new del">
        <pc:chgData name="Lucie Konečná" userId="e77d300807919a1d" providerId="LiveId" clId="{A7677899-49BB-4C0A-B388-2F628B496C59}" dt="2023-04-16T09:35:49.493" v="5522" actId="47"/>
        <pc:sldMkLst>
          <pc:docMk/>
          <pc:sldMk cId="1325609538" sldId="337"/>
        </pc:sldMkLst>
      </pc:sldChg>
      <pc:sldChg chg="new del">
        <pc:chgData name="Lucie Konečná" userId="e77d300807919a1d" providerId="LiveId" clId="{A7677899-49BB-4C0A-B388-2F628B496C59}" dt="2023-04-16T09:35:49.997" v="5523" actId="47"/>
        <pc:sldMkLst>
          <pc:docMk/>
          <pc:sldMk cId="3293707551" sldId="338"/>
        </pc:sldMkLst>
      </pc:sldChg>
      <pc:sldChg chg="new del">
        <pc:chgData name="Lucie Konečná" userId="e77d300807919a1d" providerId="LiveId" clId="{A7677899-49BB-4C0A-B388-2F628B496C59}" dt="2023-04-16T09:35:50.434" v="5524" actId="47"/>
        <pc:sldMkLst>
          <pc:docMk/>
          <pc:sldMk cId="4098544988" sldId="339"/>
        </pc:sldMkLst>
      </pc:sldChg>
      <pc:sldChg chg="new del">
        <pc:chgData name="Lucie Konečná" userId="e77d300807919a1d" providerId="LiveId" clId="{A7677899-49BB-4C0A-B388-2F628B496C59}" dt="2023-04-16T09:35:50.851" v="5525" actId="47"/>
        <pc:sldMkLst>
          <pc:docMk/>
          <pc:sldMk cId="3923343700" sldId="340"/>
        </pc:sldMkLst>
      </pc:sldChg>
      <pc:sldChg chg="new del">
        <pc:chgData name="Lucie Konečná" userId="e77d300807919a1d" providerId="LiveId" clId="{A7677899-49BB-4C0A-B388-2F628B496C59}" dt="2023-04-16T09:35:51.262" v="5526" actId="47"/>
        <pc:sldMkLst>
          <pc:docMk/>
          <pc:sldMk cId="3220737969" sldId="341"/>
        </pc:sldMkLst>
      </pc:sldChg>
      <pc:sldChg chg="new del">
        <pc:chgData name="Lucie Konečná" userId="e77d300807919a1d" providerId="LiveId" clId="{A7677899-49BB-4C0A-B388-2F628B496C59}" dt="2023-04-16T09:35:51.701" v="5527" actId="47"/>
        <pc:sldMkLst>
          <pc:docMk/>
          <pc:sldMk cId="3924072935" sldId="342"/>
        </pc:sldMkLst>
      </pc:sldChg>
      <pc:sldChg chg="new del">
        <pc:chgData name="Lucie Konečná" userId="e77d300807919a1d" providerId="LiveId" clId="{A7677899-49BB-4C0A-B388-2F628B496C59}" dt="2023-04-16T09:35:52.222" v="5528" actId="47"/>
        <pc:sldMkLst>
          <pc:docMk/>
          <pc:sldMk cId="3387414092" sldId="343"/>
        </pc:sldMkLst>
      </pc:sldChg>
      <pc:sldChg chg="new del">
        <pc:chgData name="Lucie Konečná" userId="e77d300807919a1d" providerId="LiveId" clId="{A7677899-49BB-4C0A-B388-2F628B496C59}" dt="2023-04-16T09:35:52.614" v="5529" actId="47"/>
        <pc:sldMkLst>
          <pc:docMk/>
          <pc:sldMk cId="3054502724" sldId="344"/>
        </pc:sldMkLst>
      </pc:sldChg>
      <pc:sldChg chg="new del">
        <pc:chgData name="Lucie Konečná" userId="e77d300807919a1d" providerId="LiveId" clId="{A7677899-49BB-4C0A-B388-2F628B496C59}" dt="2023-04-16T09:35:53.075" v="5530" actId="47"/>
        <pc:sldMkLst>
          <pc:docMk/>
          <pc:sldMk cId="318581970" sldId="345"/>
        </pc:sldMkLst>
      </pc:sldChg>
      <pc:sldChg chg="new del">
        <pc:chgData name="Lucie Konečná" userId="e77d300807919a1d" providerId="LiveId" clId="{A7677899-49BB-4C0A-B388-2F628B496C59}" dt="2023-04-16T09:35:53.518" v="5531" actId="47"/>
        <pc:sldMkLst>
          <pc:docMk/>
          <pc:sldMk cId="37042554" sldId="3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sz="4000" dirty="0"/>
              <a:t>Rozpad státu</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206713"/>
            <a:ext cx="11361600" cy="698497"/>
          </a:xfrm>
        </p:spPr>
        <p:txBody>
          <a:bodyPr/>
          <a:lstStyle/>
          <a:p>
            <a:r>
              <a:rPr lang="cs-CZ" sz="2000" dirty="0"/>
              <a:t>BSSb1101 Úvod do Bezpečnostních a strategických studií, 29. 11. 2023</a:t>
            </a:r>
          </a:p>
          <a:p>
            <a:r>
              <a:rPr lang="cs-CZ" sz="2000" dirty="0"/>
              <a:t>Lucie Konečná</a:t>
            </a:r>
          </a:p>
          <a:p>
            <a:endParaRPr lang="cs-CZ" sz="2000"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D666BFD-B60D-B770-E3AD-16F8E00450D0}"/>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E3AB9F0D-163D-C76E-5F88-A13CB5FAFE79}"/>
              </a:ext>
            </a:extLst>
          </p:cNvPr>
          <p:cNvSpPr>
            <a:spLocks noGrp="1"/>
          </p:cNvSpPr>
          <p:nvPr>
            <p:ph type="title"/>
          </p:nvPr>
        </p:nvSpPr>
        <p:spPr/>
        <p:txBody>
          <a:bodyPr/>
          <a:lstStyle/>
          <a:p>
            <a:pPr algn="ctr"/>
            <a:r>
              <a:rPr lang="cs-CZ" dirty="0"/>
              <a:t>Funkce státu</a:t>
            </a:r>
          </a:p>
        </p:txBody>
      </p:sp>
      <p:sp>
        <p:nvSpPr>
          <p:cNvPr id="5" name="Zástupný obsah 4">
            <a:extLst>
              <a:ext uri="{FF2B5EF4-FFF2-40B4-BE49-F238E27FC236}">
                <a16:creationId xmlns:a16="http://schemas.microsoft.com/office/drawing/2014/main" id="{BF4797AC-4986-056B-6E8F-C32C66E04034}"/>
              </a:ext>
            </a:extLst>
          </p:cNvPr>
          <p:cNvSpPr>
            <a:spLocks noGrp="1"/>
          </p:cNvSpPr>
          <p:nvPr>
            <p:ph idx="1"/>
          </p:nvPr>
        </p:nvSpPr>
        <p:spPr>
          <a:xfrm>
            <a:off x="540000" y="1171576"/>
            <a:ext cx="10753200" cy="4868999"/>
          </a:xfrm>
        </p:spPr>
        <p:txBody>
          <a:bodyPr/>
          <a:lstStyle/>
          <a:p>
            <a:pPr algn="just"/>
            <a:r>
              <a:rPr lang="cs-CZ" sz="1800" dirty="0">
                <a:effectLst/>
                <a:ea typeface="Calibri" panose="020F0502020204030204" pitchFamily="34" charset="0"/>
                <a:cs typeface="Times New Roman" panose="02020603050405020304" pitchFamily="18" charset="0"/>
              </a:rPr>
              <a:t>„</a:t>
            </a:r>
            <a:r>
              <a:rPr lang="cs-CZ" sz="1800" i="1" dirty="0">
                <a:effectLst/>
                <a:ea typeface="Calibri" panose="020F0502020204030204" pitchFamily="34" charset="0"/>
                <a:cs typeface="Times New Roman" panose="02020603050405020304" pitchFamily="18" charset="0"/>
              </a:rPr>
              <a:t>Stát je charakterizován státní mocí, kterou vykonává na příslušném teritoriu a vůči jeho obyvatelům. Jinak řečeno, stát má pro sebe </a:t>
            </a:r>
            <a:r>
              <a:rPr lang="cs-CZ" sz="1800" b="1" i="1" dirty="0">
                <a:effectLst/>
                <a:ea typeface="Calibri" panose="020F0502020204030204" pitchFamily="34" charset="0"/>
                <a:cs typeface="Times New Roman" panose="02020603050405020304" pitchFamily="18" charset="0"/>
              </a:rPr>
              <a:t>monopol legitimního násilí</a:t>
            </a:r>
            <a:r>
              <a:rPr lang="cs-CZ" sz="1800" i="1" dirty="0">
                <a:effectLst/>
                <a:ea typeface="Calibri" panose="020F0502020204030204" pitchFamily="34" charset="0"/>
                <a:cs typeface="Times New Roman" panose="02020603050405020304" pitchFamily="18" charset="0"/>
              </a:rPr>
              <a:t>, kterým si vynucuje státní zájmy. Pokud mu chybí prostředky k tomuto vynucování, stát zaniká a nastupuje na jeho místo bezvládí. Nemá-li stát tedy jeden nebo více z uvedených nutných atributů státu, přestává jím být ze své podstaty, což je právě případ zhroucených států</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Zartman</a:t>
            </a:r>
            <a:endParaRPr lang="cs-CZ" sz="1800" dirty="0">
              <a:effectLst/>
              <a:ea typeface="Calibri" panose="020F0502020204030204" pitchFamily="34" charset="0"/>
              <a:cs typeface="Times New Roman" panose="02020603050405020304" pitchFamily="18" charset="0"/>
            </a:endParaRPr>
          </a:p>
          <a:p>
            <a:pPr algn="just"/>
            <a:r>
              <a:rPr lang="cs-CZ" sz="1800" dirty="0">
                <a:effectLst/>
                <a:ea typeface="Calibri" panose="020F0502020204030204" pitchFamily="34" charset="0"/>
                <a:cs typeface="Times New Roman" panose="02020603050405020304" pitchFamily="18" charset="0"/>
              </a:rPr>
              <a:t>W. </a:t>
            </a:r>
            <a:r>
              <a:rPr lang="cs-CZ" sz="1800" dirty="0" err="1">
                <a:effectLst/>
                <a:ea typeface="Calibri" panose="020F0502020204030204" pitchFamily="34" charset="0"/>
                <a:cs typeface="Times New Roman" panose="02020603050405020304" pitchFamily="18" charset="0"/>
              </a:rPr>
              <a:t>Zartman</a:t>
            </a:r>
            <a:r>
              <a:rPr lang="cs-CZ" sz="1800" dirty="0">
                <a:effectLst/>
                <a:ea typeface="Calibri" panose="020F0502020204030204" pitchFamily="34" charset="0"/>
                <a:cs typeface="Times New Roman" panose="02020603050405020304" pitchFamily="18" charset="0"/>
              </a:rPr>
              <a:t> ve své knize </a:t>
            </a:r>
            <a:r>
              <a:rPr lang="cs-CZ" sz="1800" dirty="0" err="1">
                <a:effectLst/>
                <a:ea typeface="Calibri" panose="020F0502020204030204" pitchFamily="34" charset="0"/>
                <a:cs typeface="Times New Roman" panose="02020603050405020304" pitchFamily="18" charset="0"/>
              </a:rPr>
              <a:t>Collapsed</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States</a:t>
            </a:r>
            <a:r>
              <a:rPr lang="cs-CZ" sz="1800" dirty="0">
                <a:ea typeface="Calibri" panose="020F0502020204030204" pitchFamily="34" charset="0"/>
                <a:cs typeface="Times New Roman" panose="02020603050405020304" pitchFamily="18" charset="0"/>
              </a:rPr>
              <a:t> vymezuje funkce státu:</a:t>
            </a:r>
          </a:p>
          <a:p>
            <a:pPr marL="685800" algn="just">
              <a:lnSpc>
                <a:spcPct val="107000"/>
              </a:lnSpc>
            </a:pPr>
            <a:r>
              <a:rPr lang="en-US" sz="1800" dirty="0" err="1">
                <a:solidFill>
                  <a:srgbClr val="000000"/>
                </a:solidFill>
                <a:effectLst/>
                <a:ea typeface="Calibri" panose="020F0502020204030204" pitchFamily="34" charset="0"/>
                <a:cs typeface="Times New Roman" panose="02020603050405020304" pitchFamily="18" charset="0"/>
              </a:rPr>
              <a:t>Výkon</a:t>
            </a:r>
            <a:r>
              <a:rPr lang="en-US" sz="1800" dirty="0">
                <a:solidFill>
                  <a:srgbClr val="000000"/>
                </a:solidFill>
                <a:effectLst/>
                <a:ea typeface="Calibri" panose="020F0502020204030204" pitchFamily="34" charset="0"/>
                <a:cs typeface="Times New Roman" panose="02020603050405020304" pitchFamily="18" charset="0"/>
              </a:rPr>
              <a:t> a </a:t>
            </a:r>
            <a:r>
              <a:rPr lang="en-US" sz="1800" dirty="0" err="1">
                <a:solidFill>
                  <a:srgbClr val="000000"/>
                </a:solidFill>
                <a:effectLst/>
                <a:ea typeface="Calibri" panose="020F0502020204030204" pitchFamily="34" charset="0"/>
                <a:cs typeface="Times New Roman" panose="02020603050405020304" pitchFamily="18" charset="0"/>
              </a:rPr>
              <a:t>udržení</a:t>
            </a:r>
            <a:r>
              <a:rPr lang="en-US" sz="1800" dirty="0">
                <a:solidFill>
                  <a:srgbClr val="000000"/>
                </a:solidFill>
                <a:effectLst/>
                <a:ea typeface="Calibri" panose="020F0502020204030204" pitchFamily="34" charset="0"/>
                <a:cs typeface="Times New Roman" panose="02020603050405020304" pitchFamily="18" charset="0"/>
              </a:rPr>
              <a:t> </a:t>
            </a:r>
            <a:r>
              <a:rPr lang="en-US" sz="1800" dirty="0" err="1">
                <a:solidFill>
                  <a:srgbClr val="000000"/>
                </a:solidFill>
                <a:effectLst/>
                <a:ea typeface="Calibri" panose="020F0502020204030204" pitchFamily="34" charset="0"/>
                <a:cs typeface="Times New Roman" panose="02020603050405020304" pitchFamily="18" charset="0"/>
              </a:rPr>
              <a:t>svrchovanosti</a:t>
            </a:r>
            <a:endParaRPr lang="cs-CZ" sz="1800" dirty="0">
              <a:solidFill>
                <a:srgbClr val="000000"/>
              </a:solidFill>
              <a:effectLst/>
              <a:ea typeface="Calibri" panose="020F0502020204030204" pitchFamily="34" charset="0"/>
              <a:cs typeface="Times New Roman" panose="02020603050405020304" pitchFamily="18" charset="0"/>
            </a:endParaRPr>
          </a:p>
          <a:p>
            <a:pPr marL="685800" algn="just">
              <a:lnSpc>
                <a:spcPct val="107000"/>
              </a:lnSpc>
            </a:pPr>
            <a:r>
              <a:rPr lang="en-US" sz="1800" dirty="0" err="1">
                <a:solidFill>
                  <a:srgbClr val="000000"/>
                </a:solidFill>
                <a:effectLst/>
                <a:ea typeface="Calibri" panose="020F0502020204030204" pitchFamily="34" charset="0"/>
                <a:cs typeface="Times New Roman" panose="02020603050405020304" pitchFamily="18" charset="0"/>
              </a:rPr>
              <a:t>Správa</a:t>
            </a:r>
            <a:r>
              <a:rPr lang="en-US" sz="1800" dirty="0">
                <a:solidFill>
                  <a:srgbClr val="000000"/>
                </a:solidFill>
                <a:effectLst/>
                <a:ea typeface="Calibri" panose="020F0502020204030204" pitchFamily="34" charset="0"/>
                <a:cs typeface="Times New Roman" panose="02020603050405020304" pitchFamily="18" charset="0"/>
              </a:rPr>
              <a:t> </a:t>
            </a:r>
            <a:r>
              <a:rPr lang="en-US" sz="1800" dirty="0" err="1">
                <a:solidFill>
                  <a:srgbClr val="000000"/>
                </a:solidFill>
                <a:effectLst/>
                <a:ea typeface="Calibri" panose="020F0502020204030204" pitchFamily="34" charset="0"/>
                <a:cs typeface="Times New Roman" panose="02020603050405020304" pitchFamily="18" charset="0"/>
              </a:rPr>
              <a:t>vnitřních</a:t>
            </a:r>
            <a:r>
              <a:rPr lang="en-US" sz="1800" dirty="0">
                <a:solidFill>
                  <a:srgbClr val="000000"/>
                </a:solidFill>
                <a:effectLst/>
                <a:ea typeface="Calibri" panose="020F0502020204030204" pitchFamily="34" charset="0"/>
                <a:cs typeface="Times New Roman" panose="02020603050405020304" pitchFamily="18" charset="0"/>
              </a:rPr>
              <a:t> </a:t>
            </a:r>
            <a:r>
              <a:rPr lang="en-US" sz="1800" dirty="0" err="1">
                <a:solidFill>
                  <a:srgbClr val="000000"/>
                </a:solidFill>
                <a:effectLst/>
                <a:ea typeface="Calibri" panose="020F0502020204030204" pitchFamily="34" charset="0"/>
                <a:cs typeface="Times New Roman" panose="02020603050405020304" pitchFamily="18" charset="0"/>
              </a:rPr>
              <a:t>procesů</a:t>
            </a:r>
            <a:r>
              <a:rPr lang="en-US" sz="1800" dirty="0">
                <a:solidFill>
                  <a:srgbClr val="000000"/>
                </a:solidFill>
                <a:effectLst/>
                <a:ea typeface="Calibri" panose="020F0502020204030204" pitchFamily="34" charset="0"/>
                <a:cs typeface="Times New Roman" panose="02020603050405020304" pitchFamily="18" charset="0"/>
              </a:rPr>
              <a:t> </a:t>
            </a:r>
            <a:r>
              <a:rPr lang="en-US" sz="1800" dirty="0" err="1">
                <a:solidFill>
                  <a:srgbClr val="000000"/>
                </a:solidFill>
                <a:effectLst/>
                <a:ea typeface="Calibri" panose="020F0502020204030204" pitchFamily="34" charset="0"/>
                <a:cs typeface="Times New Roman" panose="02020603050405020304" pitchFamily="18" charset="0"/>
              </a:rPr>
              <a:t>státu</a:t>
            </a:r>
            <a:r>
              <a:rPr lang="en-US" sz="1800" dirty="0">
                <a:solidFill>
                  <a:srgbClr val="000000"/>
                </a:solidFill>
                <a:effectLst/>
                <a:ea typeface="Calibri" panose="020F0502020204030204" pitchFamily="34" charset="0"/>
                <a:cs typeface="Times New Roman" panose="02020603050405020304" pitchFamily="18" charset="0"/>
              </a:rPr>
              <a:t> </a:t>
            </a:r>
            <a:endParaRPr lang="cs-CZ" sz="1800" dirty="0">
              <a:solidFill>
                <a:srgbClr val="000000"/>
              </a:solidFill>
              <a:effectLst/>
              <a:ea typeface="Calibri" panose="020F0502020204030204" pitchFamily="34" charset="0"/>
              <a:cs typeface="Times New Roman" panose="02020603050405020304" pitchFamily="18" charset="0"/>
            </a:endParaRPr>
          </a:p>
          <a:p>
            <a:pPr marL="685800" algn="just">
              <a:lnSpc>
                <a:spcPct val="107000"/>
              </a:lnSpc>
              <a:spcAft>
                <a:spcPts val="800"/>
              </a:spcAft>
            </a:pPr>
            <a:r>
              <a:rPr lang="en-US" sz="1800" dirty="0" err="1">
                <a:solidFill>
                  <a:srgbClr val="000000"/>
                </a:solidFill>
                <a:effectLst/>
                <a:ea typeface="Calibri" panose="020F0502020204030204" pitchFamily="34" charset="0"/>
                <a:cs typeface="Times New Roman" panose="02020603050405020304" pitchFamily="18" charset="0"/>
              </a:rPr>
              <a:t>Zajištění</a:t>
            </a:r>
            <a:r>
              <a:rPr lang="en-US" sz="1800" dirty="0">
                <a:solidFill>
                  <a:srgbClr val="000000"/>
                </a:solidFill>
                <a:effectLst/>
                <a:ea typeface="Calibri" panose="020F0502020204030204" pitchFamily="34" charset="0"/>
                <a:cs typeface="Times New Roman" panose="02020603050405020304" pitchFamily="18" charset="0"/>
              </a:rPr>
              <a:t> </a:t>
            </a:r>
            <a:r>
              <a:rPr lang="en-US" sz="1800" dirty="0" err="1">
                <a:solidFill>
                  <a:srgbClr val="000000"/>
                </a:solidFill>
                <a:effectLst/>
                <a:ea typeface="Calibri" panose="020F0502020204030204" pitchFamily="34" charset="0"/>
                <a:cs typeface="Times New Roman" panose="02020603050405020304" pitchFamily="18" charset="0"/>
              </a:rPr>
              <a:t>bezpečnosti</a:t>
            </a:r>
            <a:endParaRPr lang="cs-CZ" sz="1800" dirty="0">
              <a:effectLst/>
              <a:ea typeface="Calibri" panose="020F0502020204030204" pitchFamily="34" charset="0"/>
              <a:cs typeface="Times New Roman" panose="02020603050405020304" pitchFamily="18" charset="0"/>
            </a:endParaRPr>
          </a:p>
          <a:p>
            <a:pPr algn="just"/>
            <a:r>
              <a:rPr lang="cs-CZ" sz="1800" dirty="0">
                <a:effectLst/>
                <a:ea typeface="Calibri" panose="020F0502020204030204" pitchFamily="34" charset="0"/>
                <a:cs typeface="Times New Roman" panose="02020603050405020304" pitchFamily="18" charset="0"/>
              </a:rPr>
              <a:t>Robert I. </a:t>
            </a:r>
            <a:r>
              <a:rPr lang="cs-CZ" sz="1800" dirty="0" err="1">
                <a:effectLst/>
                <a:ea typeface="Calibri" panose="020F0502020204030204" pitchFamily="34" charset="0"/>
                <a:cs typeface="Times New Roman" panose="02020603050405020304" pitchFamily="18" charset="0"/>
              </a:rPr>
              <a:t>Rotberg</a:t>
            </a:r>
            <a:r>
              <a:rPr lang="cs-CZ" sz="1800" dirty="0">
                <a:effectLst/>
                <a:ea typeface="Calibri" panose="020F0502020204030204" pitchFamily="34" charset="0"/>
                <a:cs typeface="Times New Roman" panose="02020603050405020304" pitchFamily="18" charset="0"/>
              </a:rPr>
              <a:t>: stát je nástrojem poskytování politických statků občanům. Tři rozměry:</a:t>
            </a:r>
          </a:p>
          <a:p>
            <a:pPr lvl="1" algn="just"/>
            <a:r>
              <a:rPr lang="cs-CZ" sz="1800" dirty="0">
                <a:effectLst/>
                <a:ea typeface="Calibri" panose="020F0502020204030204" pitchFamily="34" charset="0"/>
                <a:cs typeface="Times New Roman" panose="02020603050405020304" pitchFamily="18" charset="0"/>
              </a:rPr>
              <a:t>Politický (např. účinný právní stát, politická svoboda)</a:t>
            </a:r>
          </a:p>
          <a:p>
            <a:pPr lvl="1" algn="just"/>
            <a:r>
              <a:rPr lang="cs-CZ" sz="1800" dirty="0">
                <a:effectLst/>
                <a:ea typeface="Calibri" panose="020F0502020204030204" pitchFamily="34" charset="0"/>
                <a:cs typeface="Times New Roman" panose="02020603050405020304" pitchFamily="18" charset="0"/>
              </a:rPr>
              <a:t>Bezpečnostní (státní monopol na použití násilí) </a:t>
            </a:r>
          </a:p>
          <a:p>
            <a:pPr lvl="1" algn="just"/>
            <a:r>
              <a:rPr lang="cs-CZ" sz="1800" dirty="0">
                <a:effectLst/>
                <a:ea typeface="Calibri" panose="020F0502020204030204" pitchFamily="34" charset="0"/>
                <a:cs typeface="Times New Roman" panose="02020603050405020304" pitchFamily="18" charset="0"/>
              </a:rPr>
              <a:t>Ekonomický (ekonomické příležitosti, vzdělání atd.)</a:t>
            </a: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43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BFFF409-7481-1CE8-2DE0-C14BCABC48AD}"/>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A4EF9696-F152-B6ED-8B10-0387E3A9CF38}"/>
              </a:ext>
            </a:extLst>
          </p:cNvPr>
          <p:cNvSpPr>
            <a:spLocks noGrp="1"/>
          </p:cNvSpPr>
          <p:nvPr>
            <p:ph type="title"/>
          </p:nvPr>
        </p:nvSpPr>
        <p:spPr>
          <a:xfrm>
            <a:off x="666000" y="152212"/>
            <a:ext cx="10753200" cy="451576"/>
          </a:xfrm>
        </p:spPr>
        <p:txBody>
          <a:bodyPr/>
          <a:lstStyle/>
          <a:p>
            <a:pPr algn="ctr"/>
            <a:r>
              <a:rPr lang="cs-CZ" dirty="0"/>
              <a:t>Důvody oslabování a kolapsu</a:t>
            </a:r>
          </a:p>
        </p:txBody>
      </p:sp>
      <p:sp>
        <p:nvSpPr>
          <p:cNvPr id="5" name="Zástupný obsah 4">
            <a:extLst>
              <a:ext uri="{FF2B5EF4-FFF2-40B4-BE49-F238E27FC236}">
                <a16:creationId xmlns:a16="http://schemas.microsoft.com/office/drawing/2014/main" id="{01FC1EDC-9FF2-02B3-F857-C49EC3AA9FCF}"/>
              </a:ext>
            </a:extLst>
          </p:cNvPr>
          <p:cNvSpPr>
            <a:spLocks noGrp="1"/>
          </p:cNvSpPr>
          <p:nvPr>
            <p:ph idx="1"/>
          </p:nvPr>
        </p:nvSpPr>
        <p:spPr>
          <a:xfrm>
            <a:off x="540000" y="888268"/>
            <a:ext cx="10753200" cy="4139998"/>
          </a:xfrm>
        </p:spPr>
        <p:txBody>
          <a:bodyPr/>
          <a:lstStyle/>
          <a:p>
            <a:pPr algn="just"/>
            <a:r>
              <a:rPr lang="cs-CZ" sz="1800" i="1" dirty="0"/>
              <a:t>„K rozpadu  a zhroucení státu dochází v situaci, kdy stát již není schopen poskytovat svým občanům pozitivní politické statky a postupně ztrácí v očích občanů svou legitimitu.“ </a:t>
            </a:r>
            <a:r>
              <a:rPr lang="cs-CZ" sz="1800" dirty="0"/>
              <a:t>(</a:t>
            </a:r>
            <a:r>
              <a:rPr lang="cs-CZ" sz="1800" dirty="0" err="1"/>
              <a:t>Rotberg</a:t>
            </a:r>
            <a:r>
              <a:rPr lang="cs-CZ" sz="1800" dirty="0"/>
              <a:t> 2002)</a:t>
            </a:r>
          </a:p>
          <a:p>
            <a:pPr algn="just"/>
            <a:r>
              <a:rPr lang="cs-CZ" sz="1800" dirty="0"/>
              <a:t> </a:t>
            </a:r>
            <a:r>
              <a:rPr lang="cs-CZ" sz="1800" dirty="0" err="1"/>
              <a:t>Rotberg</a:t>
            </a:r>
            <a:r>
              <a:rPr lang="cs-CZ" sz="1800" dirty="0"/>
              <a:t> - takzvané indikátory selhání:</a:t>
            </a:r>
          </a:p>
          <a:p>
            <a:pPr marL="72000" indent="0" algn="just">
              <a:buNone/>
            </a:pPr>
            <a:r>
              <a:rPr lang="cs-CZ" sz="1800" dirty="0"/>
              <a:t>	</a:t>
            </a:r>
            <a:r>
              <a:rPr lang="cs-CZ" sz="1600" dirty="0"/>
              <a:t>a) </a:t>
            </a:r>
            <a:r>
              <a:rPr lang="cs-CZ" sz="1600" b="1" dirty="0"/>
              <a:t>Politické ukazatele </a:t>
            </a:r>
            <a:r>
              <a:rPr lang="cs-CZ" sz="1600" dirty="0"/>
              <a:t>(nefungující demokracie, podřízenost zákonodárství a soudnictví exekutivě, 	všechny služby státu mohou využívat pouze privilegované skupiny, narušení nezávislosti médií, omezení  	činnosti občanské společnosti, atd.)		</a:t>
            </a:r>
          </a:p>
          <a:p>
            <a:pPr marL="72000" indent="0" algn="just">
              <a:buNone/>
            </a:pPr>
            <a:r>
              <a:rPr lang="cs-CZ" sz="1600" dirty="0"/>
              <a:t>	b) </a:t>
            </a:r>
            <a:r>
              <a:rPr lang="cs-CZ" sz="1600" b="1" dirty="0"/>
              <a:t>Ekonomické ukazatele </a:t>
            </a:r>
            <a:r>
              <a:rPr lang="cs-CZ" sz="1600" dirty="0"/>
              <a:t>(klesající příjmy obyvatelstva, rostoucí nezaměstnanost, špatné 	školství 		a zdravotnictví pociťující nedostatky (léky, učebnice), nedostatek pohonných hmot, korupce, pokles 	zahraničních investic, atd.).</a:t>
            </a:r>
          </a:p>
          <a:p>
            <a:pPr marL="72000" indent="0" algn="just">
              <a:buNone/>
            </a:pPr>
            <a:r>
              <a:rPr lang="cs-CZ" sz="1600" dirty="0"/>
              <a:t>	c) </a:t>
            </a:r>
            <a:r>
              <a:rPr lang="cs-CZ" sz="1600" b="1" dirty="0"/>
              <a:t>Bezpečnostní ukazatele</a:t>
            </a:r>
            <a:r>
              <a:rPr lang="cs-CZ" sz="1600" dirty="0"/>
              <a:t> (rostoucí úrovně násilí v důsledku potyček, nepřátelských akcí nebo občanské </a:t>
            </a:r>
          </a:p>
          <a:p>
            <a:pPr marL="72000" indent="0" algn="just">
              <a:buNone/>
            </a:pPr>
            <a:r>
              <a:rPr lang="cs-CZ" sz="1600" dirty="0"/>
              <a:t>     	války; klesající úroveň bezpečnosti; rostoucí míra kriminality a civilní oběti v konfliktech, narůstající počet 	teror. útoků, aj.)</a:t>
            </a:r>
          </a:p>
          <a:p>
            <a:pPr marL="72000" indent="0" algn="just">
              <a:buNone/>
            </a:pPr>
            <a:r>
              <a:rPr lang="cs-CZ" sz="1800" dirty="0"/>
              <a:t>	</a:t>
            </a:r>
          </a:p>
        </p:txBody>
      </p:sp>
    </p:spTree>
    <p:extLst>
      <p:ext uri="{BB962C8B-B14F-4D97-AF65-F5344CB8AC3E}">
        <p14:creationId xmlns:p14="http://schemas.microsoft.com/office/powerpoint/2010/main" val="404460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353472E-0F39-7F7F-74C4-00F5A4E4BE2D}"/>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2C065E2B-0832-D7F2-F38F-D5D13A88CF2F}"/>
              </a:ext>
            </a:extLst>
          </p:cNvPr>
          <p:cNvSpPr>
            <a:spLocks noGrp="1"/>
          </p:cNvSpPr>
          <p:nvPr>
            <p:ph type="title"/>
          </p:nvPr>
        </p:nvSpPr>
        <p:spPr/>
        <p:txBody>
          <a:bodyPr/>
          <a:lstStyle/>
          <a:p>
            <a:pPr algn="ctr"/>
            <a:r>
              <a:rPr lang="cs-CZ" dirty="0"/>
              <a:t>Typologie států podle </a:t>
            </a:r>
            <a:r>
              <a:rPr lang="cs-CZ" dirty="0" err="1"/>
              <a:t>Rotberga</a:t>
            </a:r>
            <a:endParaRPr lang="cs-CZ" dirty="0"/>
          </a:p>
        </p:txBody>
      </p:sp>
      <p:sp>
        <p:nvSpPr>
          <p:cNvPr id="5" name="Zástupný obsah 4">
            <a:extLst>
              <a:ext uri="{FF2B5EF4-FFF2-40B4-BE49-F238E27FC236}">
                <a16:creationId xmlns:a16="http://schemas.microsoft.com/office/drawing/2014/main" id="{CD40D45A-3036-9C09-F792-FE5E55B0137C}"/>
              </a:ext>
            </a:extLst>
          </p:cNvPr>
          <p:cNvSpPr>
            <a:spLocks noGrp="1"/>
          </p:cNvSpPr>
          <p:nvPr>
            <p:ph idx="1"/>
          </p:nvPr>
        </p:nvSpPr>
        <p:spPr>
          <a:xfrm>
            <a:off x="414000" y="1255027"/>
            <a:ext cx="10753200" cy="4972973"/>
          </a:xfrm>
        </p:spPr>
        <p:txBody>
          <a:bodyPr/>
          <a:lstStyle/>
          <a:p>
            <a:pPr algn="just"/>
            <a:r>
              <a:rPr lang="cs-CZ" sz="1600" b="1" dirty="0"/>
              <a:t>Silné státy/</a:t>
            </a:r>
            <a:r>
              <a:rPr lang="cs-CZ" sz="1600" b="1" dirty="0" err="1"/>
              <a:t>Strong</a:t>
            </a:r>
            <a:r>
              <a:rPr lang="cs-CZ" sz="1600" b="1" dirty="0"/>
              <a:t> </a:t>
            </a:r>
            <a:r>
              <a:rPr lang="cs-CZ" sz="1600" b="1" dirty="0" err="1"/>
              <a:t>states</a:t>
            </a:r>
            <a:r>
              <a:rPr lang="cs-CZ" sz="1600" b="1" dirty="0"/>
              <a:t> </a:t>
            </a:r>
            <a:r>
              <a:rPr lang="cs-CZ" sz="1600" dirty="0"/>
              <a:t>– poskytují všechny služby, mají dobré HDP, index lidského rozvoje, vládne právní stát, soudy jsou nezávislé, zajišťují politické a občanské svobody, nízká míra kriminality atd.</a:t>
            </a:r>
          </a:p>
          <a:p>
            <a:pPr algn="just"/>
            <a:r>
              <a:rPr lang="cs-CZ" sz="1600" b="1" dirty="0"/>
              <a:t>Slabé státy/</a:t>
            </a:r>
            <a:r>
              <a:rPr lang="cs-CZ" sz="1600" b="1" dirty="0" err="1"/>
              <a:t>Weak</a:t>
            </a:r>
            <a:r>
              <a:rPr lang="cs-CZ" sz="1600" b="1" dirty="0"/>
              <a:t> </a:t>
            </a:r>
            <a:r>
              <a:rPr lang="cs-CZ" sz="1600" b="1" dirty="0" err="1"/>
              <a:t>states</a:t>
            </a:r>
            <a:r>
              <a:rPr lang="cs-CZ" sz="1600" b="1" dirty="0"/>
              <a:t> </a:t>
            </a:r>
            <a:r>
              <a:rPr lang="cs-CZ" sz="1600" dirty="0"/>
              <a:t>– většinou mají jazykové, náboženské nebo etnické napětí (ne násilné), kriminalita roste, infrastruktura je špatná, HDP a ekonomika klesá nebo je nízká, vysoká míra korupce, která stále roste atd.</a:t>
            </a:r>
          </a:p>
          <a:p>
            <a:pPr algn="just"/>
            <a:r>
              <a:rPr lang="cs-CZ" sz="1600" b="1" dirty="0"/>
              <a:t>Selhávající státy/</a:t>
            </a:r>
            <a:r>
              <a:rPr lang="cs-CZ" sz="1600" b="1" dirty="0" err="1"/>
              <a:t>Failing</a:t>
            </a:r>
            <a:r>
              <a:rPr lang="cs-CZ" sz="1600" b="1" dirty="0"/>
              <a:t> </a:t>
            </a:r>
            <a:r>
              <a:rPr lang="cs-CZ" sz="1600" b="1" dirty="0" err="1"/>
              <a:t>states</a:t>
            </a:r>
            <a:r>
              <a:rPr lang="cs-CZ" sz="1600" b="1" dirty="0"/>
              <a:t> </a:t>
            </a:r>
            <a:r>
              <a:rPr lang="cs-CZ" sz="1600" dirty="0"/>
              <a:t>– přechodná fáze, počátek násilí napříč různými ozbrojenými frakcemi (zhoršení dalších ukazatelů, jako je pokles HDP, rostoucí míra korupce, rostoucí kriminalita atd.)</a:t>
            </a:r>
          </a:p>
          <a:p>
            <a:pPr algn="just"/>
            <a:r>
              <a:rPr lang="cs-CZ" sz="1600" b="1" dirty="0"/>
              <a:t>Selhavší státy, rozpadlý/</a:t>
            </a:r>
            <a:r>
              <a:rPr lang="cs-CZ" sz="1600" b="1" dirty="0" err="1"/>
              <a:t>Failed</a:t>
            </a:r>
            <a:r>
              <a:rPr lang="cs-CZ" sz="1600" b="1" dirty="0"/>
              <a:t> </a:t>
            </a:r>
            <a:r>
              <a:rPr lang="cs-CZ" sz="1600" b="1" dirty="0" err="1"/>
              <a:t>states</a:t>
            </a:r>
            <a:r>
              <a:rPr lang="cs-CZ" sz="1600" dirty="0"/>
              <a:t> - různé ozbrojené frakce bojující o moc, vysoká míra násilí a kriminality, obrovská míra korupce, zničená infrastruktura, zpolitizovaná armáda, klesající HDP, ekonomické příležitosti pouze pro privilegované atd.</a:t>
            </a:r>
          </a:p>
          <a:p>
            <a:pPr algn="just"/>
            <a:r>
              <a:rPr lang="cs-CZ" sz="1600" b="1" dirty="0"/>
              <a:t>Zhroucené státy/</a:t>
            </a:r>
            <a:r>
              <a:rPr lang="cs-CZ" sz="1600" b="1" dirty="0" err="1"/>
              <a:t>Collapsed</a:t>
            </a:r>
            <a:r>
              <a:rPr lang="cs-CZ" sz="1600" b="1" dirty="0"/>
              <a:t> </a:t>
            </a:r>
            <a:r>
              <a:rPr lang="cs-CZ" sz="1600" b="1" dirty="0" err="1"/>
              <a:t>states</a:t>
            </a:r>
            <a:r>
              <a:rPr lang="cs-CZ" sz="1600" b="1" dirty="0"/>
              <a:t> </a:t>
            </a:r>
            <a:r>
              <a:rPr lang="cs-CZ" sz="1600" dirty="0"/>
              <a:t>- extrémní verze selhavšího státu (vakuum autorit, služby jsou zprostředkovány soukromě, některé vůbec, vláda silných, nikoli zákona, území je rozděleno mezi VNSA).</a:t>
            </a:r>
          </a:p>
        </p:txBody>
      </p:sp>
    </p:spTree>
    <p:extLst>
      <p:ext uri="{BB962C8B-B14F-4D97-AF65-F5344CB8AC3E}">
        <p14:creationId xmlns:p14="http://schemas.microsoft.com/office/powerpoint/2010/main" val="232491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BFFF409-7481-1CE8-2DE0-C14BCABC48AD}"/>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A4EF9696-F152-B6ED-8B10-0387E3A9CF38}"/>
              </a:ext>
            </a:extLst>
          </p:cNvPr>
          <p:cNvSpPr>
            <a:spLocks noGrp="1"/>
          </p:cNvSpPr>
          <p:nvPr>
            <p:ph type="title"/>
          </p:nvPr>
        </p:nvSpPr>
        <p:spPr>
          <a:xfrm>
            <a:off x="720000" y="261787"/>
            <a:ext cx="10753200" cy="451576"/>
          </a:xfrm>
        </p:spPr>
        <p:txBody>
          <a:bodyPr/>
          <a:lstStyle/>
          <a:p>
            <a:pPr algn="ctr"/>
            <a:r>
              <a:rPr lang="cs-CZ" dirty="0"/>
              <a:t>Důvody oslabování a kolapsu</a:t>
            </a:r>
          </a:p>
        </p:txBody>
      </p:sp>
      <p:sp>
        <p:nvSpPr>
          <p:cNvPr id="5" name="Zástupný obsah 4">
            <a:extLst>
              <a:ext uri="{FF2B5EF4-FFF2-40B4-BE49-F238E27FC236}">
                <a16:creationId xmlns:a16="http://schemas.microsoft.com/office/drawing/2014/main" id="{01FC1EDC-9FF2-02B3-F857-C49EC3AA9FCF}"/>
              </a:ext>
            </a:extLst>
          </p:cNvPr>
          <p:cNvSpPr>
            <a:spLocks noGrp="1"/>
          </p:cNvSpPr>
          <p:nvPr>
            <p:ph idx="1"/>
          </p:nvPr>
        </p:nvSpPr>
        <p:spPr>
          <a:xfrm>
            <a:off x="335342" y="817614"/>
            <a:ext cx="10753200" cy="4139998"/>
          </a:xfrm>
        </p:spPr>
        <p:txBody>
          <a:bodyPr/>
          <a:lstStyle/>
          <a:p>
            <a:pPr algn="just"/>
            <a:r>
              <a:rPr lang="cs-CZ" sz="1800" dirty="0"/>
              <a:t>Daniel C. </a:t>
            </a:r>
            <a:r>
              <a:rPr lang="cs-CZ" sz="1800" dirty="0" err="1"/>
              <a:t>Esty</a:t>
            </a:r>
            <a:r>
              <a:rPr lang="cs-CZ" sz="1800" dirty="0"/>
              <a:t> - tři ukazatele, jejich plnění vede ke kolapsu: uzavřený domácí trh, vysoká kojenecká úmrtnost a nedemokratické zřízení.</a:t>
            </a:r>
          </a:p>
          <a:p>
            <a:pPr algn="just"/>
            <a:r>
              <a:rPr lang="cs-CZ" sz="1800" dirty="0"/>
              <a:t>Konečná fáze kolapsu je typicky charakterizována: centrální vláda ztrácí svou mocenskou základnu, moc přechází na periferie, vláda selhává tím, že se vyhýbá nezbytným, ale obtížným rozhodnutím, vláda praktikuje pouze defenzivní politiku, centrum ztrácí kontrolu nad svými vlastními státními činiteli.</a:t>
            </a:r>
          </a:p>
          <a:p>
            <a:pPr algn="just"/>
            <a:r>
              <a:rPr lang="cs-CZ" sz="1800" dirty="0" err="1"/>
              <a:t>Zartmanův</a:t>
            </a:r>
            <a:r>
              <a:rPr lang="cs-CZ" sz="1800" dirty="0"/>
              <a:t> takzvaný typický scénář kolapsu v Africe:</a:t>
            </a:r>
          </a:p>
          <a:p>
            <a:pPr marL="72000" indent="0" algn="just">
              <a:buNone/>
            </a:pPr>
            <a:r>
              <a:rPr lang="cs-CZ" sz="1800" dirty="0"/>
              <a:t>	1. dlouhodobě vládnoucí režim neschopný uspokojovat potřeby různých skupin v rámci 	společnosti</a:t>
            </a:r>
          </a:p>
          <a:p>
            <a:pPr marL="72000" indent="0" algn="just">
              <a:buNone/>
            </a:pPr>
            <a:r>
              <a:rPr lang="cs-CZ" sz="1800" dirty="0"/>
              <a:t>	2. nově vyschlé zdroje (důvody buď exogenní, nebo vnitřní plýtvání a korupce)			3. sociální a etnické skupiny se cítí opomíjeny						4. atmosféra nespokojenosti a odporu vystupuje proti režimu -&gt; zesílení represe			5. někdy je zaveden vojenský režim; doprovázeno stanným právem a stupňujícími se represemi	6. konečná fáze kolapsu státu</a:t>
            </a:r>
          </a:p>
        </p:txBody>
      </p:sp>
    </p:spTree>
    <p:extLst>
      <p:ext uri="{BB962C8B-B14F-4D97-AF65-F5344CB8AC3E}">
        <p14:creationId xmlns:p14="http://schemas.microsoft.com/office/powerpoint/2010/main" val="221286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3EAD640-80F7-FB7C-0318-8D71B9F82AA9}"/>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49389A13-0E3C-46BE-CA52-218ABAA51C07}"/>
              </a:ext>
            </a:extLst>
          </p:cNvPr>
          <p:cNvSpPr>
            <a:spLocks noGrp="1"/>
          </p:cNvSpPr>
          <p:nvPr>
            <p:ph type="title"/>
          </p:nvPr>
        </p:nvSpPr>
        <p:spPr/>
        <p:txBody>
          <a:bodyPr/>
          <a:lstStyle/>
          <a:p>
            <a:pPr algn="ctr"/>
            <a:r>
              <a:rPr lang="cs-CZ" dirty="0" err="1"/>
              <a:t>Fund</a:t>
            </a:r>
            <a:r>
              <a:rPr lang="cs-CZ" dirty="0"/>
              <a:t> </a:t>
            </a:r>
            <a:r>
              <a:rPr lang="cs-CZ" dirty="0" err="1"/>
              <a:t>for</a:t>
            </a:r>
            <a:r>
              <a:rPr lang="cs-CZ" dirty="0"/>
              <a:t> </a:t>
            </a:r>
            <a:r>
              <a:rPr lang="cs-CZ" dirty="0" err="1"/>
              <a:t>Peace</a:t>
            </a:r>
            <a:r>
              <a:rPr lang="cs-CZ" dirty="0"/>
              <a:t> – </a:t>
            </a:r>
            <a:r>
              <a:rPr lang="cs-CZ" dirty="0" err="1"/>
              <a:t>Fragile</a:t>
            </a:r>
            <a:r>
              <a:rPr lang="cs-CZ" dirty="0"/>
              <a:t> </a:t>
            </a:r>
            <a:r>
              <a:rPr lang="cs-CZ" dirty="0" err="1"/>
              <a:t>State</a:t>
            </a:r>
            <a:r>
              <a:rPr lang="cs-CZ" dirty="0"/>
              <a:t> Index</a:t>
            </a:r>
          </a:p>
        </p:txBody>
      </p:sp>
      <p:pic>
        <p:nvPicPr>
          <p:cNvPr id="6" name="Zástupný obsah 5">
            <a:extLst>
              <a:ext uri="{FF2B5EF4-FFF2-40B4-BE49-F238E27FC236}">
                <a16:creationId xmlns:a16="http://schemas.microsoft.com/office/drawing/2014/main" id="{62436117-B7F7-53D4-479A-E74831D3EE15}"/>
              </a:ext>
            </a:extLst>
          </p:cNvPr>
          <p:cNvPicPr>
            <a:picLocks noGrp="1" noChangeAspect="1"/>
          </p:cNvPicPr>
          <p:nvPr>
            <p:ph idx="1"/>
          </p:nvPr>
        </p:nvPicPr>
        <p:blipFill>
          <a:blip r:embed="rId2"/>
          <a:stretch>
            <a:fillRect/>
          </a:stretch>
        </p:blipFill>
        <p:spPr>
          <a:xfrm>
            <a:off x="2550402" y="1364411"/>
            <a:ext cx="7264158" cy="4773590"/>
          </a:xfrm>
          <a:prstGeom prst="rect">
            <a:avLst/>
          </a:prstGeom>
        </p:spPr>
      </p:pic>
    </p:spTree>
    <p:extLst>
      <p:ext uri="{BB962C8B-B14F-4D97-AF65-F5344CB8AC3E}">
        <p14:creationId xmlns:p14="http://schemas.microsoft.com/office/powerpoint/2010/main" val="423539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3EAD640-80F7-FB7C-0318-8D71B9F82AA9}"/>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49389A13-0E3C-46BE-CA52-218ABAA51C07}"/>
              </a:ext>
            </a:extLst>
          </p:cNvPr>
          <p:cNvSpPr>
            <a:spLocks noGrp="1"/>
          </p:cNvSpPr>
          <p:nvPr>
            <p:ph type="title"/>
          </p:nvPr>
        </p:nvSpPr>
        <p:spPr>
          <a:xfrm>
            <a:off x="719400" y="350578"/>
            <a:ext cx="10753200" cy="451576"/>
          </a:xfrm>
        </p:spPr>
        <p:txBody>
          <a:bodyPr/>
          <a:lstStyle/>
          <a:p>
            <a:pPr algn="ctr"/>
            <a:r>
              <a:rPr lang="cs-CZ" dirty="0" err="1"/>
              <a:t>Fund</a:t>
            </a:r>
            <a:r>
              <a:rPr lang="cs-CZ" dirty="0"/>
              <a:t> </a:t>
            </a:r>
            <a:r>
              <a:rPr lang="cs-CZ" dirty="0" err="1"/>
              <a:t>for</a:t>
            </a:r>
            <a:r>
              <a:rPr lang="cs-CZ" dirty="0"/>
              <a:t> </a:t>
            </a:r>
            <a:r>
              <a:rPr lang="cs-CZ" dirty="0" err="1"/>
              <a:t>Peace</a:t>
            </a:r>
            <a:r>
              <a:rPr lang="cs-CZ" dirty="0"/>
              <a:t> – </a:t>
            </a:r>
            <a:r>
              <a:rPr lang="cs-CZ" dirty="0" err="1"/>
              <a:t>Fragile</a:t>
            </a:r>
            <a:r>
              <a:rPr lang="cs-CZ" dirty="0"/>
              <a:t> </a:t>
            </a:r>
            <a:r>
              <a:rPr lang="cs-CZ" dirty="0" err="1"/>
              <a:t>State</a:t>
            </a:r>
            <a:r>
              <a:rPr lang="cs-CZ" dirty="0"/>
              <a:t> Index</a:t>
            </a:r>
          </a:p>
        </p:txBody>
      </p:sp>
      <p:sp>
        <p:nvSpPr>
          <p:cNvPr id="7" name="Zástupný obsah 6">
            <a:extLst>
              <a:ext uri="{FF2B5EF4-FFF2-40B4-BE49-F238E27FC236}">
                <a16:creationId xmlns:a16="http://schemas.microsoft.com/office/drawing/2014/main" id="{FED192A8-4733-9197-07D4-3BAF4A249213}"/>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6E556F3B-878A-844C-D19E-1710F34EE066}"/>
              </a:ext>
            </a:extLst>
          </p:cNvPr>
          <p:cNvPicPr>
            <a:picLocks noChangeAspect="1"/>
          </p:cNvPicPr>
          <p:nvPr/>
        </p:nvPicPr>
        <p:blipFill>
          <a:blip r:embed="rId2"/>
          <a:stretch>
            <a:fillRect/>
          </a:stretch>
        </p:blipFill>
        <p:spPr>
          <a:xfrm>
            <a:off x="2673204" y="915684"/>
            <a:ext cx="7140559" cy="5692633"/>
          </a:xfrm>
          <a:prstGeom prst="rect">
            <a:avLst/>
          </a:prstGeom>
        </p:spPr>
      </p:pic>
    </p:spTree>
    <p:extLst>
      <p:ext uri="{BB962C8B-B14F-4D97-AF65-F5344CB8AC3E}">
        <p14:creationId xmlns:p14="http://schemas.microsoft.com/office/powerpoint/2010/main" val="5189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3EAD640-80F7-FB7C-0318-8D71B9F82AA9}"/>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49389A13-0E3C-46BE-CA52-218ABAA51C07}"/>
              </a:ext>
            </a:extLst>
          </p:cNvPr>
          <p:cNvSpPr>
            <a:spLocks noGrp="1"/>
          </p:cNvSpPr>
          <p:nvPr>
            <p:ph type="title"/>
          </p:nvPr>
        </p:nvSpPr>
        <p:spPr>
          <a:xfrm>
            <a:off x="719400" y="350578"/>
            <a:ext cx="10753200" cy="451576"/>
          </a:xfrm>
        </p:spPr>
        <p:txBody>
          <a:bodyPr/>
          <a:lstStyle/>
          <a:p>
            <a:pPr algn="ctr"/>
            <a:r>
              <a:rPr lang="cs-CZ"/>
              <a:t>Fund for Peace – Fragile State Index</a:t>
            </a:r>
            <a:endParaRPr lang="cs-CZ" dirty="0"/>
          </a:p>
        </p:txBody>
      </p:sp>
      <p:sp>
        <p:nvSpPr>
          <p:cNvPr id="7" name="Zástupný obsah 6">
            <a:extLst>
              <a:ext uri="{FF2B5EF4-FFF2-40B4-BE49-F238E27FC236}">
                <a16:creationId xmlns:a16="http://schemas.microsoft.com/office/drawing/2014/main" id="{FED192A8-4733-9197-07D4-3BAF4A249213}"/>
              </a:ext>
            </a:extLst>
          </p:cNvPr>
          <p:cNvSpPr>
            <a:spLocks noGrp="1"/>
          </p:cNvSpPr>
          <p:nvPr>
            <p:ph idx="1"/>
          </p:nvPr>
        </p:nvSpPr>
        <p:spPr/>
        <p:txBody>
          <a:bodyPr/>
          <a:lstStyle/>
          <a:p>
            <a:endParaRPr lang="cs-CZ"/>
          </a:p>
        </p:txBody>
      </p:sp>
      <p:pic>
        <p:nvPicPr>
          <p:cNvPr id="5" name="Zástupný obsah 4">
            <a:extLst>
              <a:ext uri="{FF2B5EF4-FFF2-40B4-BE49-F238E27FC236}">
                <a16:creationId xmlns:a16="http://schemas.microsoft.com/office/drawing/2014/main" id="{1EFFA7ED-F812-FA50-7D45-CD1F9EE214CC}"/>
              </a:ext>
            </a:extLst>
          </p:cNvPr>
          <p:cNvPicPr>
            <a:picLocks noChangeAspect="1"/>
          </p:cNvPicPr>
          <p:nvPr/>
        </p:nvPicPr>
        <p:blipFill>
          <a:blip r:embed="rId2"/>
          <a:stretch>
            <a:fillRect/>
          </a:stretch>
        </p:blipFill>
        <p:spPr>
          <a:xfrm>
            <a:off x="414000" y="2245360"/>
            <a:ext cx="11301318" cy="2797077"/>
          </a:xfrm>
          <a:prstGeom prst="rect">
            <a:avLst/>
          </a:prstGeom>
        </p:spPr>
      </p:pic>
    </p:spTree>
    <p:extLst>
      <p:ext uri="{BB962C8B-B14F-4D97-AF65-F5344CB8AC3E}">
        <p14:creationId xmlns:p14="http://schemas.microsoft.com/office/powerpoint/2010/main" val="413096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23D9A53-35FD-2827-7870-EF07E809065A}"/>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D3BFA5E7-060F-AC75-ED54-9E60982DC845}"/>
              </a:ext>
            </a:extLst>
          </p:cNvPr>
          <p:cNvSpPr>
            <a:spLocks noGrp="1"/>
          </p:cNvSpPr>
          <p:nvPr>
            <p:ph type="title"/>
          </p:nvPr>
        </p:nvSpPr>
        <p:spPr>
          <a:xfrm>
            <a:off x="102637" y="300123"/>
            <a:ext cx="11669143" cy="451576"/>
          </a:xfrm>
        </p:spPr>
        <p:txBody>
          <a:bodyPr/>
          <a:lstStyle/>
          <a:p>
            <a:pPr algn="ctr"/>
            <a:r>
              <a:rPr lang="en-US" dirty="0"/>
              <a:t>Chara</a:t>
            </a:r>
            <a:r>
              <a:rPr lang="cs-CZ" dirty="0"/>
              <a:t>k</a:t>
            </a:r>
            <a:r>
              <a:rPr lang="en-US" dirty="0" err="1"/>
              <a:t>teristika</a:t>
            </a:r>
            <a:r>
              <a:rPr lang="en-US" dirty="0"/>
              <a:t> Failed/Collapsed States </a:t>
            </a:r>
            <a:r>
              <a:rPr lang="en-US" dirty="0" err="1"/>
              <a:t>podle</a:t>
            </a:r>
            <a:r>
              <a:rPr lang="en-US" dirty="0"/>
              <a:t> OSN</a:t>
            </a:r>
            <a:endParaRPr lang="cs-CZ" dirty="0"/>
          </a:p>
        </p:txBody>
      </p:sp>
      <p:sp>
        <p:nvSpPr>
          <p:cNvPr id="5" name="Zástupný obsah 4">
            <a:extLst>
              <a:ext uri="{FF2B5EF4-FFF2-40B4-BE49-F238E27FC236}">
                <a16:creationId xmlns:a16="http://schemas.microsoft.com/office/drawing/2014/main" id="{0822891B-FC2B-9BDF-BE68-AC47C550F7F8}"/>
              </a:ext>
            </a:extLst>
          </p:cNvPr>
          <p:cNvSpPr>
            <a:spLocks noGrp="1"/>
          </p:cNvSpPr>
          <p:nvPr>
            <p:ph idx="1"/>
          </p:nvPr>
        </p:nvSpPr>
        <p:spPr>
          <a:xfrm>
            <a:off x="560608" y="1225471"/>
            <a:ext cx="10753200" cy="4139998"/>
          </a:xfrm>
        </p:spPr>
        <p:txBody>
          <a:bodyPr/>
          <a:lstStyle/>
          <a:p>
            <a:r>
              <a:rPr lang="cs-CZ" sz="2000" dirty="0"/>
              <a:t>Charakteristické znaky podle Valného shromáždění OSN:</a:t>
            </a:r>
          </a:p>
          <a:p>
            <a:r>
              <a:rPr lang="cs-CZ" sz="2000" dirty="0"/>
              <a:t>Neschopnost centrální vlády kontrolovat státní území, boje o přírodní zdroje mezi centrální vládou a místními skupinami</a:t>
            </a:r>
          </a:p>
          <a:p>
            <a:r>
              <a:rPr lang="cs-CZ" sz="2000" dirty="0"/>
              <a:t>Ztráta autority státních institucí, boj o moc mezi centrální vládou a dalšími skupinami (milice, státní armáda, místní skupiny, náboženské skupiny).</a:t>
            </a:r>
          </a:p>
          <a:p>
            <a:r>
              <a:rPr lang="cs-CZ" sz="2000" dirty="0"/>
              <a:t>Dysfunkční ekonomika, vysoká inflace, růst stínové ekonomiky, rostoucí státní dluh, devalvace měny.</a:t>
            </a:r>
          </a:p>
          <a:p>
            <a:r>
              <a:rPr lang="cs-CZ" sz="2000" dirty="0"/>
              <a:t>Nárůst nelegálních emigrantů.</a:t>
            </a:r>
          </a:p>
          <a:p>
            <a:r>
              <a:rPr lang="cs-CZ" sz="2000" dirty="0"/>
              <a:t>Ztráta vlivu občanů na fungování státu, nevyvážený vztah mezi občany a státem.</a:t>
            </a:r>
          </a:p>
          <a:p>
            <a:r>
              <a:rPr lang="cs-CZ" sz="2000" dirty="0"/>
              <a:t>Zločin, vznik teroristických výcvikových táborů, obchod s drogami, chudoba, hlad, chybějící nebo nefunkční sociální systémy.</a:t>
            </a:r>
          </a:p>
        </p:txBody>
      </p:sp>
    </p:spTree>
    <p:extLst>
      <p:ext uri="{BB962C8B-B14F-4D97-AF65-F5344CB8AC3E}">
        <p14:creationId xmlns:p14="http://schemas.microsoft.com/office/powerpoint/2010/main" val="425036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5A99366-904D-C2E0-B977-7EB12A579099}"/>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91CF18E7-52C3-0CB6-0066-2ED205567621}"/>
              </a:ext>
            </a:extLst>
          </p:cNvPr>
          <p:cNvSpPr>
            <a:spLocks noGrp="1"/>
          </p:cNvSpPr>
          <p:nvPr>
            <p:ph type="title"/>
          </p:nvPr>
        </p:nvSpPr>
        <p:spPr/>
        <p:txBody>
          <a:bodyPr/>
          <a:lstStyle/>
          <a:p>
            <a:pPr algn="ctr"/>
            <a:r>
              <a:rPr lang="cs-CZ" dirty="0"/>
              <a:t>Typologie zhroucených států</a:t>
            </a:r>
          </a:p>
        </p:txBody>
      </p:sp>
      <p:sp>
        <p:nvSpPr>
          <p:cNvPr id="5" name="Zástupný obsah 4">
            <a:extLst>
              <a:ext uri="{FF2B5EF4-FFF2-40B4-BE49-F238E27FC236}">
                <a16:creationId xmlns:a16="http://schemas.microsoft.com/office/drawing/2014/main" id="{168D8105-3669-4E05-25AD-3D17C5D21122}"/>
              </a:ext>
            </a:extLst>
          </p:cNvPr>
          <p:cNvSpPr>
            <a:spLocks noGrp="1"/>
          </p:cNvSpPr>
          <p:nvPr>
            <p:ph idx="1"/>
          </p:nvPr>
        </p:nvSpPr>
        <p:spPr/>
        <p:txBody>
          <a:bodyPr/>
          <a:lstStyle/>
          <a:p>
            <a:pPr algn="just"/>
            <a:r>
              <a:rPr lang="cs-CZ" sz="2000" dirty="0"/>
              <a:t>Jean-</a:t>
            </a:r>
            <a:r>
              <a:rPr lang="cs-CZ" sz="2000" dirty="0" err="1"/>
              <a:t>Germain</a:t>
            </a:r>
            <a:r>
              <a:rPr lang="cs-CZ" sz="2000" dirty="0"/>
              <a:t> Gros – „zhroucené státy (</a:t>
            </a:r>
            <a:r>
              <a:rPr lang="en-US" sz="2000" i="1" dirty="0"/>
              <a:t>collapsed states</a:t>
            </a:r>
            <a:r>
              <a:rPr lang="cs-CZ" sz="2000" i="1" dirty="0"/>
              <a:t>)</a:t>
            </a:r>
            <a:r>
              <a:rPr lang="cs-CZ" sz="2000" dirty="0"/>
              <a:t> jsou státy, kde „veřejná moc již není schopna nebo ochotna plnit svůj účel, tedy v Hobbesových podmínkách společenskou smlouvu, která v dnešní době zahrnuje více než jen zachování míru mezi částmi společnosti. a jejich zájmy“ (Gros 1996: 456-457).</a:t>
            </a:r>
          </a:p>
          <a:p>
            <a:pPr algn="just"/>
            <a:r>
              <a:rPr lang="cs-CZ" sz="2000" dirty="0"/>
              <a:t>Pět druhů zhroucených států: </a:t>
            </a:r>
          </a:p>
          <a:p>
            <a:pPr lvl="1" algn="just"/>
            <a:r>
              <a:rPr lang="en-US" dirty="0"/>
              <a:t>	a) Anarchic state</a:t>
            </a:r>
            <a:r>
              <a:rPr lang="cs-CZ" dirty="0"/>
              <a:t>/Anarchický</a:t>
            </a:r>
            <a:endParaRPr lang="en-US" dirty="0"/>
          </a:p>
          <a:p>
            <a:pPr lvl="1" algn="just"/>
            <a:r>
              <a:rPr lang="en-US" dirty="0"/>
              <a:t>	b) Phantom/mirage state</a:t>
            </a:r>
            <a:r>
              <a:rPr lang="cs-CZ" dirty="0"/>
              <a:t>/Fantomový</a:t>
            </a:r>
            <a:endParaRPr lang="en-US" dirty="0"/>
          </a:p>
          <a:p>
            <a:pPr lvl="1" algn="just"/>
            <a:r>
              <a:rPr lang="en-US" dirty="0"/>
              <a:t>	c) </a:t>
            </a:r>
            <a:r>
              <a:rPr lang="en-US" dirty="0" err="1"/>
              <a:t>Anaemic</a:t>
            </a:r>
            <a:r>
              <a:rPr lang="en-US" dirty="0"/>
              <a:t> state</a:t>
            </a:r>
            <a:r>
              <a:rPr lang="cs-CZ" dirty="0"/>
              <a:t>/Anemický</a:t>
            </a:r>
            <a:endParaRPr lang="en-US" dirty="0"/>
          </a:p>
          <a:p>
            <a:pPr lvl="1" algn="just"/>
            <a:r>
              <a:rPr lang="en-US" dirty="0"/>
              <a:t>	d) Captured state</a:t>
            </a:r>
            <a:r>
              <a:rPr lang="cs-CZ" dirty="0"/>
              <a:t>/Uchvácený</a:t>
            </a:r>
            <a:endParaRPr lang="en-US" dirty="0"/>
          </a:p>
          <a:p>
            <a:pPr lvl="1" algn="just"/>
            <a:r>
              <a:rPr lang="en-US" dirty="0"/>
              <a:t>	e) Aborted state</a:t>
            </a:r>
            <a:r>
              <a:rPr lang="cs-CZ" dirty="0"/>
              <a:t>/Potracený</a:t>
            </a:r>
            <a:endParaRPr lang="en-US" dirty="0"/>
          </a:p>
          <a:p>
            <a:pPr lvl="1"/>
            <a:endParaRPr lang="cs-CZ" sz="1200" dirty="0"/>
          </a:p>
        </p:txBody>
      </p:sp>
      <p:pic>
        <p:nvPicPr>
          <p:cNvPr id="8" name="Obrázek 7">
            <a:extLst>
              <a:ext uri="{FF2B5EF4-FFF2-40B4-BE49-F238E27FC236}">
                <a16:creationId xmlns:a16="http://schemas.microsoft.com/office/drawing/2014/main" id="{5A226359-BF6E-DCFF-DFD9-FDE614A3E0F1}"/>
              </a:ext>
            </a:extLst>
          </p:cNvPr>
          <p:cNvPicPr>
            <a:picLocks noChangeAspect="1"/>
          </p:cNvPicPr>
          <p:nvPr/>
        </p:nvPicPr>
        <p:blipFill>
          <a:blip r:embed="rId2"/>
          <a:stretch>
            <a:fillRect/>
          </a:stretch>
        </p:blipFill>
        <p:spPr>
          <a:xfrm>
            <a:off x="6331589" y="3550864"/>
            <a:ext cx="5140411" cy="1976176"/>
          </a:xfrm>
          <a:prstGeom prst="rect">
            <a:avLst/>
          </a:prstGeom>
        </p:spPr>
      </p:pic>
    </p:spTree>
    <p:extLst>
      <p:ext uri="{BB962C8B-B14F-4D97-AF65-F5344CB8AC3E}">
        <p14:creationId xmlns:p14="http://schemas.microsoft.com/office/powerpoint/2010/main" val="1465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59DBE10-800F-902D-E834-7E2FCF3F5F73}"/>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43850A77-E02E-3AD7-65E1-56D576B7A6AA}"/>
              </a:ext>
            </a:extLst>
          </p:cNvPr>
          <p:cNvSpPr>
            <a:spLocks noGrp="1"/>
          </p:cNvSpPr>
          <p:nvPr>
            <p:ph type="title"/>
          </p:nvPr>
        </p:nvSpPr>
        <p:spPr/>
        <p:txBody>
          <a:bodyPr/>
          <a:lstStyle/>
          <a:p>
            <a:pPr algn="ctr"/>
            <a:r>
              <a:rPr lang="cs-CZ" dirty="0"/>
              <a:t>Jak přistupovat ke zhrouceným státům?</a:t>
            </a:r>
          </a:p>
        </p:txBody>
      </p:sp>
      <p:sp>
        <p:nvSpPr>
          <p:cNvPr id="5" name="Zástupný obsah 4">
            <a:extLst>
              <a:ext uri="{FF2B5EF4-FFF2-40B4-BE49-F238E27FC236}">
                <a16:creationId xmlns:a16="http://schemas.microsoft.com/office/drawing/2014/main" id="{EB15B188-7B32-3DCC-F95E-6CB114292F55}"/>
              </a:ext>
            </a:extLst>
          </p:cNvPr>
          <p:cNvSpPr>
            <a:spLocks noGrp="1"/>
          </p:cNvSpPr>
          <p:nvPr>
            <p:ph idx="1"/>
          </p:nvPr>
        </p:nvSpPr>
        <p:spPr/>
        <p:txBody>
          <a:bodyPr/>
          <a:lstStyle/>
          <a:p>
            <a:r>
              <a:rPr lang="cs-CZ" dirty="0"/>
              <a:t>Řešení, přístup OSN podle J. </a:t>
            </a:r>
            <a:r>
              <a:rPr lang="cs-CZ" dirty="0" err="1"/>
              <a:t>Hamreho</a:t>
            </a:r>
            <a:r>
              <a:rPr lang="cs-CZ" dirty="0"/>
              <a:t> a G. </a:t>
            </a:r>
            <a:r>
              <a:rPr lang="cs-CZ" dirty="0" err="1"/>
              <a:t>Sullivana</a:t>
            </a:r>
            <a:r>
              <a:rPr lang="cs-CZ" dirty="0"/>
              <a:t>:</a:t>
            </a:r>
          </a:p>
          <a:p>
            <a:pPr lvl="1"/>
            <a:r>
              <a:rPr lang="cs-CZ" dirty="0"/>
              <a:t>Nedělat nic</a:t>
            </a:r>
          </a:p>
          <a:p>
            <a:pPr lvl="1"/>
            <a:r>
              <a:rPr lang="cs-CZ" dirty="0"/>
              <a:t>Izolovat neúspěšné/zhroucené stavy</a:t>
            </a:r>
          </a:p>
          <a:p>
            <a:pPr lvl="1"/>
            <a:r>
              <a:rPr lang="cs-CZ" dirty="0"/>
              <a:t>Rozdělit na malé části</a:t>
            </a:r>
          </a:p>
          <a:p>
            <a:pPr lvl="1"/>
            <a:r>
              <a:rPr lang="cs-CZ" dirty="0"/>
              <a:t>Integrovat je do větší entity</a:t>
            </a:r>
          </a:p>
          <a:p>
            <a:pPr lvl="1"/>
            <a:r>
              <a:rPr lang="cs-CZ" dirty="0"/>
              <a:t>Vytvořit mezinárodní autoritu</a:t>
            </a:r>
          </a:p>
          <a:p>
            <a:pPr lvl="1"/>
            <a:r>
              <a:rPr lang="cs-CZ" dirty="0"/>
              <a:t>Zajistit sousedský dohled</a:t>
            </a:r>
          </a:p>
          <a:p>
            <a:pPr lvl="1"/>
            <a:r>
              <a:rPr lang="cs-CZ" dirty="0"/>
              <a:t>Pomoci jedné straně konfliktu</a:t>
            </a:r>
          </a:p>
          <a:p>
            <a:pPr lvl="1"/>
            <a:r>
              <a:rPr lang="cs-CZ" dirty="0"/>
              <a:t>Mezinárodní reakce prostřednictvím intervence nebo jiných opatření</a:t>
            </a:r>
          </a:p>
        </p:txBody>
      </p:sp>
    </p:spTree>
    <p:extLst>
      <p:ext uri="{BB962C8B-B14F-4D97-AF65-F5344CB8AC3E}">
        <p14:creationId xmlns:p14="http://schemas.microsoft.com/office/powerpoint/2010/main" val="116951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679885D-163C-B3E7-AE85-159D42CCDA21}"/>
              </a:ext>
            </a:extLst>
          </p:cNvPr>
          <p:cNvSpPr>
            <a:spLocks noGrp="1"/>
          </p:cNvSpPr>
          <p:nvPr>
            <p:ph type="title"/>
          </p:nvPr>
        </p:nvSpPr>
        <p:spPr>
          <a:xfrm>
            <a:off x="223934" y="102637"/>
            <a:ext cx="10888825" cy="1670179"/>
          </a:xfrm>
        </p:spPr>
        <p:txBody>
          <a:bodyPr/>
          <a:lstStyle/>
          <a:p>
            <a:pPr algn="ctr"/>
            <a:r>
              <a:rPr lang="cs-CZ" dirty="0"/>
              <a:t>Složky státu a typy států</a:t>
            </a:r>
          </a:p>
        </p:txBody>
      </p:sp>
      <p:sp>
        <p:nvSpPr>
          <p:cNvPr id="5" name="Zástupný obsah 4">
            <a:extLst>
              <a:ext uri="{FF2B5EF4-FFF2-40B4-BE49-F238E27FC236}">
                <a16:creationId xmlns:a16="http://schemas.microsoft.com/office/drawing/2014/main" id="{CED08199-4843-86FD-245C-77A707CEADBD}"/>
              </a:ext>
            </a:extLst>
          </p:cNvPr>
          <p:cNvSpPr>
            <a:spLocks noGrp="1"/>
          </p:cNvSpPr>
          <p:nvPr>
            <p:ph idx="1"/>
          </p:nvPr>
        </p:nvSpPr>
        <p:spPr>
          <a:xfrm>
            <a:off x="480518" y="682715"/>
            <a:ext cx="10753200" cy="5492569"/>
          </a:xfrm>
        </p:spPr>
        <p:txBody>
          <a:bodyPr/>
          <a:lstStyle/>
          <a:p>
            <a:r>
              <a:rPr lang="cs-CZ" sz="2000" b="1" dirty="0"/>
              <a:t>Stát definice:</a:t>
            </a:r>
            <a:r>
              <a:rPr lang="cs-CZ" sz="2000" dirty="0"/>
              <a:t> Stát je institucionalizovaná forma společenského života na určitém území, která působí na společenské vztahy prostřednictvím všeobecně závazných pravidel chování, za kterými stojí jeho mocenská autorita. </a:t>
            </a:r>
            <a:endParaRPr lang="cs-CZ" sz="2000" b="1" dirty="0"/>
          </a:p>
          <a:p>
            <a:r>
              <a:rPr lang="cs-CZ" sz="2000" b="1" dirty="0"/>
              <a:t>Z čeho se skládá stát?</a:t>
            </a:r>
          </a:p>
          <a:p>
            <a:pPr lvl="1"/>
            <a:r>
              <a:rPr lang="cs-CZ" sz="1800" dirty="0"/>
              <a:t>Stát jako aktér mezinárodního práva by měl mít následující komponenty:</a:t>
            </a:r>
          </a:p>
          <a:p>
            <a:pPr marL="324000" lvl="1" indent="0">
              <a:buNone/>
            </a:pPr>
            <a:r>
              <a:rPr lang="cs-CZ" sz="1800" dirty="0"/>
              <a:t>	a) stálé obyvatelstvo;</a:t>
            </a:r>
          </a:p>
          <a:p>
            <a:pPr marL="324000" lvl="1" indent="0">
              <a:buNone/>
            </a:pPr>
            <a:r>
              <a:rPr lang="cs-CZ" sz="1800" dirty="0"/>
              <a:t>	b) vymezené území;</a:t>
            </a:r>
          </a:p>
          <a:p>
            <a:pPr marL="324000" lvl="1" indent="0">
              <a:buNone/>
            </a:pPr>
            <a:r>
              <a:rPr lang="cs-CZ" sz="1800" dirty="0"/>
              <a:t>	c) vládu;</a:t>
            </a:r>
          </a:p>
          <a:p>
            <a:pPr marL="324000" lvl="1" indent="0">
              <a:buNone/>
            </a:pPr>
            <a:r>
              <a:rPr lang="cs-CZ" sz="1800" dirty="0"/>
              <a:t>	d) schopnost vstupovat do vztahů s ostatními státy (</a:t>
            </a:r>
            <a:r>
              <a:rPr lang="cs-CZ" sz="1800" b="0" i="0" dirty="0">
                <a:effectLst/>
              </a:rPr>
              <a:t>mezinárodněprávní subjektivita)</a:t>
            </a:r>
            <a:endParaRPr lang="cs-CZ" sz="1800" dirty="0"/>
          </a:p>
          <a:p>
            <a:pPr marL="324000" lvl="1" indent="0">
              <a:buNone/>
            </a:pPr>
            <a:r>
              <a:rPr lang="cs-CZ" sz="1800" dirty="0"/>
              <a:t>	(Úmluva o právech a povinnostech států z roku 1933)</a:t>
            </a:r>
          </a:p>
          <a:p>
            <a:pPr marL="324000" lvl="1" indent="0">
              <a:buNone/>
            </a:pPr>
            <a:endParaRPr lang="cs-CZ" sz="1800" b="1" dirty="0"/>
          </a:p>
          <a:p>
            <a:r>
              <a:rPr lang="cs-CZ" sz="2000" b="1" dirty="0"/>
              <a:t>Jaké existují typy států?</a:t>
            </a:r>
          </a:p>
          <a:p>
            <a:r>
              <a:rPr lang="cs-CZ" sz="2000" dirty="0"/>
              <a:t>podle suverenity - svrchované státy a nesvrchované (závislé) státy</a:t>
            </a:r>
          </a:p>
          <a:p>
            <a:r>
              <a:rPr lang="cs-CZ" sz="2000" dirty="0"/>
              <a:t>podle hlavy státu (státní formy) – teokracie, monarchie a republika</a:t>
            </a:r>
          </a:p>
          <a:p>
            <a:r>
              <a:rPr lang="cs-CZ" sz="2000" dirty="0"/>
              <a:t>podle uspořádání státu - unitární stát, federace a konfederace</a:t>
            </a:r>
          </a:p>
          <a:p>
            <a:r>
              <a:rPr lang="cs-CZ" sz="2000" dirty="0"/>
              <a:t>podle způsobu vlády (zdroje moci) - demokratické státy a nedemokratické</a:t>
            </a:r>
          </a:p>
          <a:p>
            <a:endParaRPr lang="cs-CZ" sz="2000" dirty="0"/>
          </a:p>
          <a:p>
            <a:endParaRPr lang="cs-CZ" sz="1800" dirty="0"/>
          </a:p>
          <a:p>
            <a:pPr lvl="1"/>
            <a:endParaRPr lang="cs-CZ" sz="1800" dirty="0"/>
          </a:p>
        </p:txBody>
      </p:sp>
    </p:spTree>
    <p:extLst>
      <p:ext uri="{BB962C8B-B14F-4D97-AF65-F5344CB8AC3E}">
        <p14:creationId xmlns:p14="http://schemas.microsoft.com/office/powerpoint/2010/main" val="33175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C8AB022-A871-4FD1-BAFB-8628CB9454B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EB856570-C51A-0900-87F2-9680090FCFDA}"/>
              </a:ext>
            </a:extLst>
          </p:cNvPr>
          <p:cNvSpPr>
            <a:spLocks noGrp="1"/>
          </p:cNvSpPr>
          <p:nvPr>
            <p:ph type="title"/>
          </p:nvPr>
        </p:nvSpPr>
        <p:spPr>
          <a:xfrm>
            <a:off x="540000" y="198824"/>
            <a:ext cx="10753200" cy="451576"/>
          </a:xfrm>
        </p:spPr>
        <p:txBody>
          <a:bodyPr/>
          <a:lstStyle/>
          <a:p>
            <a:pPr algn="ctr"/>
            <a:r>
              <a:rPr lang="pt-BR" dirty="0"/>
              <a:t>Kvazi státy a de facto státy</a:t>
            </a:r>
            <a:endParaRPr lang="cs-CZ" dirty="0"/>
          </a:p>
        </p:txBody>
      </p:sp>
      <p:sp>
        <p:nvSpPr>
          <p:cNvPr id="5" name="Zástupný obsah 4">
            <a:extLst>
              <a:ext uri="{FF2B5EF4-FFF2-40B4-BE49-F238E27FC236}">
                <a16:creationId xmlns:a16="http://schemas.microsoft.com/office/drawing/2014/main" id="{CEADE957-1E9A-912D-AFFF-31A3CCE80DC7}"/>
              </a:ext>
            </a:extLst>
          </p:cNvPr>
          <p:cNvSpPr>
            <a:spLocks noGrp="1"/>
          </p:cNvSpPr>
          <p:nvPr>
            <p:ph idx="1"/>
          </p:nvPr>
        </p:nvSpPr>
        <p:spPr>
          <a:xfrm>
            <a:off x="261600" y="839084"/>
            <a:ext cx="10753200" cy="4139998"/>
          </a:xfrm>
        </p:spPr>
        <p:txBody>
          <a:bodyPr/>
          <a:lstStyle/>
          <a:p>
            <a:pPr algn="just"/>
            <a:r>
              <a:rPr lang="cs-CZ" sz="2000" dirty="0"/>
              <a:t>Stát, který má vnitřní suverenitu, ale postrádá vnější suverenitu.</a:t>
            </a:r>
          </a:p>
          <a:p>
            <a:pPr algn="just"/>
            <a:r>
              <a:rPr lang="cs-CZ" sz="2000" dirty="0" err="1"/>
              <a:t>Jochen</a:t>
            </a:r>
            <a:r>
              <a:rPr lang="cs-CZ" sz="2000" dirty="0"/>
              <a:t> A. </a:t>
            </a:r>
            <a:r>
              <a:rPr lang="cs-CZ" sz="2000" dirty="0" err="1"/>
              <a:t>Frowein</a:t>
            </a:r>
            <a:r>
              <a:rPr lang="cs-CZ" sz="2000" dirty="0"/>
              <a:t> – termín De facto stát.</a:t>
            </a:r>
          </a:p>
          <a:p>
            <a:pPr algn="just"/>
            <a:r>
              <a:rPr lang="en-US" sz="2000" dirty="0"/>
              <a:t>De facto state, para-state, unrecognized state, empirical statehood, quasi-state</a:t>
            </a:r>
            <a:r>
              <a:rPr lang="cs-CZ" sz="2000" dirty="0"/>
              <a:t>.</a:t>
            </a:r>
          </a:p>
          <a:p>
            <a:pPr algn="just"/>
            <a:r>
              <a:rPr lang="cs-CZ" sz="2000" dirty="0"/>
              <a:t>Subjekty, které mají vnější atributy státu (státní symboly, instituce, ekonomika atd.), ale postrádají určující politické charakteristiky státu – vnější suverenitu – mezinárodní uznání.</a:t>
            </a:r>
          </a:p>
          <a:p>
            <a:pPr algn="just"/>
            <a:r>
              <a:rPr lang="cs-CZ" sz="2000" dirty="0" err="1"/>
              <a:t>Scott</a:t>
            </a:r>
            <a:r>
              <a:rPr lang="cs-CZ" sz="2000" dirty="0"/>
              <a:t> </a:t>
            </a:r>
            <a:r>
              <a:rPr lang="cs-CZ" sz="2000" dirty="0" err="1"/>
              <a:t>Pegg</a:t>
            </a:r>
            <a:r>
              <a:rPr lang="cs-CZ" sz="2000" dirty="0"/>
              <a:t> - Kvazi stát ≠ De Facto </a:t>
            </a:r>
            <a:r>
              <a:rPr lang="cs-CZ" sz="2000" dirty="0" err="1"/>
              <a:t>State</a:t>
            </a:r>
            <a:endParaRPr lang="cs-CZ" sz="2000" dirty="0"/>
          </a:p>
          <a:p>
            <a:pPr algn="just"/>
            <a:r>
              <a:rPr lang="cs-CZ" sz="2000" dirty="0"/>
              <a:t>Případ </a:t>
            </a:r>
            <a:r>
              <a:rPr lang="cs-CZ" sz="2000" dirty="0" err="1"/>
              <a:t>Somalilandu</a:t>
            </a:r>
            <a:endParaRPr lang="cs-CZ" sz="2000" dirty="0"/>
          </a:p>
          <a:p>
            <a:endParaRPr lang="cs-CZ" dirty="0"/>
          </a:p>
          <a:p>
            <a:endParaRPr lang="cs-CZ" dirty="0"/>
          </a:p>
        </p:txBody>
      </p:sp>
      <p:pic>
        <p:nvPicPr>
          <p:cNvPr id="6" name="Picture 2" descr="The consequences of a failed state | Witness">
            <a:extLst>
              <a:ext uri="{FF2B5EF4-FFF2-40B4-BE49-F238E27FC236}">
                <a16:creationId xmlns:a16="http://schemas.microsoft.com/office/drawing/2014/main" id="{6897A446-339F-8D5B-38FA-187ECF51F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878" y="3157440"/>
            <a:ext cx="3018738" cy="350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7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EC0767D-C83C-7D0B-67E6-56C0C76335EA}"/>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BC377110-7581-C043-913D-74B5C53EF168}"/>
              </a:ext>
            </a:extLst>
          </p:cNvPr>
          <p:cNvSpPr>
            <a:spLocks noGrp="1"/>
          </p:cNvSpPr>
          <p:nvPr>
            <p:ph type="title"/>
          </p:nvPr>
        </p:nvSpPr>
        <p:spPr/>
        <p:txBody>
          <a:bodyPr/>
          <a:lstStyle/>
          <a:p>
            <a:pPr algn="ctr"/>
            <a:r>
              <a:rPr lang="cs-CZ" dirty="0"/>
              <a:t>Případová studie - Somálsko</a:t>
            </a:r>
          </a:p>
        </p:txBody>
      </p:sp>
      <p:sp>
        <p:nvSpPr>
          <p:cNvPr id="5" name="Zástupný obsah 4">
            <a:extLst>
              <a:ext uri="{FF2B5EF4-FFF2-40B4-BE49-F238E27FC236}">
                <a16:creationId xmlns:a16="http://schemas.microsoft.com/office/drawing/2014/main" id="{9818BA62-CC3F-B3EB-807A-98C0766C8C6B}"/>
              </a:ext>
            </a:extLst>
          </p:cNvPr>
          <p:cNvSpPr>
            <a:spLocks noGrp="1"/>
          </p:cNvSpPr>
          <p:nvPr>
            <p:ph idx="1"/>
          </p:nvPr>
        </p:nvSpPr>
        <p:spPr>
          <a:xfrm>
            <a:off x="104180" y="1356520"/>
            <a:ext cx="10753200" cy="4139998"/>
          </a:xfrm>
        </p:spPr>
        <p:txBody>
          <a:bodyPr/>
          <a:lstStyle/>
          <a:p>
            <a:r>
              <a:rPr lang="cs-CZ" sz="1800" dirty="0"/>
              <a:t> Hussein Adam - převaha vnitřních faktorů nad vnějšími:</a:t>
            </a:r>
          </a:p>
          <a:p>
            <a:pPr lvl="1"/>
            <a:r>
              <a:rPr lang="cs-CZ" sz="1800" dirty="0" err="1"/>
              <a:t>Barreho</a:t>
            </a:r>
            <a:r>
              <a:rPr lang="cs-CZ" sz="1800" dirty="0"/>
              <a:t> diktátorská vláda</a:t>
            </a:r>
          </a:p>
          <a:p>
            <a:pPr lvl="1"/>
            <a:r>
              <a:rPr lang="cs-CZ" sz="1800" dirty="0" err="1"/>
              <a:t>Klanismus</a:t>
            </a:r>
            <a:r>
              <a:rPr lang="cs-CZ" sz="1800" dirty="0"/>
              <a:t> jako ideologie – upřednostňování </a:t>
            </a:r>
            <a:r>
              <a:rPr lang="cs-CZ" sz="1800" dirty="0" err="1"/>
              <a:t>Darod</a:t>
            </a:r>
            <a:endParaRPr lang="cs-CZ" sz="1800" dirty="0"/>
          </a:p>
          <a:p>
            <a:pPr lvl="1"/>
            <a:r>
              <a:rPr lang="cs-CZ" sz="1800" dirty="0"/>
              <a:t>Represe vzdělaných elit</a:t>
            </a:r>
          </a:p>
          <a:p>
            <a:pPr lvl="1"/>
            <a:r>
              <a:rPr lang="cs-CZ" sz="1800" dirty="0"/>
              <a:t>Pronásledování, brutalita a politika rozděl a panuj</a:t>
            </a:r>
          </a:p>
          <a:p>
            <a:pPr lvl="1"/>
            <a:r>
              <a:rPr lang="cs-CZ" sz="1800" dirty="0"/>
              <a:t>Negativní kampaň proti severu</a:t>
            </a:r>
          </a:p>
          <a:p>
            <a:pPr lvl="1"/>
            <a:r>
              <a:rPr lang="cs-CZ" sz="1800" dirty="0"/>
              <a:t>Zahraniční pomoc – konec studené války</a:t>
            </a:r>
          </a:p>
          <a:p>
            <a:r>
              <a:rPr lang="cs-CZ" sz="1800" dirty="0"/>
              <a:t>Další faktory:</a:t>
            </a:r>
          </a:p>
          <a:p>
            <a:pPr lvl="1"/>
            <a:r>
              <a:rPr lang="cs-CZ" sz="1800" dirty="0"/>
              <a:t>Odlišná koloniální historie</a:t>
            </a:r>
          </a:p>
          <a:p>
            <a:pPr lvl="1"/>
            <a:r>
              <a:rPr lang="cs-CZ" sz="1800" dirty="0"/>
              <a:t>Nezávislost Džibutska</a:t>
            </a:r>
          </a:p>
          <a:p>
            <a:pPr lvl="1"/>
            <a:r>
              <a:rPr lang="cs-CZ" sz="1800" dirty="0"/>
              <a:t>Rozptýlení Somálců do několika států</a:t>
            </a:r>
          </a:p>
          <a:p>
            <a:pPr lvl="1"/>
            <a:r>
              <a:rPr lang="cs-CZ" sz="1800" dirty="0"/>
              <a:t>Celková zaostalost státu</a:t>
            </a:r>
          </a:p>
          <a:p>
            <a:pPr lvl="1"/>
            <a:r>
              <a:rPr lang="cs-CZ" sz="1800" dirty="0"/>
              <a:t>Klima – extrémní sucha</a:t>
            </a:r>
          </a:p>
          <a:p>
            <a:pPr marL="324000" lvl="1" indent="0">
              <a:buNone/>
            </a:pPr>
            <a:endParaRPr lang="cs-CZ" sz="1800" dirty="0"/>
          </a:p>
          <a:p>
            <a:pPr lvl="1"/>
            <a:endParaRPr lang="cs-CZ" sz="1800" dirty="0"/>
          </a:p>
          <a:p>
            <a:pPr lvl="1"/>
            <a:endParaRPr lang="cs-CZ" dirty="0"/>
          </a:p>
        </p:txBody>
      </p:sp>
      <p:pic>
        <p:nvPicPr>
          <p:cNvPr id="2" name="obrázek 3">
            <a:extLst>
              <a:ext uri="{FF2B5EF4-FFF2-40B4-BE49-F238E27FC236}">
                <a16:creationId xmlns:a16="http://schemas.microsoft.com/office/drawing/2014/main" id="{F04C32A9-BB02-9C05-A6F1-EC8852F98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452" y="1356520"/>
            <a:ext cx="4432116" cy="447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25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2E66B4C-282B-F584-F98F-D180A058321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EB330154-B36E-3665-FDFE-A0D84A02E825}"/>
              </a:ext>
            </a:extLst>
          </p:cNvPr>
          <p:cNvSpPr>
            <a:spLocks noGrp="1"/>
          </p:cNvSpPr>
          <p:nvPr>
            <p:ph type="title"/>
          </p:nvPr>
        </p:nvSpPr>
        <p:spPr>
          <a:xfrm>
            <a:off x="719400" y="152212"/>
            <a:ext cx="10753200" cy="451576"/>
          </a:xfrm>
        </p:spPr>
        <p:txBody>
          <a:bodyPr/>
          <a:lstStyle/>
          <a:p>
            <a:pPr algn="ctr"/>
            <a:r>
              <a:rPr lang="cs-CZ" dirty="0"/>
              <a:t>Případová studie - Somálsko </a:t>
            </a:r>
          </a:p>
        </p:txBody>
      </p:sp>
      <p:sp>
        <p:nvSpPr>
          <p:cNvPr id="5" name="Zástupný obsah 4">
            <a:extLst>
              <a:ext uri="{FF2B5EF4-FFF2-40B4-BE49-F238E27FC236}">
                <a16:creationId xmlns:a16="http://schemas.microsoft.com/office/drawing/2014/main" id="{C4BB0F0D-1035-0B4B-F6F6-510D55435364}"/>
              </a:ext>
            </a:extLst>
          </p:cNvPr>
          <p:cNvSpPr>
            <a:spLocks noGrp="1"/>
          </p:cNvSpPr>
          <p:nvPr>
            <p:ph idx="1"/>
          </p:nvPr>
        </p:nvSpPr>
        <p:spPr>
          <a:xfrm>
            <a:off x="320607" y="756581"/>
            <a:ext cx="10753200" cy="4139998"/>
          </a:xfrm>
        </p:spPr>
        <p:txBody>
          <a:bodyPr/>
          <a:lstStyle/>
          <a:p>
            <a:pPr marL="72000" indent="0">
              <a:buNone/>
            </a:pPr>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dirty="0"/>
          </a:p>
        </p:txBody>
      </p:sp>
      <p:pic>
        <p:nvPicPr>
          <p:cNvPr id="2" name="Obrázek 1">
            <a:extLst>
              <a:ext uri="{FF2B5EF4-FFF2-40B4-BE49-F238E27FC236}">
                <a16:creationId xmlns:a16="http://schemas.microsoft.com/office/drawing/2014/main" id="{F5535663-5C35-B435-AA1C-A64C59F777C2}"/>
              </a:ext>
            </a:extLst>
          </p:cNvPr>
          <p:cNvPicPr>
            <a:picLocks noChangeAspect="1"/>
          </p:cNvPicPr>
          <p:nvPr/>
        </p:nvPicPr>
        <p:blipFill>
          <a:blip r:embed="rId2"/>
          <a:stretch>
            <a:fillRect/>
          </a:stretch>
        </p:blipFill>
        <p:spPr>
          <a:xfrm>
            <a:off x="105089" y="1016441"/>
            <a:ext cx="7572375" cy="4143375"/>
          </a:xfrm>
          <a:prstGeom prst="rect">
            <a:avLst/>
          </a:prstGeom>
        </p:spPr>
      </p:pic>
      <p:pic>
        <p:nvPicPr>
          <p:cNvPr id="6" name="Zástupný obsah 4">
            <a:extLst>
              <a:ext uri="{FF2B5EF4-FFF2-40B4-BE49-F238E27FC236}">
                <a16:creationId xmlns:a16="http://schemas.microsoft.com/office/drawing/2014/main" id="{833817C4-68B3-64DC-3466-692ABA0A6594}"/>
              </a:ext>
            </a:extLst>
          </p:cNvPr>
          <p:cNvPicPr>
            <a:picLocks noChangeAspect="1"/>
          </p:cNvPicPr>
          <p:nvPr/>
        </p:nvPicPr>
        <p:blipFill>
          <a:blip r:embed="rId3"/>
          <a:stretch>
            <a:fillRect/>
          </a:stretch>
        </p:blipFill>
        <p:spPr>
          <a:xfrm>
            <a:off x="8132195" y="872640"/>
            <a:ext cx="3157130" cy="4746151"/>
          </a:xfrm>
          <a:prstGeom prst="rect">
            <a:avLst/>
          </a:prstGeom>
        </p:spPr>
      </p:pic>
    </p:spTree>
    <p:extLst>
      <p:ext uri="{BB962C8B-B14F-4D97-AF65-F5344CB8AC3E}">
        <p14:creationId xmlns:p14="http://schemas.microsoft.com/office/powerpoint/2010/main" val="158024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B422328-15EE-DBB6-0D0B-EA705BEB0927}"/>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676E21C0-02BF-5584-06B2-10CA2C9B7CB3}"/>
              </a:ext>
            </a:extLst>
          </p:cNvPr>
          <p:cNvSpPr>
            <a:spLocks noGrp="1"/>
          </p:cNvSpPr>
          <p:nvPr>
            <p:ph type="title"/>
          </p:nvPr>
        </p:nvSpPr>
        <p:spPr>
          <a:xfrm>
            <a:off x="719400" y="3536213"/>
            <a:ext cx="10753200" cy="451576"/>
          </a:xfrm>
        </p:spPr>
        <p:txBody>
          <a:bodyPr/>
          <a:lstStyle/>
          <a:p>
            <a:r>
              <a:rPr lang="cs-CZ" sz="8800" dirty="0"/>
              <a:t>Děkuji za pozornost</a:t>
            </a:r>
          </a:p>
        </p:txBody>
      </p:sp>
      <p:sp>
        <p:nvSpPr>
          <p:cNvPr id="5" name="Zástupný obsah 4">
            <a:extLst>
              <a:ext uri="{FF2B5EF4-FFF2-40B4-BE49-F238E27FC236}">
                <a16:creationId xmlns:a16="http://schemas.microsoft.com/office/drawing/2014/main" id="{6E06F0A1-8F48-AAE8-1A01-ED3209315016}"/>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57233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B3C4F8C-AE61-9F2E-1E03-EF482AC94FC9}"/>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5183B0A8-6B91-96B2-0030-56542492B330}"/>
              </a:ext>
            </a:extLst>
          </p:cNvPr>
          <p:cNvSpPr>
            <a:spLocks noGrp="1"/>
          </p:cNvSpPr>
          <p:nvPr>
            <p:ph type="title"/>
          </p:nvPr>
        </p:nvSpPr>
        <p:spPr/>
        <p:txBody>
          <a:bodyPr/>
          <a:lstStyle/>
          <a:p>
            <a:pPr algn="ctr"/>
            <a:r>
              <a:rPr lang="cs-CZ" dirty="0"/>
              <a:t>Typologie států podle velikosti a síly</a:t>
            </a:r>
          </a:p>
        </p:txBody>
      </p:sp>
      <p:sp>
        <p:nvSpPr>
          <p:cNvPr id="5" name="Zástupný obsah 4">
            <a:extLst>
              <a:ext uri="{FF2B5EF4-FFF2-40B4-BE49-F238E27FC236}">
                <a16:creationId xmlns:a16="http://schemas.microsoft.com/office/drawing/2014/main" id="{AF6814CC-3120-060D-DFA6-A58F8415427F}"/>
              </a:ext>
            </a:extLst>
          </p:cNvPr>
          <p:cNvSpPr>
            <a:spLocks noGrp="1"/>
          </p:cNvSpPr>
          <p:nvPr>
            <p:ph idx="1"/>
          </p:nvPr>
        </p:nvSpPr>
        <p:spPr/>
        <p:txBody>
          <a:bodyPr/>
          <a:lstStyle/>
          <a:p>
            <a:r>
              <a:rPr lang="cs-CZ" dirty="0"/>
              <a:t>1. </a:t>
            </a:r>
            <a:r>
              <a:rPr lang="cs-CZ" dirty="0" err="1"/>
              <a:t>Superpowers</a:t>
            </a:r>
            <a:r>
              <a:rPr lang="cs-CZ" dirty="0"/>
              <a:t> - </a:t>
            </a:r>
            <a:r>
              <a:rPr lang="cs-CZ" dirty="0" err="1"/>
              <a:t>Supermocnosti</a:t>
            </a:r>
            <a:r>
              <a:rPr lang="cs-CZ" dirty="0"/>
              <a:t>, superstáty</a:t>
            </a:r>
          </a:p>
          <a:p>
            <a:r>
              <a:rPr lang="cs-CZ" dirty="0"/>
              <a:t>2. (</a:t>
            </a:r>
            <a:r>
              <a:rPr lang="cs-CZ" dirty="0" err="1"/>
              <a:t>Regional</a:t>
            </a:r>
            <a:r>
              <a:rPr lang="cs-CZ" dirty="0"/>
              <a:t>) </a:t>
            </a:r>
            <a:r>
              <a:rPr lang="cs-CZ" dirty="0" err="1"/>
              <a:t>Powers</a:t>
            </a:r>
            <a:r>
              <a:rPr lang="cs-CZ" dirty="0"/>
              <a:t> - Regionální mocnosti</a:t>
            </a:r>
          </a:p>
          <a:p>
            <a:r>
              <a:rPr lang="cs-CZ" dirty="0"/>
              <a:t>3. „Normální“ státy</a:t>
            </a:r>
          </a:p>
          <a:p>
            <a:r>
              <a:rPr lang="cs-CZ" dirty="0"/>
              <a:t>4. Mikrostáty</a:t>
            </a:r>
          </a:p>
          <a:p>
            <a:r>
              <a:rPr lang="cs-CZ" dirty="0"/>
              <a:t>5. Závislé státy a území</a:t>
            </a:r>
          </a:p>
          <a:p>
            <a:r>
              <a:rPr lang="cs-CZ" dirty="0"/>
              <a:t>6. </a:t>
            </a:r>
            <a:r>
              <a:rPr lang="cs-CZ" dirty="0" err="1"/>
              <a:t>Failed</a:t>
            </a:r>
            <a:r>
              <a:rPr lang="cs-CZ" dirty="0"/>
              <a:t> </a:t>
            </a:r>
            <a:r>
              <a:rPr lang="cs-CZ" dirty="0" err="1"/>
              <a:t>states</a:t>
            </a:r>
            <a:r>
              <a:rPr lang="cs-CZ" dirty="0"/>
              <a:t> </a:t>
            </a:r>
            <a:r>
              <a:rPr lang="cs-CZ"/>
              <a:t>- Rozpadlé/</a:t>
            </a:r>
            <a:r>
              <a:rPr lang="cs-CZ" dirty="0"/>
              <a:t>selhávající státy</a:t>
            </a:r>
          </a:p>
        </p:txBody>
      </p:sp>
    </p:spTree>
    <p:extLst>
      <p:ext uri="{BB962C8B-B14F-4D97-AF65-F5344CB8AC3E}">
        <p14:creationId xmlns:p14="http://schemas.microsoft.com/office/powerpoint/2010/main" val="323563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FCD75B-1F9B-218A-AB3A-D018835BE81E}"/>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EE52621-29EA-4F0C-001B-A1EA5458A9B1}"/>
              </a:ext>
            </a:extLst>
          </p:cNvPr>
          <p:cNvSpPr>
            <a:spLocks noGrp="1"/>
          </p:cNvSpPr>
          <p:nvPr>
            <p:ph type="title"/>
          </p:nvPr>
        </p:nvSpPr>
        <p:spPr>
          <a:xfrm>
            <a:off x="720000" y="378000"/>
            <a:ext cx="10753200" cy="451576"/>
          </a:xfrm>
        </p:spPr>
        <p:txBody>
          <a:bodyPr/>
          <a:lstStyle/>
          <a:p>
            <a:pPr algn="ctr"/>
            <a:r>
              <a:rPr lang="cs-CZ" dirty="0"/>
              <a:t>OSN NSGT Seznam  (Non-</a:t>
            </a:r>
            <a:r>
              <a:rPr lang="cs-CZ" dirty="0" err="1"/>
              <a:t>Self</a:t>
            </a:r>
            <a:r>
              <a:rPr lang="cs-CZ" dirty="0"/>
              <a:t>-</a:t>
            </a:r>
            <a:r>
              <a:rPr lang="cs-CZ" dirty="0" err="1"/>
              <a:t>Governing</a:t>
            </a:r>
            <a:r>
              <a:rPr lang="cs-CZ" dirty="0"/>
              <a:t> </a:t>
            </a:r>
            <a:r>
              <a:rPr lang="cs-CZ" dirty="0" err="1"/>
              <a:t>Territories</a:t>
            </a:r>
            <a:r>
              <a:rPr lang="cs-CZ" dirty="0"/>
              <a:t>)</a:t>
            </a:r>
          </a:p>
        </p:txBody>
      </p:sp>
      <p:pic>
        <p:nvPicPr>
          <p:cNvPr id="1026" name="Picture 2" descr="undefined">
            <a:extLst>
              <a:ext uri="{FF2B5EF4-FFF2-40B4-BE49-F238E27FC236}">
                <a16:creationId xmlns:a16="http://schemas.microsoft.com/office/drawing/2014/main" id="{E28FE98C-3400-8452-F0D1-C7FB9CAA79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6705" y="1824354"/>
            <a:ext cx="9012187" cy="478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9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84FB956-8965-B3F7-4159-92F0332273A7}"/>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31558CC7-FF3C-967B-7252-5C9E5063CA98}"/>
              </a:ext>
            </a:extLst>
          </p:cNvPr>
          <p:cNvSpPr>
            <a:spLocks noGrp="1"/>
          </p:cNvSpPr>
          <p:nvPr>
            <p:ph type="title"/>
          </p:nvPr>
        </p:nvSpPr>
        <p:spPr/>
        <p:txBody>
          <a:bodyPr/>
          <a:lstStyle/>
          <a:p>
            <a:pPr algn="ctr"/>
            <a:r>
              <a:rPr lang="cs-CZ" dirty="0"/>
              <a:t>Polarita a mezinárodní vztahy</a:t>
            </a:r>
          </a:p>
        </p:txBody>
      </p:sp>
      <p:sp>
        <p:nvSpPr>
          <p:cNvPr id="5" name="Zástupný obsah 4">
            <a:extLst>
              <a:ext uri="{FF2B5EF4-FFF2-40B4-BE49-F238E27FC236}">
                <a16:creationId xmlns:a16="http://schemas.microsoft.com/office/drawing/2014/main" id="{8D25C28C-701F-3E4D-AE75-B3071FDF6715}"/>
              </a:ext>
            </a:extLst>
          </p:cNvPr>
          <p:cNvSpPr>
            <a:spLocks noGrp="1"/>
          </p:cNvSpPr>
          <p:nvPr>
            <p:ph idx="1"/>
          </p:nvPr>
        </p:nvSpPr>
        <p:spPr/>
        <p:txBody>
          <a:bodyPr/>
          <a:lstStyle/>
          <a:p>
            <a:r>
              <a:rPr lang="cs-CZ" dirty="0"/>
              <a:t>Polarita vyjadřuje počet autonomních center moci a je funkcí rozdělení moci pouze mezi nejdůležitější aktéry</a:t>
            </a:r>
          </a:p>
          <a:p>
            <a:r>
              <a:rPr lang="cs-CZ" dirty="0"/>
              <a:t>1. </a:t>
            </a:r>
            <a:r>
              <a:rPr lang="cs-CZ" dirty="0" err="1"/>
              <a:t>Unipolarita</a:t>
            </a:r>
            <a:endParaRPr lang="cs-CZ" dirty="0"/>
          </a:p>
          <a:p>
            <a:r>
              <a:rPr lang="cs-CZ" dirty="0"/>
              <a:t>2. Bipolarita</a:t>
            </a:r>
          </a:p>
          <a:p>
            <a:r>
              <a:rPr lang="cs-CZ" dirty="0"/>
              <a:t>3. </a:t>
            </a:r>
            <a:r>
              <a:rPr lang="cs-CZ" dirty="0" err="1"/>
              <a:t>Tripolarita</a:t>
            </a:r>
            <a:endParaRPr lang="cs-CZ" dirty="0"/>
          </a:p>
          <a:p>
            <a:r>
              <a:rPr lang="cs-CZ" dirty="0"/>
              <a:t>4. </a:t>
            </a:r>
            <a:r>
              <a:rPr lang="cs-CZ" dirty="0" err="1"/>
              <a:t>Multipolarita</a:t>
            </a:r>
            <a:endParaRPr lang="cs-CZ" dirty="0"/>
          </a:p>
          <a:p>
            <a:r>
              <a:rPr lang="cs-CZ" dirty="0"/>
              <a:t>5. </a:t>
            </a:r>
            <a:r>
              <a:rPr lang="cs-CZ" dirty="0" err="1"/>
              <a:t>Hyperpolarita</a:t>
            </a:r>
            <a:r>
              <a:rPr lang="cs-CZ" dirty="0"/>
              <a:t> (totální symetrická dezintegrace moci)</a:t>
            </a:r>
          </a:p>
          <a:p>
            <a:r>
              <a:rPr lang="cs-CZ" dirty="0"/>
              <a:t>6. „Nulová polarita“ (totální spolupráce)</a:t>
            </a:r>
          </a:p>
        </p:txBody>
      </p:sp>
    </p:spTree>
    <p:extLst>
      <p:ext uri="{BB962C8B-B14F-4D97-AF65-F5344CB8AC3E}">
        <p14:creationId xmlns:p14="http://schemas.microsoft.com/office/powerpoint/2010/main" val="108898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A53A738-3CF8-A678-5367-7FA48DC81E55}"/>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37E07875-4984-9153-A651-2A0B026465EA}"/>
              </a:ext>
            </a:extLst>
          </p:cNvPr>
          <p:cNvSpPr>
            <a:spLocks noGrp="1"/>
          </p:cNvSpPr>
          <p:nvPr>
            <p:ph type="title"/>
          </p:nvPr>
        </p:nvSpPr>
        <p:spPr/>
        <p:txBody>
          <a:bodyPr/>
          <a:lstStyle/>
          <a:p>
            <a:pPr algn="ctr"/>
            <a:r>
              <a:rPr lang="cs-CZ" dirty="0"/>
              <a:t>Pozice státu v mezinárodním systému - aliance</a:t>
            </a:r>
          </a:p>
        </p:txBody>
      </p:sp>
      <p:sp>
        <p:nvSpPr>
          <p:cNvPr id="5" name="Zástupný obsah 4">
            <a:extLst>
              <a:ext uri="{FF2B5EF4-FFF2-40B4-BE49-F238E27FC236}">
                <a16:creationId xmlns:a16="http://schemas.microsoft.com/office/drawing/2014/main" id="{0F5C3ED8-5F41-F7F7-01FC-D6392411C397}"/>
              </a:ext>
            </a:extLst>
          </p:cNvPr>
          <p:cNvSpPr>
            <a:spLocks noGrp="1"/>
          </p:cNvSpPr>
          <p:nvPr>
            <p:ph idx="1"/>
          </p:nvPr>
        </p:nvSpPr>
        <p:spPr>
          <a:xfrm>
            <a:off x="720000" y="1794639"/>
            <a:ext cx="10753200" cy="4139998"/>
          </a:xfrm>
        </p:spPr>
        <p:txBody>
          <a:bodyPr/>
          <a:lstStyle/>
          <a:p>
            <a:pPr algn="just"/>
            <a:r>
              <a:rPr lang="cs-CZ" sz="2400" dirty="0"/>
              <a:t>Bezpečnostní aliance je „formální dohoda mezi dvěma nebo více aktéry (obvykle státy) o vzájemné spolupráci na vnímaných otázkách vzájemné bezpečnosti. Tím, že se spojí, se očekává, že se zvýší bezpečnost v jedné, některých nebo všech z následujících dimenzí:</a:t>
            </a:r>
          </a:p>
          <a:p>
            <a:pPr lvl="1" algn="just"/>
            <a:r>
              <a:rPr lang="cs-CZ" sz="2400" dirty="0"/>
              <a:t>Vstupem do aliance bude vytvořen nebo posílen systém odstrašování;</a:t>
            </a:r>
          </a:p>
          <a:p>
            <a:pPr lvl="1" algn="just"/>
            <a:r>
              <a:rPr lang="cs-CZ" sz="2400" dirty="0"/>
              <a:t>Vstupem do aliance bude fungovat obranný pakt v případě války;</a:t>
            </a:r>
          </a:p>
          <a:p>
            <a:pPr lvl="1" algn="just"/>
            <a:r>
              <a:rPr lang="cs-CZ" sz="2400" dirty="0"/>
              <a:t>Vstupem do aliance bude některým nebo všem aktérům zabráněno vstoupit do jiných aliancí“ (</a:t>
            </a:r>
            <a:r>
              <a:rPr lang="cs-CZ" sz="2400" dirty="0" err="1"/>
              <a:t>Evans</a:t>
            </a:r>
            <a:r>
              <a:rPr lang="cs-CZ" sz="2400" dirty="0"/>
              <a:t>, </a:t>
            </a:r>
            <a:r>
              <a:rPr lang="cs-CZ" sz="2400" dirty="0" err="1"/>
              <a:t>Newnham</a:t>
            </a:r>
            <a:r>
              <a:rPr lang="cs-CZ" sz="2400" dirty="0"/>
              <a:t> 1998: 15) ;</a:t>
            </a:r>
          </a:p>
          <a:p>
            <a:pPr marL="72000" indent="0">
              <a:buNone/>
            </a:pPr>
            <a:endParaRPr lang="cs-CZ" sz="2400" dirty="0"/>
          </a:p>
        </p:txBody>
      </p:sp>
    </p:spTree>
    <p:extLst>
      <p:ext uri="{BB962C8B-B14F-4D97-AF65-F5344CB8AC3E}">
        <p14:creationId xmlns:p14="http://schemas.microsoft.com/office/powerpoint/2010/main" val="418846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DD94256-4742-378A-9940-764A720A143A}"/>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377E8455-A2D0-4368-7F9C-B2D0244D4989}"/>
              </a:ext>
            </a:extLst>
          </p:cNvPr>
          <p:cNvSpPr>
            <a:spLocks noGrp="1"/>
          </p:cNvSpPr>
          <p:nvPr>
            <p:ph type="title"/>
          </p:nvPr>
        </p:nvSpPr>
        <p:spPr>
          <a:xfrm>
            <a:off x="720000" y="281461"/>
            <a:ext cx="10753200" cy="451576"/>
          </a:xfrm>
        </p:spPr>
        <p:txBody>
          <a:bodyPr/>
          <a:lstStyle/>
          <a:p>
            <a:pPr algn="ctr"/>
            <a:r>
              <a:rPr lang="cs-CZ" dirty="0"/>
              <a:t>Druhy bezpečnostní spolupráce</a:t>
            </a:r>
          </a:p>
        </p:txBody>
      </p:sp>
      <p:sp>
        <p:nvSpPr>
          <p:cNvPr id="5" name="Zástupný obsah 4">
            <a:extLst>
              <a:ext uri="{FF2B5EF4-FFF2-40B4-BE49-F238E27FC236}">
                <a16:creationId xmlns:a16="http://schemas.microsoft.com/office/drawing/2014/main" id="{8CEAE9FC-47A1-B53F-BD63-679AA482676F}"/>
              </a:ext>
            </a:extLst>
          </p:cNvPr>
          <p:cNvSpPr>
            <a:spLocks noGrp="1"/>
          </p:cNvSpPr>
          <p:nvPr>
            <p:ph idx="1"/>
          </p:nvPr>
        </p:nvSpPr>
        <p:spPr>
          <a:xfrm>
            <a:off x="666000" y="1104174"/>
            <a:ext cx="10753200" cy="4139998"/>
          </a:xfrm>
        </p:spPr>
        <p:txBody>
          <a:bodyPr/>
          <a:lstStyle/>
          <a:p>
            <a:pPr algn="just"/>
            <a:r>
              <a:rPr lang="cs-CZ" dirty="0"/>
              <a:t>Institucionální systém uspořádání vztahů mezi státy zaručující jejich bezpečnost. Vychází z předpokladu, že otázky a problémy související s bezpečností států nelze řešit individuálně.</a:t>
            </a:r>
          </a:p>
          <a:p>
            <a:pPr algn="just"/>
            <a:r>
              <a:rPr lang="cs-CZ" b="1" dirty="0"/>
              <a:t>Kooperativní bezpečnost </a:t>
            </a:r>
            <a:r>
              <a:rPr lang="cs-CZ" dirty="0"/>
              <a:t>– trvalé úsilí o snížení rizika války, která není zaměřena na konkrétní stát nebo koalici států. </a:t>
            </a:r>
          </a:p>
          <a:p>
            <a:pPr algn="just"/>
            <a:r>
              <a:rPr lang="cs-CZ" b="1" dirty="0"/>
              <a:t>Kolektivní bezpečnost </a:t>
            </a:r>
            <a:r>
              <a:rPr lang="cs-CZ" dirty="0"/>
              <a:t>- státy se vyhýbají použití síly ve vzájemných vztazích (dvě zásady - povinnost řešit všechny spory mírovou cestou, zákaz použití síly ve vzájemných vztazích).</a:t>
            </a:r>
          </a:p>
          <a:p>
            <a:pPr algn="just"/>
            <a:r>
              <a:rPr lang="cs-CZ" b="1" dirty="0"/>
              <a:t>Kolektivní obrana </a:t>
            </a:r>
            <a:r>
              <a:rPr lang="cs-CZ" dirty="0"/>
              <a:t>- systém společné obrany proti vnějším hrozbám, tedy proti útokům států, které nejsou členy organizace.</a:t>
            </a:r>
          </a:p>
        </p:txBody>
      </p:sp>
    </p:spTree>
    <p:extLst>
      <p:ext uri="{BB962C8B-B14F-4D97-AF65-F5344CB8AC3E}">
        <p14:creationId xmlns:p14="http://schemas.microsoft.com/office/powerpoint/2010/main" val="310117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1809781-75AC-A41A-9345-878A0AA8F899}"/>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8220176A-561C-05DF-D4F4-64B32C4AAC8C}"/>
              </a:ext>
            </a:extLst>
          </p:cNvPr>
          <p:cNvSpPr>
            <a:spLocks noGrp="1"/>
          </p:cNvSpPr>
          <p:nvPr>
            <p:ph type="title"/>
          </p:nvPr>
        </p:nvSpPr>
        <p:spPr/>
        <p:txBody>
          <a:bodyPr/>
          <a:lstStyle/>
          <a:p>
            <a:r>
              <a:rPr lang="cs-CZ" dirty="0"/>
              <a:t>Další strategie zajišťování bezpečnosti v MV</a:t>
            </a:r>
          </a:p>
        </p:txBody>
      </p:sp>
      <p:sp>
        <p:nvSpPr>
          <p:cNvPr id="5" name="Zástupný obsah 4">
            <a:extLst>
              <a:ext uri="{FF2B5EF4-FFF2-40B4-BE49-F238E27FC236}">
                <a16:creationId xmlns:a16="http://schemas.microsoft.com/office/drawing/2014/main" id="{8D86C547-C0BA-302F-666B-9F7D50BC8F7C}"/>
              </a:ext>
            </a:extLst>
          </p:cNvPr>
          <p:cNvSpPr>
            <a:spLocks noGrp="1"/>
          </p:cNvSpPr>
          <p:nvPr>
            <p:ph idx="1"/>
          </p:nvPr>
        </p:nvSpPr>
        <p:spPr/>
        <p:txBody>
          <a:bodyPr/>
          <a:lstStyle/>
          <a:p>
            <a:r>
              <a:rPr lang="en-US" sz="2400" dirty="0"/>
              <a:t>Schroeder (1994): „Do all states, or virtually all, or all that really count, actually resort to self-help? → in the majority of instances, they have NOT!</a:t>
            </a:r>
            <a:endParaRPr lang="cs-CZ" sz="2400" dirty="0"/>
          </a:p>
          <a:p>
            <a:r>
              <a:rPr lang="cs-CZ" sz="2400" dirty="0"/>
              <a:t>Čtyři možné strategie:</a:t>
            </a:r>
          </a:p>
          <a:p>
            <a:pPr lvl="1"/>
            <a:r>
              <a:rPr lang="cs-CZ" sz="1600" dirty="0"/>
              <a:t>Balancování/</a:t>
            </a:r>
            <a:r>
              <a:rPr lang="cs-CZ" sz="1600" dirty="0" err="1"/>
              <a:t>balancing</a:t>
            </a:r>
            <a:r>
              <a:rPr lang="cs-CZ" sz="1600" dirty="0"/>
              <a:t> – jako forma svépomoci</a:t>
            </a:r>
          </a:p>
          <a:p>
            <a:pPr lvl="1"/>
            <a:r>
              <a:rPr lang="cs-CZ" sz="1600" dirty="0" err="1"/>
              <a:t>Bandwagoning</a:t>
            </a:r>
            <a:r>
              <a:rPr lang="cs-CZ" sz="1600" dirty="0"/>
              <a:t> – spojení se silnější stranou z důvodu ochrany</a:t>
            </a:r>
          </a:p>
          <a:p>
            <a:pPr lvl="1"/>
            <a:r>
              <a:rPr lang="cs-CZ" sz="1600" dirty="0" err="1"/>
              <a:t>Transcending</a:t>
            </a:r>
            <a:r>
              <a:rPr lang="cs-CZ" sz="1600" dirty="0"/>
              <a:t> - vyřešit problém, ukončit hrozbu a zabránit jejímu opakování prostřednictvím nějakého institucionálního uspořádání</a:t>
            </a:r>
          </a:p>
          <a:p>
            <a:pPr lvl="1"/>
            <a:r>
              <a:rPr lang="cs-CZ" sz="1600" dirty="0"/>
              <a:t>Skrývání se před hrozbami - ignorování hrozby / vyhlášení neutrality / stažení do izolace / zaujetí čistě obranné pozice</a:t>
            </a:r>
          </a:p>
          <a:p>
            <a:pPr lvl="1"/>
            <a:r>
              <a:rPr lang="cs-CZ" sz="1600" dirty="0"/>
              <a:t>Převaha balancování v mezinárodní politice nepodložená důkazy</a:t>
            </a:r>
          </a:p>
        </p:txBody>
      </p:sp>
    </p:spTree>
    <p:extLst>
      <p:ext uri="{BB962C8B-B14F-4D97-AF65-F5344CB8AC3E}">
        <p14:creationId xmlns:p14="http://schemas.microsoft.com/office/powerpoint/2010/main" val="386646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B423751-5A59-9D82-EF17-CE40A39782E0}"/>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E6F08A27-9976-E9F0-158A-CC2558B4844C}"/>
              </a:ext>
            </a:extLst>
          </p:cNvPr>
          <p:cNvSpPr>
            <a:spLocks noGrp="1"/>
          </p:cNvSpPr>
          <p:nvPr>
            <p:ph type="title"/>
          </p:nvPr>
        </p:nvSpPr>
        <p:spPr>
          <a:xfrm>
            <a:off x="887951" y="152212"/>
            <a:ext cx="10753200" cy="451576"/>
          </a:xfrm>
        </p:spPr>
        <p:txBody>
          <a:bodyPr/>
          <a:lstStyle/>
          <a:p>
            <a:pPr algn="ctr"/>
            <a:r>
              <a:rPr lang="cs-CZ" altLang="cs-CZ" sz="4000" dirty="0" err="1"/>
              <a:t>Balancing</a:t>
            </a:r>
            <a:r>
              <a:rPr lang="cs-CZ" altLang="cs-CZ" sz="4000" dirty="0"/>
              <a:t> vs. </a:t>
            </a:r>
            <a:r>
              <a:rPr lang="cs-CZ" altLang="cs-CZ" sz="4000" dirty="0" err="1"/>
              <a:t>Bandwagoning</a:t>
            </a:r>
            <a:endParaRPr lang="cs-CZ" dirty="0"/>
          </a:p>
        </p:txBody>
      </p:sp>
      <p:sp>
        <p:nvSpPr>
          <p:cNvPr id="5" name="Zástupný obsah 4">
            <a:extLst>
              <a:ext uri="{FF2B5EF4-FFF2-40B4-BE49-F238E27FC236}">
                <a16:creationId xmlns:a16="http://schemas.microsoft.com/office/drawing/2014/main" id="{DF60B7E5-9B68-F3C8-2BE2-F065DD7A43C6}"/>
              </a:ext>
            </a:extLst>
          </p:cNvPr>
          <p:cNvSpPr>
            <a:spLocks noGrp="1"/>
          </p:cNvSpPr>
          <p:nvPr>
            <p:ph idx="1"/>
          </p:nvPr>
        </p:nvSpPr>
        <p:spPr>
          <a:xfrm>
            <a:off x="540000" y="2565790"/>
            <a:ext cx="10753200" cy="4139998"/>
          </a:xfrm>
        </p:spPr>
        <p:txBody>
          <a:bodyPr/>
          <a:lstStyle/>
          <a:p>
            <a:pPr algn="just"/>
            <a:r>
              <a:rPr lang="en-US" sz="1800" dirty="0"/>
              <a:t>Balancing is more common than </a:t>
            </a:r>
            <a:r>
              <a:rPr lang="en-US" sz="1800" dirty="0" err="1"/>
              <a:t>bandwagoning</a:t>
            </a:r>
            <a:r>
              <a:rPr lang="en-US" sz="1800" dirty="0"/>
              <a:t>.</a:t>
            </a:r>
          </a:p>
          <a:p>
            <a:pPr algn="just"/>
            <a:r>
              <a:rPr lang="en-US" sz="1800" dirty="0"/>
              <a:t>The greater the probability of allied support, the greater the tendency to balance. When adequate allied support is certain, however, the tendency for free-riding or buck-passing increases.</a:t>
            </a:r>
          </a:p>
          <a:p>
            <a:pPr algn="just"/>
            <a:r>
              <a:rPr lang="en-US" sz="1800" dirty="0"/>
              <a:t>The more unalterably aggressive a state is perceived to be, the greater the tendency for other to balance against it.</a:t>
            </a:r>
          </a:p>
          <a:p>
            <a:pPr algn="just"/>
            <a:r>
              <a:rPr lang="en-US" sz="1800" dirty="0"/>
              <a:t>In wartime, the closer one side is to victory, the greater the tendency for other to bandwagon with it (Walt 2009: 102)</a:t>
            </a:r>
          </a:p>
        </p:txBody>
      </p:sp>
      <p:pic>
        <p:nvPicPr>
          <p:cNvPr id="6" name="Obrázek 5">
            <a:extLst>
              <a:ext uri="{FF2B5EF4-FFF2-40B4-BE49-F238E27FC236}">
                <a16:creationId xmlns:a16="http://schemas.microsoft.com/office/drawing/2014/main" id="{05D7885C-225C-50AA-CBD2-F2721F09F23A}"/>
              </a:ext>
            </a:extLst>
          </p:cNvPr>
          <p:cNvPicPr>
            <a:picLocks noChangeAspect="1"/>
          </p:cNvPicPr>
          <p:nvPr/>
        </p:nvPicPr>
        <p:blipFill>
          <a:blip r:embed="rId2"/>
          <a:stretch>
            <a:fillRect/>
          </a:stretch>
        </p:blipFill>
        <p:spPr>
          <a:xfrm>
            <a:off x="1435022" y="1132351"/>
            <a:ext cx="8343900" cy="904875"/>
          </a:xfrm>
          <a:prstGeom prst="rect">
            <a:avLst/>
          </a:prstGeom>
        </p:spPr>
      </p:pic>
    </p:spTree>
    <p:extLst>
      <p:ext uri="{BB962C8B-B14F-4D97-AF65-F5344CB8AC3E}">
        <p14:creationId xmlns:p14="http://schemas.microsoft.com/office/powerpoint/2010/main" val="381107702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KABP_1_bezpečnostní politika</Template>
  <TotalTime>4115</TotalTime>
  <Words>1797</Words>
  <Application>Microsoft Office PowerPoint</Application>
  <PresentationFormat>Širokoúhlá obrazovka</PresentationFormat>
  <Paragraphs>165</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Tahoma</vt:lpstr>
      <vt:lpstr>Wingdings</vt:lpstr>
      <vt:lpstr>Prezentace_MU_CZ</vt:lpstr>
      <vt:lpstr>Rozpad státu</vt:lpstr>
      <vt:lpstr>Složky státu a typy států</vt:lpstr>
      <vt:lpstr>Typologie států podle velikosti a síly</vt:lpstr>
      <vt:lpstr>OSN NSGT Seznam  (Non-Self-Governing Territories)</vt:lpstr>
      <vt:lpstr>Polarita a mezinárodní vztahy</vt:lpstr>
      <vt:lpstr>Pozice státu v mezinárodním systému - aliance</vt:lpstr>
      <vt:lpstr>Druhy bezpečnostní spolupráce</vt:lpstr>
      <vt:lpstr>Další strategie zajišťování bezpečnosti v MV</vt:lpstr>
      <vt:lpstr>Balancing vs. Bandwagoning</vt:lpstr>
      <vt:lpstr>Funkce státu</vt:lpstr>
      <vt:lpstr>Důvody oslabování a kolapsu</vt:lpstr>
      <vt:lpstr>Typologie států podle Rotberga</vt:lpstr>
      <vt:lpstr>Důvody oslabování a kolapsu</vt:lpstr>
      <vt:lpstr>Fund for Peace – Fragile State Index</vt:lpstr>
      <vt:lpstr>Fund for Peace – Fragile State Index</vt:lpstr>
      <vt:lpstr>Fund for Peace – Fragile State Index</vt:lpstr>
      <vt:lpstr>Charakteristika Failed/Collapsed States podle OSN</vt:lpstr>
      <vt:lpstr>Typologie zhroucených států</vt:lpstr>
      <vt:lpstr>Jak přistupovat ke zhrouceným státům?</vt:lpstr>
      <vt:lpstr>Kvazi státy a de facto státy</vt:lpstr>
      <vt:lpstr>Případová studie - Somálsko</vt:lpstr>
      <vt:lpstr>Případová studie - Somálsko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Bezpečnostní politika a bezpečnost jako koncept pro srovnávací analýzu</dc:title>
  <dc:creator>Divišová Vendula</dc:creator>
  <cp:lastModifiedBy>Lucie Konečná</cp:lastModifiedBy>
  <cp:revision>63</cp:revision>
  <cp:lastPrinted>1601-01-01T00:00:00Z</cp:lastPrinted>
  <dcterms:created xsi:type="dcterms:W3CDTF">2023-01-27T07:04:45Z</dcterms:created>
  <dcterms:modified xsi:type="dcterms:W3CDTF">2023-11-27T15:13:26Z</dcterms:modified>
</cp:coreProperties>
</file>