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299" r:id="rId4"/>
    <p:sldId id="283" r:id="rId5"/>
    <p:sldId id="284" r:id="rId6"/>
    <p:sldId id="259" r:id="rId7"/>
    <p:sldId id="264" r:id="rId8"/>
    <p:sldId id="286" r:id="rId9"/>
    <p:sldId id="285" r:id="rId10"/>
    <p:sldId id="287" r:id="rId11"/>
    <p:sldId id="288" r:id="rId12"/>
    <p:sldId id="289" r:id="rId13"/>
    <p:sldId id="291" r:id="rId14"/>
    <p:sldId id="300" r:id="rId15"/>
    <p:sldId id="292" r:id="rId16"/>
    <p:sldId id="301" r:id="rId17"/>
    <p:sldId id="303" r:id="rId18"/>
    <p:sldId id="293" r:id="rId19"/>
    <p:sldId id="294" r:id="rId20"/>
    <p:sldId id="302" r:id="rId21"/>
    <p:sldId id="295" r:id="rId22"/>
    <p:sldId id="297" r:id="rId23"/>
    <p:sldId id="296" r:id="rId24"/>
    <p:sldId id="290" r:id="rId25"/>
    <p:sldId id="282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0000DC"/>
    <a:srgbClr val="5AC8AF"/>
    <a:srgbClr val="007A53"/>
    <a:srgbClr val="9100DC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55CD6-9DFA-42BA-8287-C458C7BDE07A}" v="12" dt="2023-10-30T15:35:30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033" autoAdjust="0"/>
  </p:normalViewPr>
  <p:slideViewPr>
    <p:cSldViewPr snapToGrid="0">
      <p:cViewPr varScale="1">
        <p:scale>
          <a:sx n="109" d="100"/>
          <a:sy n="109" d="100"/>
        </p:scale>
        <p:origin x="84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A7677899-49BB-4C0A-B388-2F628B496C59}"/>
    <pc:docChg chg="undo custSel addSld delSld modSld sldOrd">
      <pc:chgData name="Lucie Konečná" userId="e77d300807919a1d" providerId="LiveId" clId="{A7677899-49BB-4C0A-B388-2F628B496C59}" dt="2023-04-17T13:31:47.625" v="5603" actId="47"/>
      <pc:docMkLst>
        <pc:docMk/>
      </pc:docMkLst>
      <pc:sldChg chg="delSp modSp mod">
        <pc:chgData name="Lucie Konečná" userId="e77d300807919a1d" providerId="LiveId" clId="{A7677899-49BB-4C0A-B388-2F628B496C59}" dt="2023-03-10T13:36:32.384" v="159" actId="21"/>
        <pc:sldMkLst>
          <pc:docMk/>
          <pc:sldMk cId="3263342447" sldId="256"/>
        </pc:sldMkLst>
        <pc:spChg chg="del mod">
          <ac:chgData name="Lucie Konečná" userId="e77d300807919a1d" providerId="LiveId" clId="{A7677899-49BB-4C0A-B388-2F628B496C59}" dt="2023-03-10T13:36:32.384" v="159" actId="21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cie Konečná" userId="e77d300807919a1d" providerId="LiveId" clId="{A7677899-49BB-4C0A-B388-2F628B496C59}" dt="2023-03-10T13:35:41.486" v="137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cie Konečná" userId="e77d300807919a1d" providerId="LiveId" clId="{A7677899-49BB-4C0A-B388-2F628B496C59}" dt="2023-03-10T13:36:07.047" v="156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 mod modTransition">
        <pc:chgData name="Lucie Konečná" userId="e77d300807919a1d" providerId="LiveId" clId="{A7677899-49BB-4C0A-B388-2F628B496C59}" dt="2023-04-13T16:45:14.947" v="5280" actId="20577"/>
        <pc:sldMkLst>
          <pc:docMk/>
          <pc:sldMk cId="4112333038" sldId="257"/>
        </pc:sldMkLst>
        <pc:spChg chg="del">
          <ac:chgData name="Lucie Konečná" userId="e77d300807919a1d" providerId="LiveId" clId="{A7677899-49BB-4C0A-B388-2F628B496C59}" dt="2023-03-10T13:36:59.929" v="160" actId="21"/>
          <ac:spMkLst>
            <pc:docMk/>
            <pc:sldMk cId="4112333038" sldId="257"/>
            <ac:spMk id="2" creationId="{2EF5FA24-1DFD-5DB7-CCB5-4698DC6916F0}"/>
          </ac:spMkLst>
        </pc:spChg>
        <pc:spChg chg="mod">
          <ac:chgData name="Lucie Konečná" userId="e77d300807919a1d" providerId="LiveId" clId="{A7677899-49BB-4C0A-B388-2F628B496C59}" dt="2023-03-10T13:38:11.110" v="267" actId="122"/>
          <ac:spMkLst>
            <pc:docMk/>
            <pc:sldMk cId="4112333038" sldId="257"/>
            <ac:spMk id="4" creationId="{1339DBD7-0712-9CA1-4433-DD2B9E54E721}"/>
          </ac:spMkLst>
        </pc:spChg>
        <pc:spChg chg="mod">
          <ac:chgData name="Lucie Konečná" userId="e77d300807919a1d" providerId="LiveId" clId="{A7677899-49BB-4C0A-B388-2F628B496C59}" dt="2023-04-13T16:45:14.947" v="5280" actId="20577"/>
          <ac:spMkLst>
            <pc:docMk/>
            <pc:sldMk cId="4112333038" sldId="257"/>
            <ac:spMk id="5" creationId="{6CF49DFB-1DE0-CF3F-B319-4F25CA8EEDCA}"/>
          </ac:spMkLst>
        </pc:spChg>
      </pc:sldChg>
      <pc:sldChg chg="addSp delSp modSp add mod modClrScheme chgLayout">
        <pc:chgData name="Lucie Konečná" userId="e77d300807919a1d" providerId="LiveId" clId="{A7677899-49BB-4C0A-B388-2F628B496C59}" dt="2023-03-10T13:40:34.579" v="283" actId="1076"/>
        <pc:sldMkLst>
          <pc:docMk/>
          <pc:sldMk cId="1625353158" sldId="258"/>
        </pc:sldMkLst>
        <pc:spChg chg="mod ord modVis">
          <ac:chgData name="Lucie Konečná" userId="e77d300807919a1d" providerId="LiveId" clId="{A7677899-49BB-4C0A-B388-2F628B496C59}" dt="2023-03-10T13:39:41.027" v="277" actId="26606"/>
          <ac:spMkLst>
            <pc:docMk/>
            <pc:sldMk cId="1625353158" sldId="258"/>
            <ac:spMk id="3" creationId="{B85A1F3E-4BC7-BDE1-AAD6-1E2FB2490893}"/>
          </ac:spMkLst>
        </pc:spChg>
        <pc:spChg chg="mod ord">
          <ac:chgData name="Lucie Konečná" userId="e77d300807919a1d" providerId="LiveId" clId="{A7677899-49BB-4C0A-B388-2F628B496C59}" dt="2023-03-10T13:40:24.596" v="282" actId="166"/>
          <ac:spMkLst>
            <pc:docMk/>
            <pc:sldMk cId="1625353158" sldId="258"/>
            <ac:spMk id="4" creationId="{1339DBD7-0712-9CA1-4433-DD2B9E54E721}"/>
          </ac:spMkLst>
        </pc:spChg>
        <pc:spChg chg="del">
          <ac:chgData name="Lucie Konečná" userId="e77d300807919a1d" providerId="LiveId" clId="{A7677899-49BB-4C0A-B388-2F628B496C59}" dt="2023-03-10T13:39:23.756" v="271" actId="478"/>
          <ac:spMkLst>
            <pc:docMk/>
            <pc:sldMk cId="1625353158" sldId="258"/>
            <ac:spMk id="5" creationId="{6CF49DFB-1DE0-CF3F-B319-4F25CA8EEDCA}"/>
          </ac:spMkLst>
        </pc:spChg>
        <pc:spChg chg="add del mod">
          <ac:chgData name="Lucie Konečná" userId="e77d300807919a1d" providerId="LiveId" clId="{A7677899-49BB-4C0A-B388-2F628B496C59}" dt="2023-03-10T13:39:28.240" v="272" actId="478"/>
          <ac:spMkLst>
            <pc:docMk/>
            <pc:sldMk cId="1625353158" sldId="258"/>
            <ac:spMk id="7" creationId="{657E5070-1E10-1D65-8A63-0F508089017E}"/>
          </ac:spMkLst>
        </pc:spChg>
        <pc:spChg chg="add del">
          <ac:chgData name="Lucie Konečná" userId="e77d300807919a1d" providerId="LiveId" clId="{A7677899-49BB-4C0A-B388-2F628B496C59}" dt="2023-03-10T13:39:37.287" v="275" actId="26606"/>
          <ac:spMkLst>
            <pc:docMk/>
            <pc:sldMk cId="1625353158" sldId="258"/>
            <ac:spMk id="13" creationId="{596ED402-686F-0E0F-4859-C7F25E977168}"/>
          </ac:spMkLst>
        </pc:spChg>
        <pc:picChg chg="add del mod">
          <ac:chgData name="Lucie Konečná" userId="e77d300807919a1d" providerId="LiveId" clId="{A7677899-49BB-4C0A-B388-2F628B496C59}" dt="2023-03-10T13:39:23.756" v="271" actId="478"/>
          <ac:picMkLst>
            <pc:docMk/>
            <pc:sldMk cId="1625353158" sldId="258"/>
            <ac:picMk id="2" creationId="{F0A2BC47-B537-BC99-D19C-8B322FC676FC}"/>
          </ac:picMkLst>
        </pc:picChg>
        <pc:picChg chg="add mod">
          <ac:chgData name="Lucie Konečná" userId="e77d300807919a1d" providerId="LiveId" clId="{A7677899-49BB-4C0A-B388-2F628B496C59}" dt="2023-03-10T13:40:34.579" v="283" actId="1076"/>
          <ac:picMkLst>
            <pc:docMk/>
            <pc:sldMk cId="1625353158" sldId="258"/>
            <ac:picMk id="8" creationId="{037812F7-35D8-48C0-284D-AA686B4F2154}"/>
          </ac:picMkLst>
        </pc:picChg>
      </pc:sldChg>
      <pc:sldChg chg="del">
        <pc:chgData name="Lucie Konečná" userId="e77d300807919a1d" providerId="LiveId" clId="{A7677899-49BB-4C0A-B388-2F628B496C59}" dt="2023-03-10T13:37:01.624" v="161" actId="47"/>
        <pc:sldMkLst>
          <pc:docMk/>
          <pc:sldMk cId="3037506097" sldId="258"/>
        </pc:sldMkLst>
      </pc:sldChg>
      <pc:sldChg chg="addSp delSp modSp new mod ord">
        <pc:chgData name="Lucie Konečná" userId="e77d300807919a1d" providerId="LiveId" clId="{A7677899-49BB-4C0A-B388-2F628B496C59}" dt="2023-04-06T18:06:24.935" v="5201" actId="20577"/>
        <pc:sldMkLst>
          <pc:docMk/>
          <pc:sldMk cId="3317501288" sldId="259"/>
        </pc:sldMkLst>
        <pc:spChg chg="del mod">
          <ac:chgData name="Lucie Konečná" userId="e77d300807919a1d" providerId="LiveId" clId="{A7677899-49BB-4C0A-B388-2F628B496C59}" dt="2023-04-01T18:45:47.848" v="5040" actId="478"/>
          <ac:spMkLst>
            <pc:docMk/>
            <pc:sldMk cId="3317501288" sldId="259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14T18:44:57.361" v="761" actId="20577"/>
          <ac:spMkLst>
            <pc:docMk/>
            <pc:sldMk cId="3317501288" sldId="259"/>
            <ac:spMk id="4" creationId="{2679885D-163C-B3E7-AE85-159D42CCDA21}"/>
          </ac:spMkLst>
        </pc:spChg>
        <pc:spChg chg="mod">
          <ac:chgData name="Lucie Konečná" userId="e77d300807919a1d" providerId="LiveId" clId="{A7677899-49BB-4C0A-B388-2F628B496C59}" dt="2023-04-06T18:06:24.935" v="5201" actId="20577"/>
          <ac:spMkLst>
            <pc:docMk/>
            <pc:sldMk cId="3317501288" sldId="259"/>
            <ac:spMk id="5" creationId="{CED08199-4843-86FD-245C-77A707CEADBD}"/>
          </ac:spMkLst>
        </pc:spChg>
        <pc:picChg chg="add mod">
          <ac:chgData name="Lucie Konečná" userId="e77d300807919a1d" providerId="LiveId" clId="{A7677899-49BB-4C0A-B388-2F628B496C59}" dt="2023-03-30T12:50:41.518" v="993" actId="14100"/>
          <ac:picMkLst>
            <pc:docMk/>
            <pc:sldMk cId="3317501288" sldId="259"/>
            <ac:picMk id="6" creationId="{31B63C76-2123-0028-5D82-C50962F3C5C9}"/>
          </ac:picMkLst>
        </pc:picChg>
      </pc:sldChg>
      <pc:sldChg chg="del">
        <pc:chgData name="Lucie Konečná" userId="e77d300807919a1d" providerId="LiveId" clId="{A7677899-49BB-4C0A-B388-2F628B496C59}" dt="2023-03-10T13:37:02.076" v="162" actId="47"/>
        <pc:sldMkLst>
          <pc:docMk/>
          <pc:sldMk cId="3774576714" sldId="259"/>
        </pc:sldMkLst>
      </pc:sldChg>
      <pc:sldChg chg="del">
        <pc:chgData name="Lucie Konečná" userId="e77d300807919a1d" providerId="LiveId" clId="{A7677899-49BB-4C0A-B388-2F628B496C59}" dt="2023-03-10T13:37:03.439" v="166" actId="47"/>
        <pc:sldMkLst>
          <pc:docMk/>
          <pc:sldMk cId="534059203" sldId="260"/>
        </pc:sldMkLst>
      </pc:sldChg>
      <pc:sldChg chg="addSp delSp modSp add mod modClrScheme chgLayout">
        <pc:chgData name="Lucie Konečná" userId="e77d300807919a1d" providerId="LiveId" clId="{A7677899-49BB-4C0A-B388-2F628B496C59}" dt="2023-04-01T18:45:55.584" v="5042" actId="478"/>
        <pc:sldMkLst>
          <pc:docMk/>
          <pc:sldMk cId="1266596826" sldId="260"/>
        </pc:sldMkLst>
        <pc:spChg chg="mod">
          <ac:chgData name="Lucie Konečná" userId="e77d300807919a1d" providerId="LiveId" clId="{A7677899-49BB-4C0A-B388-2F628B496C59}" dt="2023-03-10T13:41:43.248" v="297" actId="26606"/>
          <ac:spMkLst>
            <pc:docMk/>
            <pc:sldMk cId="1266596826" sldId="260"/>
            <ac:spMk id="3" creationId="{B85A1F3E-4BC7-BDE1-AAD6-1E2FB2490893}"/>
          </ac:spMkLst>
        </pc:spChg>
        <pc:spChg chg="mod">
          <ac:chgData name="Lucie Konečná" userId="e77d300807919a1d" providerId="LiveId" clId="{A7677899-49BB-4C0A-B388-2F628B496C59}" dt="2023-03-10T13:41:52.427" v="298" actId="1076"/>
          <ac:spMkLst>
            <pc:docMk/>
            <pc:sldMk cId="1266596826" sldId="260"/>
            <ac:spMk id="4" creationId="{1339DBD7-0712-9CA1-4433-DD2B9E54E721}"/>
          </ac:spMkLst>
        </pc:spChg>
        <pc:spChg chg="add del mod">
          <ac:chgData name="Lucie Konečná" userId="e77d300807919a1d" providerId="LiveId" clId="{A7677899-49BB-4C0A-B388-2F628B496C59}" dt="2023-03-10T13:41:21.421" v="292"/>
          <ac:spMkLst>
            <pc:docMk/>
            <pc:sldMk cId="1266596826" sldId="260"/>
            <ac:spMk id="5" creationId="{DE25BCB8-5ADB-F26A-AD69-23C82610E246}"/>
          </ac:spMkLst>
        </pc:spChg>
        <pc:spChg chg="add mod">
          <ac:chgData name="Lucie Konečná" userId="e77d300807919a1d" providerId="LiveId" clId="{A7677899-49BB-4C0A-B388-2F628B496C59}" dt="2023-03-10T13:41:43.248" v="297" actId="26606"/>
          <ac:spMkLst>
            <pc:docMk/>
            <pc:sldMk cId="1266596826" sldId="260"/>
            <ac:spMk id="11" creationId="{22FA5E2D-315D-C41E-421D-68990A6FB4AC}"/>
          </ac:spMkLst>
        </pc:spChg>
        <pc:spChg chg="add del mod">
          <ac:chgData name="Lucie Konečná" userId="e77d300807919a1d" providerId="LiveId" clId="{A7677899-49BB-4C0A-B388-2F628B496C59}" dt="2023-04-01T18:45:55.584" v="5042" actId="478"/>
          <ac:spMkLst>
            <pc:docMk/>
            <pc:sldMk cId="1266596826" sldId="260"/>
            <ac:spMk id="13" creationId="{A0F86B87-C755-12B8-DD5B-F59F34CF134C}"/>
          </ac:spMkLst>
        </pc:spChg>
        <pc:picChg chg="add mod ord">
          <ac:chgData name="Lucie Konečná" userId="e77d300807919a1d" providerId="LiveId" clId="{A7677899-49BB-4C0A-B388-2F628B496C59}" dt="2023-03-10T13:42:25.379" v="304" actId="1076"/>
          <ac:picMkLst>
            <pc:docMk/>
            <pc:sldMk cId="1266596826" sldId="260"/>
            <ac:picMk id="6" creationId="{113DA5FD-CDD6-7B66-43A7-E86C92425082}"/>
          </ac:picMkLst>
        </pc:picChg>
        <pc:picChg chg="del">
          <ac:chgData name="Lucie Konečná" userId="e77d300807919a1d" providerId="LiveId" clId="{A7677899-49BB-4C0A-B388-2F628B496C59}" dt="2023-03-10T13:40:46.921" v="285" actId="478"/>
          <ac:picMkLst>
            <pc:docMk/>
            <pc:sldMk cId="1266596826" sldId="260"/>
            <ac:picMk id="8" creationId="{037812F7-35D8-48C0-284D-AA686B4F2154}"/>
          </ac:picMkLst>
        </pc:picChg>
      </pc:sldChg>
      <pc:sldChg chg="del">
        <pc:chgData name="Lucie Konečná" userId="e77d300807919a1d" providerId="LiveId" clId="{A7677899-49BB-4C0A-B388-2F628B496C59}" dt="2023-03-10T13:37:03.120" v="165" actId="47"/>
        <pc:sldMkLst>
          <pc:docMk/>
          <pc:sldMk cId="1290075288" sldId="261"/>
        </pc:sldMkLst>
      </pc:sldChg>
      <pc:sldChg chg="addSp delSp modSp add mod">
        <pc:chgData name="Lucie Konečná" userId="e77d300807919a1d" providerId="LiveId" clId="{A7677899-49BB-4C0A-B388-2F628B496C59}" dt="2023-04-01T18:45:58.004" v="5043" actId="478"/>
        <pc:sldMkLst>
          <pc:docMk/>
          <pc:sldMk cId="2955191274" sldId="261"/>
        </pc:sldMkLst>
        <pc:spChg chg="del mod">
          <ac:chgData name="Lucie Konečná" userId="e77d300807919a1d" providerId="LiveId" clId="{A7677899-49BB-4C0A-B388-2F628B496C59}" dt="2023-04-01T18:45:58.004" v="5043" actId="478"/>
          <ac:spMkLst>
            <pc:docMk/>
            <pc:sldMk cId="2955191274" sldId="261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3:35:54.472" v="1100" actId="20577"/>
          <ac:spMkLst>
            <pc:docMk/>
            <pc:sldMk cId="2955191274" sldId="261"/>
            <ac:spMk id="4" creationId="{2679885D-163C-B3E7-AE85-159D42CCDA21}"/>
          </ac:spMkLst>
        </pc:spChg>
        <pc:spChg chg="del mod">
          <ac:chgData name="Lucie Konečná" userId="e77d300807919a1d" providerId="LiveId" clId="{A7677899-49BB-4C0A-B388-2F628B496C59}" dt="2023-03-30T13:29:54.611" v="1032"/>
          <ac:spMkLst>
            <pc:docMk/>
            <pc:sldMk cId="2955191274" sldId="261"/>
            <ac:spMk id="5" creationId="{CED08199-4843-86FD-245C-77A707CEADBD}"/>
          </ac:spMkLst>
        </pc:spChg>
        <pc:picChg chg="add mod">
          <ac:chgData name="Lucie Konečná" userId="e77d300807919a1d" providerId="LiveId" clId="{A7677899-49BB-4C0A-B388-2F628B496C59}" dt="2023-03-30T13:44:00.884" v="1491" actId="1076"/>
          <ac:picMkLst>
            <pc:docMk/>
            <pc:sldMk cId="2955191274" sldId="261"/>
            <ac:picMk id="6" creationId="{0C672B04-AED4-C53E-89CA-C0B2E032D9C9}"/>
          </ac:picMkLst>
        </pc:picChg>
        <pc:picChg chg="add mod">
          <ac:chgData name="Lucie Konečná" userId="e77d300807919a1d" providerId="LiveId" clId="{A7677899-49BB-4C0A-B388-2F628B496C59}" dt="2023-03-30T13:44:13.006" v="1494" actId="1076"/>
          <ac:picMkLst>
            <pc:docMk/>
            <pc:sldMk cId="2955191274" sldId="261"/>
            <ac:picMk id="7" creationId="{B00B9B53-F935-5D38-74BA-A37EB0CF8C3A}"/>
          </ac:picMkLst>
        </pc:picChg>
      </pc:sldChg>
      <pc:sldChg chg="modSp add del mod">
        <pc:chgData name="Lucie Konečná" userId="e77d300807919a1d" providerId="LiveId" clId="{A7677899-49BB-4C0A-B388-2F628B496C59}" dt="2023-03-30T14:51:06.337" v="1583" actId="2696"/>
        <pc:sldMkLst>
          <pc:docMk/>
          <pc:sldMk cId="1913952222" sldId="262"/>
        </pc:sldMkLst>
        <pc:spChg chg="mod">
          <ac:chgData name="Lucie Konečná" userId="e77d300807919a1d" providerId="LiveId" clId="{A7677899-49BB-4C0A-B388-2F628B496C59}" dt="2023-03-10T14:08:15.247" v="676" actId="14100"/>
          <ac:spMkLst>
            <pc:docMk/>
            <pc:sldMk cId="1913952222" sldId="262"/>
            <ac:spMk id="4" creationId="{2679885D-163C-B3E7-AE85-159D42CCDA21}"/>
          </ac:spMkLst>
        </pc:spChg>
      </pc:sldChg>
      <pc:sldChg chg="del">
        <pc:chgData name="Lucie Konečná" userId="e77d300807919a1d" providerId="LiveId" clId="{A7677899-49BB-4C0A-B388-2F628B496C59}" dt="2023-03-10T13:37:02.767" v="164" actId="47"/>
        <pc:sldMkLst>
          <pc:docMk/>
          <pc:sldMk cId="2161724855" sldId="262"/>
        </pc:sldMkLst>
      </pc:sldChg>
      <pc:sldChg chg="addSp delSp modSp add mod">
        <pc:chgData name="Lucie Konečná" userId="e77d300807919a1d" providerId="LiveId" clId="{A7677899-49BB-4C0A-B388-2F628B496C59}" dt="2023-04-01T18:45:50.663" v="5041" actId="478"/>
        <pc:sldMkLst>
          <pc:docMk/>
          <pc:sldMk cId="3757265596" sldId="263"/>
        </pc:sldMkLst>
        <pc:spChg chg="del mod">
          <ac:chgData name="Lucie Konečná" userId="e77d300807919a1d" providerId="LiveId" clId="{A7677899-49BB-4C0A-B388-2F628B496C59}" dt="2023-04-01T18:45:50.663" v="5041" actId="478"/>
          <ac:spMkLst>
            <pc:docMk/>
            <pc:sldMk cId="3757265596" sldId="263"/>
            <ac:spMk id="2" creationId="{15BA7486-5528-AD9D-C706-52D8EC049569}"/>
          </ac:spMkLst>
        </pc:spChg>
        <pc:spChg chg="del mod">
          <ac:chgData name="Lucie Konečná" userId="e77d300807919a1d" providerId="LiveId" clId="{A7677899-49BB-4C0A-B388-2F628B496C59}" dt="2023-03-30T12:58:48.744" v="997"/>
          <ac:spMkLst>
            <pc:docMk/>
            <pc:sldMk cId="3757265596" sldId="263"/>
            <ac:spMk id="5" creationId="{CED08199-4843-86FD-245C-77A707CEADBD}"/>
          </ac:spMkLst>
        </pc:spChg>
        <pc:spChg chg="add mod">
          <ac:chgData name="Lucie Konečná" userId="e77d300807919a1d" providerId="LiveId" clId="{A7677899-49BB-4C0A-B388-2F628B496C59}" dt="2023-03-30T13:23:43.636" v="1030" actId="20577"/>
          <ac:spMkLst>
            <pc:docMk/>
            <pc:sldMk cId="3757265596" sldId="263"/>
            <ac:spMk id="10" creationId="{6A3A8416-4049-E456-5866-99D10680778F}"/>
          </ac:spMkLst>
        </pc:spChg>
        <pc:picChg chg="del">
          <ac:chgData name="Lucie Konečná" userId="e77d300807919a1d" providerId="LiveId" clId="{A7677899-49BB-4C0A-B388-2F628B496C59}" dt="2023-03-30T12:58:43.176" v="995" actId="478"/>
          <ac:picMkLst>
            <pc:docMk/>
            <pc:sldMk cId="3757265596" sldId="263"/>
            <ac:picMk id="6" creationId="{31B63C76-2123-0028-5D82-C50962F3C5C9}"/>
          </ac:picMkLst>
        </pc:picChg>
        <pc:picChg chg="add mod">
          <ac:chgData name="Lucie Konečná" userId="e77d300807919a1d" providerId="LiveId" clId="{A7677899-49BB-4C0A-B388-2F628B496C59}" dt="2023-03-30T13:21:15.834" v="1008" actId="1076"/>
          <ac:picMkLst>
            <pc:docMk/>
            <pc:sldMk cId="3757265596" sldId="263"/>
            <ac:picMk id="7" creationId="{A5CB7B67-4701-1ABD-D4E3-6A8568CBDE4E}"/>
          </ac:picMkLst>
        </pc:picChg>
        <pc:picChg chg="add mod modCrop">
          <ac:chgData name="Lucie Konečná" userId="e77d300807919a1d" providerId="LiveId" clId="{A7677899-49BB-4C0A-B388-2F628B496C59}" dt="2023-03-30T13:21:20.489" v="1009" actId="1076"/>
          <ac:picMkLst>
            <pc:docMk/>
            <pc:sldMk cId="3757265596" sldId="263"/>
            <ac:picMk id="8" creationId="{BFEA080F-F1AA-EE8D-CE8F-E98E4E11A518}"/>
          </ac:picMkLst>
        </pc:picChg>
      </pc:sldChg>
      <pc:sldChg chg="del">
        <pc:chgData name="Lucie Konečná" userId="e77d300807919a1d" providerId="LiveId" clId="{A7677899-49BB-4C0A-B388-2F628B496C59}" dt="2023-03-10T13:37:06.380" v="176" actId="47"/>
        <pc:sldMkLst>
          <pc:docMk/>
          <pc:sldMk cId="3771181955" sldId="263"/>
        </pc:sldMkLst>
      </pc:sldChg>
      <pc:sldChg chg="del">
        <pc:chgData name="Lucie Konečná" userId="e77d300807919a1d" providerId="LiveId" clId="{A7677899-49BB-4C0A-B388-2F628B496C59}" dt="2023-03-10T13:37:06.012" v="175" actId="47"/>
        <pc:sldMkLst>
          <pc:docMk/>
          <pc:sldMk cId="2825678849" sldId="264"/>
        </pc:sldMkLst>
      </pc:sldChg>
      <pc:sldChg chg="addSp delSp modSp add del mod">
        <pc:chgData name="Lucie Konečná" userId="e77d300807919a1d" providerId="LiveId" clId="{A7677899-49BB-4C0A-B388-2F628B496C59}" dt="2023-03-30T13:58:22.268" v="1497" actId="2696"/>
        <pc:sldMkLst>
          <pc:docMk/>
          <pc:sldMk cId="3478845423" sldId="264"/>
        </pc:sldMkLst>
        <pc:spChg chg="mod">
          <ac:chgData name="Lucie Konečná" userId="e77d300807919a1d" providerId="LiveId" clId="{A7677899-49BB-4C0A-B388-2F628B496C59}" dt="2023-03-30T13:36:11.234" v="1132" actId="20577"/>
          <ac:spMkLst>
            <pc:docMk/>
            <pc:sldMk cId="3478845423" sldId="264"/>
            <ac:spMk id="4" creationId="{2679885D-163C-B3E7-AE85-159D42CCDA21}"/>
          </ac:spMkLst>
        </pc:spChg>
        <pc:spChg chg="add mod">
          <ac:chgData name="Lucie Konečná" userId="e77d300807919a1d" providerId="LiveId" clId="{A7677899-49BB-4C0A-B388-2F628B496C59}" dt="2023-03-30T13:36:03.895" v="1102" actId="478"/>
          <ac:spMkLst>
            <pc:docMk/>
            <pc:sldMk cId="3478845423" sldId="264"/>
            <ac:spMk id="7" creationId="{42EDB05B-2B46-6730-9094-DE4177EF2922}"/>
          </ac:spMkLst>
        </pc:spChg>
        <pc:picChg chg="del">
          <ac:chgData name="Lucie Konečná" userId="e77d300807919a1d" providerId="LiveId" clId="{A7677899-49BB-4C0A-B388-2F628B496C59}" dt="2023-03-30T13:36:03.895" v="1102" actId="478"/>
          <ac:picMkLst>
            <pc:docMk/>
            <pc:sldMk cId="3478845423" sldId="264"/>
            <ac:picMk id="6" creationId="{0C672B04-AED4-C53E-89CA-C0B2E032D9C9}"/>
          </ac:picMkLst>
        </pc:picChg>
      </pc:sldChg>
      <pc:sldChg chg="del">
        <pc:chgData name="Lucie Konečná" userId="e77d300807919a1d" providerId="LiveId" clId="{A7677899-49BB-4C0A-B388-2F628B496C59}" dt="2023-03-10T13:37:08.055" v="180" actId="47"/>
        <pc:sldMkLst>
          <pc:docMk/>
          <pc:sldMk cId="218733869" sldId="265"/>
        </pc:sldMkLst>
      </pc:sldChg>
      <pc:sldChg chg="addSp delSp modSp add mod">
        <pc:chgData name="Lucie Konečná" userId="e77d300807919a1d" providerId="LiveId" clId="{A7677899-49BB-4C0A-B388-2F628B496C59}" dt="2023-04-01T18:43:56.426" v="5021" actId="21"/>
        <pc:sldMkLst>
          <pc:docMk/>
          <pc:sldMk cId="1599191064" sldId="265"/>
        </pc:sldMkLst>
        <pc:spChg chg="del mod">
          <ac:chgData name="Lucie Konečná" userId="e77d300807919a1d" providerId="LiveId" clId="{A7677899-49BB-4C0A-B388-2F628B496C59}" dt="2023-04-01T18:43:56.426" v="5021" actId="21"/>
          <ac:spMkLst>
            <pc:docMk/>
            <pc:sldMk cId="1599191064" sldId="265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3:36:35.336" v="1171" actId="20577"/>
          <ac:spMkLst>
            <pc:docMk/>
            <pc:sldMk cId="1599191064" sldId="265"/>
            <ac:spMk id="4" creationId="{2679885D-163C-B3E7-AE85-159D42CCDA21}"/>
          </ac:spMkLst>
        </pc:spChg>
        <pc:spChg chg="mod">
          <ac:chgData name="Lucie Konečná" userId="e77d300807919a1d" providerId="LiveId" clId="{A7677899-49BB-4C0A-B388-2F628B496C59}" dt="2023-03-30T13:41:14.344" v="1471" actId="120"/>
          <ac:spMkLst>
            <pc:docMk/>
            <pc:sldMk cId="1599191064" sldId="265"/>
            <ac:spMk id="7" creationId="{42EDB05B-2B46-6730-9094-DE4177EF2922}"/>
          </ac:spMkLst>
        </pc:spChg>
        <pc:picChg chg="add mod">
          <ac:chgData name="Lucie Konečná" userId="e77d300807919a1d" providerId="LiveId" clId="{A7677899-49BB-4C0A-B388-2F628B496C59}" dt="2023-03-30T13:52:00.424" v="1496" actId="1076"/>
          <ac:picMkLst>
            <pc:docMk/>
            <pc:sldMk cId="1599191064" sldId="265"/>
            <ac:picMk id="6" creationId="{035B18E2-A78A-D450-5D64-AB9541225B36}"/>
          </ac:picMkLst>
        </pc:picChg>
      </pc:sldChg>
      <pc:sldChg chg="del">
        <pc:chgData name="Lucie Konečná" userId="e77d300807919a1d" providerId="LiveId" clId="{A7677899-49BB-4C0A-B388-2F628B496C59}" dt="2023-03-10T13:37:05.415" v="173" actId="47"/>
        <pc:sldMkLst>
          <pc:docMk/>
          <pc:sldMk cId="132911386" sldId="266"/>
        </pc:sldMkLst>
      </pc:sldChg>
      <pc:sldChg chg="modSp new del mod">
        <pc:chgData name="Lucie Konečná" userId="e77d300807919a1d" providerId="LiveId" clId="{A7677899-49BB-4C0A-B388-2F628B496C59}" dt="2023-03-31T17:05:11.288" v="4642" actId="2696"/>
        <pc:sldMkLst>
          <pc:docMk/>
          <pc:sldMk cId="1798920359" sldId="266"/>
        </pc:sldMkLst>
        <pc:spChg chg="mod">
          <ac:chgData name="Lucie Konečná" userId="e77d300807919a1d" providerId="LiveId" clId="{A7677899-49BB-4C0A-B388-2F628B496C59}" dt="2023-03-30T13:42:54.086" v="1487" actId="20577"/>
          <ac:spMkLst>
            <pc:docMk/>
            <pc:sldMk cId="1798920359" sldId="266"/>
            <ac:spMk id="4" creationId="{ABCDF5DA-9E07-39F3-7481-883F71F69E70}"/>
          </ac:spMkLst>
        </pc:spChg>
      </pc:sldChg>
      <pc:sldChg chg="del">
        <pc:chgData name="Lucie Konečná" userId="e77d300807919a1d" providerId="LiveId" clId="{A7677899-49BB-4C0A-B388-2F628B496C59}" dt="2023-03-10T13:37:05.668" v="174" actId="47"/>
        <pc:sldMkLst>
          <pc:docMk/>
          <pc:sldMk cId="2391687816" sldId="267"/>
        </pc:sldMkLst>
      </pc:sldChg>
      <pc:sldChg chg="delSp modSp add mod ord">
        <pc:chgData name="Lucie Konečná" userId="e77d300807919a1d" providerId="LiveId" clId="{A7677899-49BB-4C0A-B388-2F628B496C59}" dt="2023-04-13T16:10:35.416" v="5253" actId="14100"/>
        <pc:sldMkLst>
          <pc:docMk/>
          <pc:sldMk cId="2833810780" sldId="267"/>
        </pc:sldMkLst>
        <pc:spChg chg="del">
          <ac:chgData name="Lucie Konečná" userId="e77d300807919a1d" providerId="LiveId" clId="{A7677899-49BB-4C0A-B388-2F628B496C59}" dt="2023-04-01T18:44:18.340" v="5026" actId="478"/>
          <ac:spMkLst>
            <pc:docMk/>
            <pc:sldMk cId="2833810780" sldId="267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3T16:10:35.416" v="5253" actId="14100"/>
          <ac:spMkLst>
            <pc:docMk/>
            <pc:sldMk cId="2833810780" sldId="267"/>
            <ac:spMk id="4" creationId="{ABCDF5DA-9E07-39F3-7481-883F71F69E70}"/>
          </ac:spMkLst>
        </pc:spChg>
        <pc:spChg chg="mod">
          <ac:chgData name="Lucie Konečná" userId="e77d300807919a1d" providerId="LiveId" clId="{A7677899-49BB-4C0A-B388-2F628B496C59}" dt="2023-04-13T15:22:31.602" v="5202" actId="20577"/>
          <ac:spMkLst>
            <pc:docMk/>
            <pc:sldMk cId="2833810780" sldId="267"/>
            <ac:spMk id="5" creationId="{F0DC1FF4-E4D3-B4AF-DF5C-7BFBC1DE6CFB}"/>
          </ac:spMkLst>
        </pc:spChg>
      </pc:sldChg>
      <pc:sldChg chg="del">
        <pc:chgData name="Lucie Konečná" userId="e77d300807919a1d" providerId="LiveId" clId="{A7677899-49BB-4C0A-B388-2F628B496C59}" dt="2023-03-10T13:37:04.904" v="171" actId="47"/>
        <pc:sldMkLst>
          <pc:docMk/>
          <pc:sldMk cId="1402978286" sldId="268"/>
        </pc:sldMkLst>
      </pc:sldChg>
      <pc:sldChg chg="addSp delSp modSp add mod">
        <pc:chgData name="Lucie Konečná" userId="e77d300807919a1d" providerId="LiveId" clId="{A7677899-49BB-4C0A-B388-2F628B496C59}" dt="2023-04-01T18:44:00.648" v="5022" actId="478"/>
        <pc:sldMkLst>
          <pc:docMk/>
          <pc:sldMk cId="1759670732" sldId="268"/>
        </pc:sldMkLst>
        <pc:spChg chg="del">
          <ac:chgData name="Lucie Konečná" userId="e77d300807919a1d" providerId="LiveId" clId="{A7677899-49BB-4C0A-B388-2F628B496C59}" dt="2023-04-01T18:44:00.648" v="5022" actId="478"/>
          <ac:spMkLst>
            <pc:docMk/>
            <pc:sldMk cId="1759670732" sldId="268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4:03:39.313" v="1540" actId="20577"/>
          <ac:spMkLst>
            <pc:docMk/>
            <pc:sldMk cId="1759670732" sldId="268"/>
            <ac:spMk id="4" creationId="{2679885D-163C-B3E7-AE85-159D42CCDA21}"/>
          </ac:spMkLst>
        </pc:spChg>
        <pc:spChg chg="del mod">
          <ac:chgData name="Lucie Konečná" userId="e77d300807919a1d" providerId="LiveId" clId="{A7677899-49BB-4C0A-B388-2F628B496C59}" dt="2023-03-30T14:36:08.302" v="1543" actId="22"/>
          <ac:spMkLst>
            <pc:docMk/>
            <pc:sldMk cId="1759670732" sldId="268"/>
            <ac:spMk id="7" creationId="{42EDB05B-2B46-6730-9094-DE4177EF2922}"/>
          </ac:spMkLst>
        </pc:spChg>
        <pc:picChg chg="del">
          <ac:chgData name="Lucie Konečná" userId="e77d300807919a1d" providerId="LiveId" clId="{A7677899-49BB-4C0A-B388-2F628B496C59}" dt="2023-03-30T14:03:42.113" v="1541" actId="478"/>
          <ac:picMkLst>
            <pc:docMk/>
            <pc:sldMk cId="1759670732" sldId="268"/>
            <ac:picMk id="6" creationId="{035B18E2-A78A-D450-5D64-AB9541225B36}"/>
          </ac:picMkLst>
        </pc:picChg>
        <pc:picChg chg="add mod ord">
          <ac:chgData name="Lucie Konečná" userId="e77d300807919a1d" providerId="LiveId" clId="{A7677899-49BB-4C0A-B388-2F628B496C59}" dt="2023-03-30T14:36:52.481" v="1549" actId="14100"/>
          <ac:picMkLst>
            <pc:docMk/>
            <pc:sldMk cId="1759670732" sldId="268"/>
            <ac:picMk id="8" creationId="{AA291489-088C-8320-8BC8-77E2F9156DB7}"/>
          </ac:picMkLst>
        </pc:picChg>
        <pc:picChg chg="add mod">
          <ac:chgData name="Lucie Konečná" userId="e77d300807919a1d" providerId="LiveId" clId="{A7677899-49BB-4C0A-B388-2F628B496C59}" dt="2023-03-30T14:36:48.624" v="1548" actId="1076"/>
          <ac:picMkLst>
            <pc:docMk/>
            <pc:sldMk cId="1759670732" sldId="268"/>
            <ac:picMk id="10" creationId="{AE7274D0-8549-9636-9984-E8BB26DF65DE}"/>
          </ac:picMkLst>
        </pc:picChg>
      </pc:sldChg>
      <pc:sldChg chg="del">
        <pc:chgData name="Lucie Konečná" userId="e77d300807919a1d" providerId="LiveId" clId="{A7677899-49BB-4C0A-B388-2F628B496C59}" dt="2023-03-10T13:37:06.676" v="177" actId="47"/>
        <pc:sldMkLst>
          <pc:docMk/>
          <pc:sldMk cId="1354313398" sldId="269"/>
        </pc:sldMkLst>
      </pc:sldChg>
      <pc:sldChg chg="addSp delSp modSp add mod">
        <pc:chgData name="Lucie Konečná" userId="e77d300807919a1d" providerId="LiveId" clId="{A7677899-49BB-4C0A-B388-2F628B496C59}" dt="2023-04-01T18:44:05.785" v="5024" actId="478"/>
        <pc:sldMkLst>
          <pc:docMk/>
          <pc:sldMk cId="3865729803" sldId="269"/>
        </pc:sldMkLst>
        <pc:spChg chg="del mod">
          <ac:chgData name="Lucie Konečná" userId="e77d300807919a1d" providerId="LiveId" clId="{A7677899-49BB-4C0A-B388-2F628B496C59}" dt="2023-04-01T18:44:05.785" v="5024" actId="478"/>
          <ac:spMkLst>
            <pc:docMk/>
            <pc:sldMk cId="3865729803" sldId="269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4:54:55.637" v="1616" actId="20577"/>
          <ac:spMkLst>
            <pc:docMk/>
            <pc:sldMk cId="3865729803" sldId="269"/>
            <ac:spMk id="4" creationId="{2679885D-163C-B3E7-AE85-159D42CCDA21}"/>
          </ac:spMkLst>
        </pc:spChg>
        <pc:spChg chg="add del mod">
          <ac:chgData name="Lucie Konečná" userId="e77d300807919a1d" providerId="LiveId" clId="{A7677899-49BB-4C0A-B388-2F628B496C59}" dt="2023-03-30T15:00:58.693" v="1621" actId="22"/>
          <ac:spMkLst>
            <pc:docMk/>
            <pc:sldMk cId="3865729803" sldId="269"/>
            <ac:spMk id="6" creationId="{96A04ACE-258C-0B37-DEB9-FAFA20D3D730}"/>
          </ac:spMkLst>
        </pc:spChg>
        <pc:picChg chg="del">
          <ac:chgData name="Lucie Konečná" userId="e77d300807919a1d" providerId="LiveId" clId="{A7677899-49BB-4C0A-B388-2F628B496C59}" dt="2023-03-30T14:51:13.872" v="1585" actId="478"/>
          <ac:picMkLst>
            <pc:docMk/>
            <pc:sldMk cId="3865729803" sldId="269"/>
            <ac:picMk id="8" creationId="{AA291489-088C-8320-8BC8-77E2F9156DB7}"/>
          </ac:picMkLst>
        </pc:picChg>
        <pc:picChg chg="add mod ord">
          <ac:chgData name="Lucie Konečná" userId="e77d300807919a1d" providerId="LiveId" clId="{A7677899-49BB-4C0A-B388-2F628B496C59}" dt="2023-03-30T15:01:01.714" v="1622" actId="1076"/>
          <ac:picMkLst>
            <pc:docMk/>
            <pc:sldMk cId="3865729803" sldId="269"/>
            <ac:picMk id="9" creationId="{FA08855D-A097-1E26-0AD8-BEF536CB26F7}"/>
          </ac:picMkLst>
        </pc:picChg>
        <pc:picChg chg="del">
          <ac:chgData name="Lucie Konečná" userId="e77d300807919a1d" providerId="LiveId" clId="{A7677899-49BB-4C0A-B388-2F628B496C59}" dt="2023-03-30T14:51:17.325" v="1587" actId="478"/>
          <ac:picMkLst>
            <pc:docMk/>
            <pc:sldMk cId="3865729803" sldId="269"/>
            <ac:picMk id="10" creationId="{AE7274D0-8549-9636-9984-E8BB26DF65DE}"/>
          </ac:picMkLst>
        </pc:picChg>
        <pc:picChg chg="add mod">
          <ac:chgData name="Lucie Konečná" userId="e77d300807919a1d" providerId="LiveId" clId="{A7677899-49BB-4C0A-B388-2F628B496C59}" dt="2023-03-30T15:01:39.758" v="1624" actId="1076"/>
          <ac:picMkLst>
            <pc:docMk/>
            <pc:sldMk cId="3865729803" sldId="269"/>
            <ac:picMk id="12" creationId="{0E173CF4-4FF8-D179-5AD5-23EC2C8D1E1C}"/>
          </ac:picMkLst>
        </pc:picChg>
      </pc:sldChg>
      <pc:sldChg chg="del">
        <pc:chgData name="Lucie Konečná" userId="e77d300807919a1d" providerId="LiveId" clId="{A7677899-49BB-4C0A-B388-2F628B496C59}" dt="2023-03-10T13:37:08.921" v="182" actId="47"/>
        <pc:sldMkLst>
          <pc:docMk/>
          <pc:sldMk cId="780036262" sldId="270"/>
        </pc:sldMkLst>
      </pc:sldChg>
      <pc:sldChg chg="addSp delSp modSp add mod">
        <pc:chgData name="Lucie Konečná" userId="e77d300807919a1d" providerId="LiveId" clId="{A7677899-49BB-4C0A-B388-2F628B496C59}" dt="2023-04-01T18:44:11.295" v="5025" actId="478"/>
        <pc:sldMkLst>
          <pc:docMk/>
          <pc:sldMk cId="1798758558" sldId="270"/>
        </pc:sldMkLst>
        <pc:spChg chg="del">
          <ac:chgData name="Lucie Konečná" userId="e77d300807919a1d" providerId="LiveId" clId="{A7677899-49BB-4C0A-B388-2F628B496C59}" dt="2023-04-01T18:44:11.295" v="5025" actId="478"/>
          <ac:spMkLst>
            <pc:docMk/>
            <pc:sldMk cId="1798758558" sldId="270"/>
            <ac:spMk id="2" creationId="{15BA7486-5528-AD9D-C706-52D8EC049569}"/>
          </ac:spMkLst>
        </pc:spChg>
        <pc:spChg chg="add mod">
          <ac:chgData name="Lucie Konečná" userId="e77d300807919a1d" providerId="LiveId" clId="{A7677899-49BB-4C0A-B388-2F628B496C59}" dt="2023-03-30T15:01:48.748" v="1627" actId="5793"/>
          <ac:spMkLst>
            <pc:docMk/>
            <pc:sldMk cId="1798758558" sldId="270"/>
            <ac:spMk id="6" creationId="{B099C9B3-DECA-3547-D182-E0C146797B61}"/>
          </ac:spMkLst>
        </pc:spChg>
        <pc:picChg chg="add mod">
          <ac:chgData name="Lucie Konečná" userId="e77d300807919a1d" providerId="LiveId" clId="{A7677899-49BB-4C0A-B388-2F628B496C59}" dt="2023-03-30T15:02:23.342" v="1632" actId="14100"/>
          <ac:picMkLst>
            <pc:docMk/>
            <pc:sldMk cId="1798758558" sldId="270"/>
            <ac:picMk id="8" creationId="{D159E597-5CC2-FED7-1E24-5D93A87F8449}"/>
          </ac:picMkLst>
        </pc:picChg>
        <pc:picChg chg="del">
          <ac:chgData name="Lucie Konečná" userId="e77d300807919a1d" providerId="LiveId" clId="{A7677899-49BB-4C0A-B388-2F628B496C59}" dt="2023-03-30T15:01:47.614" v="1626" actId="478"/>
          <ac:picMkLst>
            <pc:docMk/>
            <pc:sldMk cId="1798758558" sldId="270"/>
            <ac:picMk id="9" creationId="{FA08855D-A097-1E26-0AD8-BEF536CB26F7}"/>
          </ac:picMkLst>
        </pc:picChg>
        <pc:picChg chg="del">
          <ac:chgData name="Lucie Konečná" userId="e77d300807919a1d" providerId="LiveId" clId="{A7677899-49BB-4C0A-B388-2F628B496C59}" dt="2023-03-30T15:01:52.685" v="1628" actId="478"/>
          <ac:picMkLst>
            <pc:docMk/>
            <pc:sldMk cId="1798758558" sldId="270"/>
            <ac:picMk id="12" creationId="{0E173CF4-4FF8-D179-5AD5-23EC2C8D1E1C}"/>
          </ac:picMkLst>
        </pc:picChg>
      </pc:sldChg>
      <pc:sldChg chg="del">
        <pc:chgData name="Lucie Konečná" userId="e77d300807919a1d" providerId="LiveId" clId="{A7677899-49BB-4C0A-B388-2F628B496C59}" dt="2023-03-10T13:37:09.308" v="183" actId="47"/>
        <pc:sldMkLst>
          <pc:docMk/>
          <pc:sldMk cId="1061850407" sldId="271"/>
        </pc:sldMkLst>
      </pc:sldChg>
      <pc:sldChg chg="delSp modSp new mod">
        <pc:chgData name="Lucie Konečná" userId="e77d300807919a1d" providerId="LiveId" clId="{A7677899-49BB-4C0A-B388-2F628B496C59}" dt="2023-04-01T18:45:14.033" v="5033" actId="478"/>
        <pc:sldMkLst>
          <pc:docMk/>
          <pc:sldMk cId="2608546234" sldId="271"/>
        </pc:sldMkLst>
        <pc:spChg chg="del">
          <ac:chgData name="Lucie Konečná" userId="e77d300807919a1d" providerId="LiveId" clId="{A7677899-49BB-4C0A-B388-2F628B496C59}" dt="2023-04-01T18:45:14.033" v="5033" actId="478"/>
          <ac:spMkLst>
            <pc:docMk/>
            <pc:sldMk cId="2608546234" sldId="271"/>
            <ac:spMk id="2" creationId="{C75094EF-2305-4AF4-88F4-D65C8993ACD0}"/>
          </ac:spMkLst>
        </pc:spChg>
        <pc:spChg chg="mod">
          <ac:chgData name="Lucie Konečná" userId="e77d300807919a1d" providerId="LiveId" clId="{A7677899-49BB-4C0A-B388-2F628B496C59}" dt="2023-04-01T18:26:04.508" v="4690" actId="20577"/>
          <ac:spMkLst>
            <pc:docMk/>
            <pc:sldMk cId="2608546234" sldId="271"/>
            <ac:spMk id="4" creationId="{8ED4EA77-25FA-62AB-9581-863EB6547996}"/>
          </ac:spMkLst>
        </pc:spChg>
        <pc:spChg chg="mod">
          <ac:chgData name="Lucie Konečná" userId="e77d300807919a1d" providerId="LiveId" clId="{A7677899-49BB-4C0A-B388-2F628B496C59}" dt="2023-04-01T18:36:20.145" v="4928" actId="20577"/>
          <ac:spMkLst>
            <pc:docMk/>
            <pc:sldMk cId="2608546234" sldId="271"/>
            <ac:spMk id="5" creationId="{15EC0BE5-5285-937A-8591-4308B34B6E4C}"/>
          </ac:spMkLst>
        </pc:spChg>
      </pc:sldChg>
      <pc:sldChg chg="del">
        <pc:chgData name="Lucie Konečná" userId="e77d300807919a1d" providerId="LiveId" clId="{A7677899-49BB-4C0A-B388-2F628B496C59}" dt="2023-03-10T13:37:09.855" v="184" actId="47"/>
        <pc:sldMkLst>
          <pc:docMk/>
          <pc:sldMk cId="3540665420" sldId="272"/>
        </pc:sldMkLst>
      </pc:sldChg>
      <pc:sldChg chg="delSp modSp new mod">
        <pc:chgData name="Lucie Konečná" userId="e77d300807919a1d" providerId="LiveId" clId="{A7677899-49BB-4C0A-B388-2F628B496C59}" dt="2023-04-01T18:45:41.650" v="5039" actId="478"/>
        <pc:sldMkLst>
          <pc:docMk/>
          <pc:sldMk cId="4163387884" sldId="272"/>
        </pc:sldMkLst>
        <pc:spChg chg="del">
          <ac:chgData name="Lucie Konečná" userId="e77d300807919a1d" providerId="LiveId" clId="{A7677899-49BB-4C0A-B388-2F628B496C59}" dt="2023-04-01T18:45:41.650" v="5039" actId="478"/>
          <ac:spMkLst>
            <pc:docMk/>
            <pc:sldMk cId="4163387884" sldId="272"/>
            <ac:spMk id="2" creationId="{DA1EA3CE-CFC1-3077-6BDF-FA98F80E028C}"/>
          </ac:spMkLst>
        </pc:spChg>
        <pc:spChg chg="mod">
          <ac:chgData name="Lucie Konečná" userId="e77d300807919a1d" providerId="LiveId" clId="{A7677899-49BB-4C0A-B388-2F628B496C59}" dt="2023-03-31T17:00:39.022" v="4274" actId="20577"/>
          <ac:spMkLst>
            <pc:docMk/>
            <pc:sldMk cId="4163387884" sldId="272"/>
            <ac:spMk id="4" creationId="{DDCD86BC-A080-8DF5-0A5F-087544CB5F29}"/>
          </ac:spMkLst>
        </pc:spChg>
        <pc:spChg chg="mod">
          <ac:chgData name="Lucie Konečná" userId="e77d300807919a1d" providerId="LiveId" clId="{A7677899-49BB-4C0A-B388-2F628B496C59}" dt="2023-03-31T17:03:26.473" v="4641" actId="20577"/>
          <ac:spMkLst>
            <pc:docMk/>
            <pc:sldMk cId="4163387884" sldId="272"/>
            <ac:spMk id="5" creationId="{2FF45AEC-8062-D0F5-5CE4-FB20E11D388D}"/>
          </ac:spMkLst>
        </pc:spChg>
      </pc:sldChg>
      <pc:sldChg chg="del">
        <pc:chgData name="Lucie Konečná" userId="e77d300807919a1d" providerId="LiveId" clId="{A7677899-49BB-4C0A-B388-2F628B496C59}" dt="2023-03-10T13:37:05.114" v="172" actId="47"/>
        <pc:sldMkLst>
          <pc:docMk/>
          <pc:sldMk cId="6639936" sldId="273"/>
        </pc:sldMkLst>
      </pc:sldChg>
      <pc:sldChg chg="new del">
        <pc:chgData name="Lucie Konečná" userId="e77d300807919a1d" providerId="LiveId" clId="{A7677899-49BB-4C0A-B388-2F628B496C59}" dt="2023-03-31T14:24:30.072" v="1815" actId="47"/>
        <pc:sldMkLst>
          <pc:docMk/>
          <pc:sldMk cId="392472071" sldId="273"/>
        </pc:sldMkLst>
      </pc:sldChg>
      <pc:sldChg chg="new del">
        <pc:chgData name="Lucie Konečná" userId="e77d300807919a1d" providerId="LiveId" clId="{A7677899-49BB-4C0A-B388-2F628B496C59}" dt="2023-03-31T14:26:10.522" v="1870" actId="2696"/>
        <pc:sldMkLst>
          <pc:docMk/>
          <pc:sldMk cId="3383827321" sldId="273"/>
        </pc:sldMkLst>
      </pc:sldChg>
      <pc:sldChg chg="del">
        <pc:chgData name="Lucie Konečná" userId="e77d300807919a1d" providerId="LiveId" clId="{A7677899-49BB-4C0A-B388-2F628B496C59}" dt="2023-03-10T13:37:08.586" v="181" actId="47"/>
        <pc:sldMkLst>
          <pc:docMk/>
          <pc:sldMk cId="2617177577" sldId="274"/>
        </pc:sldMkLst>
      </pc:sldChg>
      <pc:sldChg chg="delSp modSp add mod">
        <pc:chgData name="Lucie Konečná" userId="e77d300807919a1d" providerId="LiveId" clId="{A7677899-49BB-4C0A-B388-2F628B496C59}" dt="2023-04-16T10:19:53.291" v="5558" actId="20577"/>
        <pc:sldMkLst>
          <pc:docMk/>
          <pc:sldMk cId="3079919594" sldId="274"/>
        </pc:sldMkLst>
        <pc:spChg chg="del">
          <ac:chgData name="Lucie Konečná" userId="e77d300807919a1d" providerId="LiveId" clId="{A7677899-49BB-4C0A-B388-2F628B496C59}" dt="2023-04-01T18:44:42.607" v="5029" actId="478"/>
          <ac:spMkLst>
            <pc:docMk/>
            <pc:sldMk cId="3079919594" sldId="274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3T16:15:01.376" v="5259" actId="20577"/>
          <ac:spMkLst>
            <pc:docMk/>
            <pc:sldMk cId="3079919594" sldId="274"/>
            <ac:spMk id="4" creationId="{ABCDF5DA-9E07-39F3-7481-883F71F69E70}"/>
          </ac:spMkLst>
        </pc:spChg>
        <pc:spChg chg="mod">
          <ac:chgData name="Lucie Konečná" userId="e77d300807919a1d" providerId="LiveId" clId="{A7677899-49BB-4C0A-B388-2F628B496C59}" dt="2023-04-16T10:19:53.291" v="5558" actId="20577"/>
          <ac:spMkLst>
            <pc:docMk/>
            <pc:sldMk cId="3079919594" sldId="274"/>
            <ac:spMk id="5" creationId="{F0DC1FF4-E4D3-B4AF-DF5C-7BFBC1DE6CFB}"/>
          </ac:spMkLst>
        </pc:spChg>
      </pc:sldChg>
      <pc:sldChg chg="addSp delSp modSp add mod">
        <pc:chgData name="Lucie Konečná" userId="e77d300807919a1d" providerId="LiveId" clId="{A7677899-49BB-4C0A-B388-2F628B496C59}" dt="2023-04-13T16:14:52.500" v="5256" actId="20577"/>
        <pc:sldMkLst>
          <pc:docMk/>
          <pc:sldMk cId="177939409" sldId="275"/>
        </pc:sldMkLst>
        <pc:spChg chg="del">
          <ac:chgData name="Lucie Konečná" userId="e77d300807919a1d" providerId="LiveId" clId="{A7677899-49BB-4C0A-B388-2F628B496C59}" dt="2023-04-01T18:44:23.032" v="5027" actId="478"/>
          <ac:spMkLst>
            <pc:docMk/>
            <pc:sldMk cId="177939409" sldId="275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3T16:14:52.500" v="5256" actId="20577"/>
          <ac:spMkLst>
            <pc:docMk/>
            <pc:sldMk cId="177939409" sldId="275"/>
            <ac:spMk id="4" creationId="{ABCDF5DA-9E07-39F3-7481-883F71F69E70}"/>
          </ac:spMkLst>
        </pc:spChg>
        <pc:spChg chg="del mod">
          <ac:chgData name="Lucie Konečná" userId="e77d300807919a1d" providerId="LiveId" clId="{A7677899-49BB-4C0A-B388-2F628B496C59}" dt="2023-03-31T14:33:03.736" v="1873" actId="22"/>
          <ac:spMkLst>
            <pc:docMk/>
            <pc:sldMk cId="177939409" sldId="275"/>
            <ac:spMk id="5" creationId="{F0DC1FF4-E4D3-B4AF-DF5C-7BFBC1DE6CFB}"/>
          </ac:spMkLst>
        </pc:spChg>
        <pc:picChg chg="add mod ord">
          <ac:chgData name="Lucie Konečná" userId="e77d300807919a1d" providerId="LiveId" clId="{A7677899-49BB-4C0A-B388-2F628B496C59}" dt="2023-03-31T15:09:13.569" v="3457" actId="1076"/>
          <ac:picMkLst>
            <pc:docMk/>
            <pc:sldMk cId="177939409" sldId="275"/>
            <ac:picMk id="7" creationId="{6BDEDBA8-EE0C-6E19-FA8A-F8CF27AE8704}"/>
          </ac:picMkLst>
        </pc:picChg>
        <pc:picChg chg="add mod">
          <ac:chgData name="Lucie Konečná" userId="e77d300807919a1d" providerId="LiveId" clId="{A7677899-49BB-4C0A-B388-2F628B496C59}" dt="2023-03-31T15:09:45.601" v="3459" actId="1076"/>
          <ac:picMkLst>
            <pc:docMk/>
            <pc:sldMk cId="177939409" sldId="275"/>
            <ac:picMk id="9" creationId="{33B437CD-18E6-55F3-EA6D-1B31FB5CADC9}"/>
          </ac:picMkLst>
        </pc:picChg>
      </pc:sldChg>
      <pc:sldChg chg="del">
        <pc:chgData name="Lucie Konečná" userId="e77d300807919a1d" providerId="LiveId" clId="{A7677899-49BB-4C0A-B388-2F628B496C59}" dt="2023-03-10T13:37:03.786" v="167" actId="47"/>
        <pc:sldMkLst>
          <pc:docMk/>
          <pc:sldMk cId="1879733932" sldId="275"/>
        </pc:sldMkLst>
      </pc:sldChg>
      <pc:sldChg chg="addSp delSp modSp add mod">
        <pc:chgData name="Lucie Konečná" userId="e77d300807919a1d" providerId="LiveId" clId="{A7677899-49BB-4C0A-B388-2F628B496C59}" dt="2023-04-14T13:17:43.025" v="5437" actId="1076"/>
        <pc:sldMkLst>
          <pc:docMk/>
          <pc:sldMk cId="1849188144" sldId="276"/>
        </pc:sldMkLst>
        <pc:spChg chg="del">
          <ac:chgData name="Lucie Konečná" userId="e77d300807919a1d" providerId="LiveId" clId="{A7677899-49BB-4C0A-B388-2F628B496C59}" dt="2023-04-01T18:45:10.290" v="5032" actId="478"/>
          <ac:spMkLst>
            <pc:docMk/>
            <pc:sldMk cId="1849188144" sldId="276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4T13:16:50.070" v="5434" actId="1076"/>
          <ac:spMkLst>
            <pc:docMk/>
            <pc:sldMk cId="1849188144" sldId="276"/>
            <ac:spMk id="4" creationId="{ABCDF5DA-9E07-39F3-7481-883F71F69E70}"/>
          </ac:spMkLst>
        </pc:spChg>
        <pc:spChg chg="mod">
          <ac:chgData name="Lucie Konečná" userId="e77d300807919a1d" providerId="LiveId" clId="{A7677899-49BB-4C0A-B388-2F628B496C59}" dt="2023-03-31T16:03:57.011" v="4207" actId="20577"/>
          <ac:spMkLst>
            <pc:docMk/>
            <pc:sldMk cId="1849188144" sldId="276"/>
            <ac:spMk id="5" creationId="{F0DC1FF4-E4D3-B4AF-DF5C-7BFBC1DE6CFB}"/>
          </ac:spMkLst>
        </pc:spChg>
        <pc:graphicFrameChg chg="add mod modGraphic">
          <ac:chgData name="Lucie Konečná" userId="e77d300807919a1d" providerId="LiveId" clId="{A7677899-49BB-4C0A-B388-2F628B496C59}" dt="2023-04-14T13:17:17.686" v="5436" actId="1076"/>
          <ac:graphicFrameMkLst>
            <pc:docMk/>
            <pc:sldMk cId="1849188144" sldId="276"/>
            <ac:graphicFrameMk id="2" creationId="{1940556E-9171-47CC-06CC-E8FE21DAC777}"/>
          </ac:graphicFrameMkLst>
        </pc:graphicFrameChg>
        <pc:graphicFrameChg chg="add mod modGraphic">
          <ac:chgData name="Lucie Konečná" userId="e77d300807919a1d" providerId="LiveId" clId="{A7677899-49BB-4C0A-B388-2F628B496C59}" dt="2023-04-14T13:16:55" v="5435" actId="1076"/>
          <ac:graphicFrameMkLst>
            <pc:docMk/>
            <pc:sldMk cId="1849188144" sldId="276"/>
            <ac:graphicFrameMk id="6" creationId="{B6607C38-AE85-5AC3-1F71-2A06BCCB89BE}"/>
          </ac:graphicFrameMkLst>
        </pc:graphicFrameChg>
        <pc:graphicFrameChg chg="add del mod modGraphic">
          <ac:chgData name="Lucie Konečná" userId="e77d300807919a1d" providerId="LiveId" clId="{A7677899-49BB-4C0A-B388-2F628B496C59}" dt="2023-03-31T16:31:50.617" v="4227"/>
          <ac:graphicFrameMkLst>
            <pc:docMk/>
            <pc:sldMk cId="1849188144" sldId="276"/>
            <ac:graphicFrameMk id="7" creationId="{E675A6B4-4967-4BDB-D9BF-B8CA14799DEF}"/>
          </ac:graphicFrameMkLst>
        </pc:graphicFrameChg>
        <pc:graphicFrameChg chg="add mod">
          <ac:chgData name="Lucie Konečná" userId="e77d300807919a1d" providerId="LiveId" clId="{A7677899-49BB-4C0A-B388-2F628B496C59}" dt="2023-04-14T13:17:43.025" v="5437" actId="1076"/>
          <ac:graphicFrameMkLst>
            <pc:docMk/>
            <pc:sldMk cId="1849188144" sldId="276"/>
            <ac:graphicFrameMk id="8" creationId="{79FFA7CB-2BC6-2B2B-99BB-284259AD1EF3}"/>
          </ac:graphicFrameMkLst>
        </pc:graphicFrameChg>
      </pc:sldChg>
      <pc:sldChg chg="del">
        <pc:chgData name="Lucie Konečná" userId="e77d300807919a1d" providerId="LiveId" clId="{A7677899-49BB-4C0A-B388-2F628B496C59}" dt="2023-03-10T13:37:07.050" v="178" actId="47"/>
        <pc:sldMkLst>
          <pc:docMk/>
          <pc:sldMk cId="2442929248" sldId="276"/>
        </pc:sldMkLst>
      </pc:sldChg>
      <pc:sldChg chg="del">
        <pc:chgData name="Lucie Konečná" userId="e77d300807919a1d" providerId="LiveId" clId="{A7677899-49BB-4C0A-B388-2F628B496C59}" dt="2023-03-10T13:37:07.565" v="179" actId="47"/>
        <pc:sldMkLst>
          <pc:docMk/>
          <pc:sldMk cId="1522677720" sldId="277"/>
        </pc:sldMkLst>
      </pc:sldChg>
      <pc:sldChg chg="addSp delSp modSp add mod ord">
        <pc:chgData name="Lucie Konečná" userId="e77d300807919a1d" providerId="LiveId" clId="{A7677899-49BB-4C0A-B388-2F628B496C59}" dt="2023-04-01T18:45:16.515" v="5034" actId="478"/>
        <pc:sldMkLst>
          <pc:docMk/>
          <pc:sldMk cId="2306840507" sldId="277"/>
        </pc:sldMkLst>
        <pc:spChg chg="del mod">
          <ac:chgData name="Lucie Konečná" userId="e77d300807919a1d" providerId="LiveId" clId="{A7677899-49BB-4C0A-B388-2F628B496C59}" dt="2023-04-01T18:45:16.515" v="5034" actId="478"/>
          <ac:spMkLst>
            <pc:docMk/>
            <pc:sldMk cId="2306840507" sldId="277"/>
            <ac:spMk id="2" creationId="{C75094EF-2305-4AF4-88F4-D65C8993ACD0}"/>
          </ac:spMkLst>
        </pc:spChg>
        <pc:spChg chg="add del mod">
          <ac:chgData name="Lucie Konečná" userId="e77d300807919a1d" providerId="LiveId" clId="{A7677899-49BB-4C0A-B388-2F628B496C59}" dt="2023-04-01T18:28:18.095" v="4731" actId="22"/>
          <ac:spMkLst>
            <pc:docMk/>
            <pc:sldMk cId="2306840507" sldId="277"/>
            <ac:spMk id="5" creationId="{15EC0BE5-5285-937A-8591-4308B34B6E4C}"/>
          </ac:spMkLst>
        </pc:spChg>
        <pc:picChg chg="add del mod ord modCrop">
          <ac:chgData name="Lucie Konečná" userId="e77d300807919a1d" providerId="LiveId" clId="{A7677899-49BB-4C0A-B388-2F628B496C59}" dt="2023-04-01T18:28:16.360" v="4730" actId="22"/>
          <ac:picMkLst>
            <pc:docMk/>
            <pc:sldMk cId="2306840507" sldId="277"/>
            <ac:picMk id="7" creationId="{59F3EF7C-EFE3-DAAB-3E4B-04B0C2B11DD0}"/>
          </ac:picMkLst>
        </pc:picChg>
        <pc:picChg chg="add mod ord">
          <ac:chgData name="Lucie Konečná" userId="e77d300807919a1d" providerId="LiveId" clId="{A7677899-49BB-4C0A-B388-2F628B496C59}" dt="2023-04-01T18:28:25.682" v="4733" actId="1076"/>
          <ac:picMkLst>
            <pc:docMk/>
            <pc:sldMk cId="2306840507" sldId="277"/>
            <ac:picMk id="9" creationId="{8E0C3E71-190C-084A-3E21-8C9EA3CE96AF}"/>
          </ac:picMkLst>
        </pc:picChg>
        <pc:picChg chg="add mod">
          <ac:chgData name="Lucie Konečná" userId="e77d300807919a1d" providerId="LiveId" clId="{A7677899-49BB-4C0A-B388-2F628B496C59}" dt="2023-04-01T18:29:07.121" v="4737" actId="1076"/>
          <ac:picMkLst>
            <pc:docMk/>
            <pc:sldMk cId="2306840507" sldId="277"/>
            <ac:picMk id="11" creationId="{1B2611B3-08B7-1882-E6EB-2562424B12FE}"/>
          </ac:picMkLst>
        </pc:picChg>
      </pc:sldChg>
      <pc:sldChg chg="delSp modSp add mod">
        <pc:chgData name="Lucie Konečná" userId="e77d300807919a1d" providerId="LiveId" clId="{A7677899-49BB-4C0A-B388-2F628B496C59}" dt="2023-04-01T18:45:32.286" v="5037" actId="1076"/>
        <pc:sldMkLst>
          <pc:docMk/>
          <pc:sldMk cId="2546872773" sldId="278"/>
        </pc:sldMkLst>
        <pc:spChg chg="del">
          <ac:chgData name="Lucie Konečná" userId="e77d300807919a1d" providerId="LiveId" clId="{A7677899-49BB-4C0A-B388-2F628B496C59}" dt="2023-04-01T18:45:28.251" v="5036" actId="478"/>
          <ac:spMkLst>
            <pc:docMk/>
            <pc:sldMk cId="2546872773" sldId="278"/>
            <ac:spMk id="2" creationId="{C75094EF-2305-4AF4-88F4-D65C8993ACD0}"/>
          </ac:spMkLst>
        </pc:spChg>
        <pc:spChg chg="mod">
          <ac:chgData name="Lucie Konečná" userId="e77d300807919a1d" providerId="LiveId" clId="{A7677899-49BB-4C0A-B388-2F628B496C59}" dt="2023-04-01T18:41:43.936" v="5004" actId="1076"/>
          <ac:spMkLst>
            <pc:docMk/>
            <pc:sldMk cId="2546872773" sldId="278"/>
            <ac:spMk id="4" creationId="{8ED4EA77-25FA-62AB-9581-863EB6547996}"/>
          </ac:spMkLst>
        </pc:spChg>
        <pc:spChg chg="mod">
          <ac:chgData name="Lucie Konečná" userId="e77d300807919a1d" providerId="LiveId" clId="{A7677899-49BB-4C0A-B388-2F628B496C59}" dt="2023-04-01T18:45:32.286" v="5037" actId="1076"/>
          <ac:spMkLst>
            <pc:docMk/>
            <pc:sldMk cId="2546872773" sldId="278"/>
            <ac:spMk id="5" creationId="{15EC0BE5-5285-937A-8591-4308B34B6E4C}"/>
          </ac:spMkLst>
        </pc:spChg>
      </pc:sldChg>
      <pc:sldChg chg="del">
        <pc:chgData name="Lucie Konečná" userId="e77d300807919a1d" providerId="LiveId" clId="{A7677899-49BB-4C0A-B388-2F628B496C59}" dt="2023-03-10T13:37:04.129" v="168" actId="47"/>
        <pc:sldMkLst>
          <pc:docMk/>
          <pc:sldMk cId="2891965796" sldId="278"/>
        </pc:sldMkLst>
      </pc:sldChg>
      <pc:sldChg chg="addSp delSp modSp add mod ord">
        <pc:chgData name="Lucie Konečná" userId="e77d300807919a1d" providerId="LiveId" clId="{A7677899-49BB-4C0A-B388-2F628B496C59}" dt="2023-04-16T10:38:03.078" v="5560"/>
        <pc:sldMkLst>
          <pc:docMk/>
          <pc:sldMk cId="103081290" sldId="279"/>
        </pc:sldMkLst>
        <pc:spChg chg="del mod">
          <ac:chgData name="Lucie Konečná" userId="e77d300807919a1d" providerId="LiveId" clId="{A7677899-49BB-4C0A-B388-2F628B496C59}" dt="2023-04-01T18:45:38.004" v="5038" actId="478"/>
          <ac:spMkLst>
            <pc:docMk/>
            <pc:sldMk cId="103081290" sldId="279"/>
            <ac:spMk id="2" creationId="{C75094EF-2305-4AF4-88F4-D65C8993ACD0}"/>
          </ac:spMkLst>
        </pc:spChg>
        <pc:spChg chg="mod">
          <ac:chgData name="Lucie Konečná" userId="e77d300807919a1d" providerId="LiveId" clId="{A7677899-49BB-4C0A-B388-2F628B496C59}" dt="2023-04-01T18:49:27.352" v="5133" actId="1076"/>
          <ac:spMkLst>
            <pc:docMk/>
            <pc:sldMk cId="103081290" sldId="279"/>
            <ac:spMk id="5" creationId="{15EC0BE5-5285-937A-8591-4308B34B6E4C}"/>
          </ac:spMkLst>
        </pc:spChg>
        <pc:picChg chg="add mod">
          <ac:chgData name="Lucie Konečná" userId="e77d300807919a1d" providerId="LiveId" clId="{A7677899-49BB-4C0A-B388-2F628B496C59}" dt="2023-04-01T18:49:21.147" v="5132" actId="1076"/>
          <ac:picMkLst>
            <pc:docMk/>
            <pc:sldMk cId="103081290" sldId="279"/>
            <ac:picMk id="7" creationId="{5D50FD3A-5C8A-E20B-27D5-287F32309D24}"/>
          </ac:picMkLst>
        </pc:picChg>
      </pc:sldChg>
      <pc:sldChg chg="del">
        <pc:chgData name="Lucie Konečná" userId="e77d300807919a1d" providerId="LiveId" clId="{A7677899-49BB-4C0A-B388-2F628B496C59}" dt="2023-03-10T13:37:04.402" v="169" actId="47"/>
        <pc:sldMkLst>
          <pc:docMk/>
          <pc:sldMk cId="2690059950" sldId="279"/>
        </pc:sldMkLst>
      </pc:sldChg>
      <pc:sldChg chg="del">
        <pc:chgData name="Lucie Konečná" userId="e77d300807919a1d" providerId="LiveId" clId="{A7677899-49BB-4C0A-B388-2F628B496C59}" dt="2023-03-10T13:37:04.644" v="170" actId="47"/>
        <pc:sldMkLst>
          <pc:docMk/>
          <pc:sldMk cId="1629037744" sldId="280"/>
        </pc:sldMkLst>
      </pc:sldChg>
      <pc:sldChg chg="add del">
        <pc:chgData name="Lucie Konečná" userId="e77d300807919a1d" providerId="LiveId" clId="{A7677899-49BB-4C0A-B388-2F628B496C59}" dt="2023-04-16T10:41:06.017" v="5561" actId="2696"/>
        <pc:sldMkLst>
          <pc:docMk/>
          <pc:sldMk cId="3167723337" sldId="280"/>
        </pc:sldMkLst>
      </pc:sldChg>
      <pc:sldChg chg="del">
        <pc:chgData name="Lucie Konečná" userId="e77d300807919a1d" providerId="LiveId" clId="{A7677899-49BB-4C0A-B388-2F628B496C59}" dt="2023-03-10T13:37:02.475" v="163" actId="47"/>
        <pc:sldMkLst>
          <pc:docMk/>
          <pc:sldMk cId="595922275" sldId="281"/>
        </pc:sldMkLst>
      </pc:sldChg>
      <pc:sldChg chg="addSp delSp modSp add mod">
        <pc:chgData name="Lucie Konečná" userId="e77d300807919a1d" providerId="LiveId" clId="{A7677899-49BB-4C0A-B388-2F628B496C59}" dt="2023-04-01T19:02:41.186" v="5185" actId="1076"/>
        <pc:sldMkLst>
          <pc:docMk/>
          <pc:sldMk cId="2637271780" sldId="281"/>
        </pc:sldMkLst>
        <pc:spChg chg="mod">
          <ac:chgData name="Lucie Konečná" userId="e77d300807919a1d" providerId="LiveId" clId="{A7677899-49BB-4C0A-B388-2F628B496C59}" dt="2023-04-01T18:59:34.893" v="5161" actId="255"/>
          <ac:spMkLst>
            <pc:docMk/>
            <pc:sldMk cId="2637271780" sldId="281"/>
            <ac:spMk id="5" creationId="{15EC0BE5-5285-937A-8591-4308B34B6E4C}"/>
          </ac:spMkLst>
        </pc:spChg>
        <pc:picChg chg="add mod">
          <ac:chgData name="Lucie Konečná" userId="e77d300807919a1d" providerId="LiveId" clId="{A7677899-49BB-4C0A-B388-2F628B496C59}" dt="2023-04-01T19:02:38.063" v="5183" actId="1076"/>
          <ac:picMkLst>
            <pc:docMk/>
            <pc:sldMk cId="2637271780" sldId="281"/>
            <ac:picMk id="6" creationId="{5D6F668E-22B6-7C87-A8AC-844BB4075E91}"/>
          </ac:picMkLst>
        </pc:picChg>
        <pc:picChg chg="del">
          <ac:chgData name="Lucie Konečná" userId="e77d300807919a1d" providerId="LiveId" clId="{A7677899-49BB-4C0A-B388-2F628B496C59}" dt="2023-04-01T18:56:20.882" v="5136" actId="478"/>
          <ac:picMkLst>
            <pc:docMk/>
            <pc:sldMk cId="2637271780" sldId="281"/>
            <ac:picMk id="7" creationId="{5D50FD3A-5C8A-E20B-27D5-287F32309D24}"/>
          </ac:picMkLst>
        </pc:picChg>
        <pc:picChg chg="add mod">
          <ac:chgData name="Lucie Konečná" userId="e77d300807919a1d" providerId="LiveId" clId="{A7677899-49BB-4C0A-B388-2F628B496C59}" dt="2023-04-01T19:02:41.186" v="5185" actId="1076"/>
          <ac:picMkLst>
            <pc:docMk/>
            <pc:sldMk cId="2637271780" sldId="281"/>
            <ac:picMk id="9" creationId="{BB20D8E9-1A05-3086-48AD-4BF679CFFABA}"/>
          </ac:picMkLst>
        </pc:picChg>
      </pc:sldChg>
      <pc:sldChg chg="addSp delSp modSp add mod ord">
        <pc:chgData name="Lucie Konečná" userId="e77d300807919a1d" providerId="LiveId" clId="{A7677899-49BB-4C0A-B388-2F628B496C59}" dt="2023-04-16T10:41:17.645" v="5563"/>
        <pc:sldMkLst>
          <pc:docMk/>
          <pc:sldMk cId="3473877375" sldId="282"/>
        </pc:sldMkLst>
        <pc:spChg chg="mod">
          <ac:chgData name="Lucie Konečná" userId="e77d300807919a1d" providerId="LiveId" clId="{A7677899-49BB-4C0A-B388-2F628B496C59}" dt="2023-04-01T19:08:58.108" v="5193" actId="5793"/>
          <ac:spMkLst>
            <pc:docMk/>
            <pc:sldMk cId="3473877375" sldId="282"/>
            <ac:spMk id="5" creationId="{15EC0BE5-5285-937A-8591-4308B34B6E4C}"/>
          </ac:spMkLst>
        </pc:spChg>
        <pc:picChg chg="del">
          <ac:chgData name="Lucie Konečná" userId="e77d300807919a1d" providerId="LiveId" clId="{A7677899-49BB-4C0A-B388-2F628B496C59}" dt="2023-04-01T18:59:49.621" v="5163" actId="478"/>
          <ac:picMkLst>
            <pc:docMk/>
            <pc:sldMk cId="3473877375" sldId="282"/>
            <ac:picMk id="6" creationId="{5D6F668E-22B6-7C87-A8AC-844BB4075E91}"/>
          </ac:picMkLst>
        </pc:picChg>
        <pc:picChg chg="add del mod">
          <ac:chgData name="Lucie Konečná" userId="e77d300807919a1d" providerId="LiveId" clId="{A7677899-49BB-4C0A-B388-2F628B496C59}" dt="2023-04-01T19:08:48.716" v="5188" actId="478"/>
          <ac:picMkLst>
            <pc:docMk/>
            <pc:sldMk cId="3473877375" sldId="282"/>
            <ac:picMk id="7" creationId="{6BB642AC-FEA1-9540-51AF-8F80D162A7FC}"/>
          </ac:picMkLst>
        </pc:picChg>
        <pc:picChg chg="add mod">
          <ac:chgData name="Lucie Konečná" userId="e77d300807919a1d" providerId="LiveId" clId="{A7677899-49BB-4C0A-B388-2F628B496C59}" dt="2023-04-01T19:09:02.395" v="5194" actId="1076"/>
          <ac:picMkLst>
            <pc:docMk/>
            <pc:sldMk cId="3473877375" sldId="282"/>
            <ac:picMk id="9" creationId="{D8CC98B1-29A0-196A-405A-04EFBA337CC5}"/>
          </ac:picMkLst>
        </pc:picChg>
      </pc:sldChg>
      <pc:sldChg chg="addSp delSp modSp add mod ord">
        <pc:chgData name="Lucie Konečná" userId="e77d300807919a1d" providerId="LiveId" clId="{A7677899-49BB-4C0A-B388-2F628B496C59}" dt="2023-04-16T10:41:21.541" v="5565"/>
        <pc:sldMkLst>
          <pc:docMk/>
          <pc:sldMk cId="3943816133" sldId="283"/>
        </pc:sldMkLst>
        <pc:picChg chg="add mod">
          <ac:chgData name="Lucie Konečná" userId="e77d300807919a1d" providerId="LiveId" clId="{A7677899-49BB-4C0A-B388-2F628B496C59}" dt="2023-04-01T19:09:48.562" v="5199" actId="1076"/>
          <ac:picMkLst>
            <pc:docMk/>
            <pc:sldMk cId="3943816133" sldId="283"/>
            <ac:picMk id="6" creationId="{B6D38547-AD45-61CE-4A59-2CCC0A4C60C0}"/>
          </ac:picMkLst>
        </pc:picChg>
        <pc:picChg chg="del">
          <ac:chgData name="Lucie Konečná" userId="e77d300807919a1d" providerId="LiveId" clId="{A7677899-49BB-4C0A-B388-2F628B496C59}" dt="2023-04-01T19:09:12.482" v="5196" actId="478"/>
          <ac:picMkLst>
            <pc:docMk/>
            <pc:sldMk cId="3943816133" sldId="283"/>
            <ac:picMk id="9" creationId="{D8CC98B1-29A0-196A-405A-04EFBA337CC5}"/>
          </ac:picMkLst>
        </pc:picChg>
      </pc:sldChg>
      <pc:sldChg chg="new del">
        <pc:chgData name="Lucie Konečná" userId="e77d300807919a1d" providerId="LiveId" clId="{A7677899-49BB-4C0A-B388-2F628B496C59}" dt="2023-04-13T16:09:49.270" v="5206" actId="47"/>
        <pc:sldMkLst>
          <pc:docMk/>
          <pc:sldMk cId="714523790" sldId="284"/>
        </pc:sldMkLst>
      </pc:sldChg>
      <pc:sldChg chg="addSp delSp modSp new mod ord">
        <pc:chgData name="Lucie Konečná" userId="e77d300807919a1d" providerId="LiveId" clId="{A7677899-49BB-4C0A-B388-2F628B496C59}" dt="2023-04-16T19:42:47.592" v="5601" actId="1076"/>
        <pc:sldMkLst>
          <pc:docMk/>
          <pc:sldMk cId="807147055" sldId="284"/>
        </pc:sldMkLst>
        <pc:spChg chg="del">
          <ac:chgData name="Lucie Konečná" userId="e77d300807919a1d" providerId="LiveId" clId="{A7677899-49BB-4C0A-B388-2F628B496C59}" dt="2023-04-16T19:17:35.042" v="5568" actId="478"/>
          <ac:spMkLst>
            <pc:docMk/>
            <pc:sldMk cId="807147055" sldId="284"/>
            <ac:spMk id="2" creationId="{A95B36CA-4819-484E-2EAC-E8CF327C68C9}"/>
          </ac:spMkLst>
        </pc:spChg>
        <pc:spChg chg="mod">
          <ac:chgData name="Lucie Konečná" userId="e77d300807919a1d" providerId="LiveId" clId="{A7677899-49BB-4C0A-B388-2F628B496C59}" dt="2023-04-13T16:16:25.978" v="5276" actId="1076"/>
          <ac:spMkLst>
            <pc:docMk/>
            <pc:sldMk cId="807147055" sldId="284"/>
            <ac:spMk id="4" creationId="{524D291E-C015-AD5D-6C73-384437D0121E}"/>
          </ac:spMkLst>
        </pc:spChg>
        <pc:picChg chg="add del mod">
          <ac:chgData name="Lucie Konečná" userId="e77d300807919a1d" providerId="LiveId" clId="{A7677899-49BB-4C0A-B388-2F628B496C59}" dt="2023-04-16T19:21:34.746" v="5590" actId="478"/>
          <ac:picMkLst>
            <pc:docMk/>
            <pc:sldMk cId="807147055" sldId="284"/>
            <ac:picMk id="7" creationId="{9CAE5209-8C52-81CB-E134-9E55A110F697}"/>
          </ac:picMkLst>
        </pc:picChg>
        <pc:picChg chg="add del mod">
          <ac:chgData name="Lucie Konečná" userId="e77d300807919a1d" providerId="LiveId" clId="{A7677899-49BB-4C0A-B388-2F628B496C59}" dt="2023-04-16T19:25:23.440" v="5593" actId="478"/>
          <ac:picMkLst>
            <pc:docMk/>
            <pc:sldMk cId="807147055" sldId="284"/>
            <ac:picMk id="9" creationId="{BB94CBD4-1497-22EF-F1E2-2D2A3B54322C}"/>
          </ac:picMkLst>
        </pc:picChg>
        <pc:picChg chg="add mod">
          <ac:chgData name="Lucie Konečná" userId="e77d300807919a1d" providerId="LiveId" clId="{A7677899-49BB-4C0A-B388-2F628B496C59}" dt="2023-04-16T19:42:47.592" v="5601" actId="1076"/>
          <ac:picMkLst>
            <pc:docMk/>
            <pc:sldMk cId="807147055" sldId="284"/>
            <ac:picMk id="11" creationId="{40DF0764-BB56-FF8F-9456-F45AE82468BA}"/>
          </ac:picMkLst>
        </pc:picChg>
        <pc:picChg chg="add mod">
          <ac:chgData name="Lucie Konečná" userId="e77d300807919a1d" providerId="LiveId" clId="{A7677899-49BB-4C0A-B388-2F628B496C59}" dt="2023-04-16T19:42:45.300" v="5600" actId="1076"/>
          <ac:picMkLst>
            <pc:docMk/>
            <pc:sldMk cId="807147055" sldId="284"/>
            <ac:picMk id="13" creationId="{0AF3AFB3-B14C-BE8B-00A0-783CE3E3950C}"/>
          </ac:picMkLst>
        </pc:picChg>
      </pc:sldChg>
      <pc:sldChg chg="new del">
        <pc:chgData name="Lucie Konečná" userId="e77d300807919a1d" providerId="LiveId" clId="{A7677899-49BB-4C0A-B388-2F628B496C59}" dt="2023-04-13T16:09:39.695" v="5204" actId="47"/>
        <pc:sldMkLst>
          <pc:docMk/>
          <pc:sldMk cId="1446040491" sldId="284"/>
        </pc:sldMkLst>
      </pc:sldChg>
      <pc:sldChg chg="modSp add del mod">
        <pc:chgData name="Lucie Konečná" userId="e77d300807919a1d" providerId="LiveId" clId="{A7677899-49BB-4C0A-B388-2F628B496C59}" dt="2023-04-16T19:20:20.327" v="5589" actId="47"/>
        <pc:sldMkLst>
          <pc:docMk/>
          <pc:sldMk cId="1872181831" sldId="285"/>
        </pc:sldMkLst>
        <pc:spChg chg="mod">
          <ac:chgData name="Lucie Konečná" userId="e77d300807919a1d" providerId="LiveId" clId="{A7677899-49BB-4C0A-B388-2F628B496C59}" dt="2023-04-13T17:20:44.958" v="5313" actId="122"/>
          <ac:spMkLst>
            <pc:docMk/>
            <pc:sldMk cId="1872181831" sldId="285"/>
            <ac:spMk id="4" creationId="{6D161375-57F3-EC50-3B35-586985E35090}"/>
          </ac:spMkLst>
        </pc:spChg>
        <pc:spChg chg="mod">
          <ac:chgData name="Lucie Konečná" userId="e77d300807919a1d" providerId="LiveId" clId="{A7677899-49BB-4C0A-B388-2F628B496C59}" dt="2023-04-16T19:19:32.441" v="5580" actId="20577"/>
          <ac:spMkLst>
            <pc:docMk/>
            <pc:sldMk cId="1872181831" sldId="285"/>
            <ac:spMk id="5" creationId="{17327BCD-5136-CB05-B47E-C753DE94E7E4}"/>
          </ac:spMkLst>
        </pc:spChg>
      </pc:sldChg>
      <pc:sldChg chg="addSp delSp modSp new mod">
        <pc:chgData name="Lucie Konečná" userId="e77d300807919a1d" providerId="LiveId" clId="{A7677899-49BB-4C0A-B388-2F628B496C59}" dt="2023-04-16T19:18:27.823" v="5570" actId="478"/>
        <pc:sldMkLst>
          <pc:docMk/>
          <pc:sldMk cId="2443530081" sldId="286"/>
        </pc:sldMkLst>
        <pc:spChg chg="del">
          <ac:chgData name="Lucie Konečná" userId="e77d300807919a1d" providerId="LiveId" clId="{A7677899-49BB-4C0A-B388-2F628B496C59}" dt="2023-04-16T19:18:27.823" v="5570" actId="478"/>
          <ac:spMkLst>
            <pc:docMk/>
            <pc:sldMk cId="2443530081" sldId="286"/>
            <ac:spMk id="2" creationId="{AE708D72-DE4B-F00A-D046-2442B131B823}"/>
          </ac:spMkLst>
        </pc:spChg>
        <pc:spChg chg="mod">
          <ac:chgData name="Lucie Konečná" userId="e77d300807919a1d" providerId="LiveId" clId="{A7677899-49BB-4C0A-B388-2F628B496C59}" dt="2023-04-13T17:28:38.183" v="5411" actId="1076"/>
          <ac:spMkLst>
            <pc:docMk/>
            <pc:sldMk cId="2443530081" sldId="286"/>
            <ac:spMk id="4" creationId="{B8EEB99C-4FB9-83DF-71B0-C9B03C65FFA9}"/>
          </ac:spMkLst>
        </pc:spChg>
        <pc:spChg chg="mod">
          <ac:chgData name="Lucie Konečná" userId="e77d300807919a1d" providerId="LiveId" clId="{A7677899-49BB-4C0A-B388-2F628B496C59}" dt="2023-04-13T17:30:06.976" v="5417" actId="1076"/>
          <ac:spMkLst>
            <pc:docMk/>
            <pc:sldMk cId="2443530081" sldId="286"/>
            <ac:spMk id="5" creationId="{6E455039-B0C5-C511-FE31-17A97B589B0B}"/>
          </ac:spMkLst>
        </pc:spChg>
        <pc:picChg chg="add del mod">
          <ac:chgData name="Lucie Konečná" userId="e77d300807919a1d" providerId="LiveId" clId="{A7677899-49BB-4C0A-B388-2F628B496C59}" dt="2023-04-13T17:31:51.879" v="5418" actId="478"/>
          <ac:picMkLst>
            <pc:docMk/>
            <pc:sldMk cId="2443530081" sldId="286"/>
            <ac:picMk id="7" creationId="{72687E9B-33DB-419E-97E3-E6F1D7F36475}"/>
          </ac:picMkLst>
        </pc:picChg>
        <pc:picChg chg="add mod">
          <ac:chgData name="Lucie Konečná" userId="e77d300807919a1d" providerId="LiveId" clId="{A7677899-49BB-4C0A-B388-2F628B496C59}" dt="2023-04-13T17:32:01.178" v="5423" actId="1076"/>
          <ac:picMkLst>
            <pc:docMk/>
            <pc:sldMk cId="2443530081" sldId="286"/>
            <ac:picMk id="9" creationId="{7C20F463-23F3-6CDB-12F1-598383BC1970}"/>
          </ac:picMkLst>
        </pc:picChg>
      </pc:sldChg>
      <pc:sldChg chg="modSp new del mod">
        <pc:chgData name="Lucie Konečná" userId="e77d300807919a1d" providerId="LiveId" clId="{A7677899-49BB-4C0A-B388-2F628B496C59}" dt="2023-04-16T19:19:29.001" v="5579" actId="680"/>
        <pc:sldMkLst>
          <pc:docMk/>
          <pc:sldMk cId="166186759" sldId="287"/>
        </pc:sldMkLst>
        <pc:spChg chg="mod">
          <ac:chgData name="Lucie Konečná" userId="e77d300807919a1d" providerId="LiveId" clId="{A7677899-49BB-4C0A-B388-2F628B496C59}" dt="2023-04-16T19:19:28.071" v="5578"/>
          <ac:spMkLst>
            <pc:docMk/>
            <pc:sldMk cId="166186759" sldId="287"/>
            <ac:spMk id="5" creationId="{6DCA327E-49AE-B6D4-D394-2675A9DC01AD}"/>
          </ac:spMkLst>
        </pc:spChg>
      </pc:sldChg>
      <pc:sldChg chg="addSp delSp modSp add mod">
        <pc:chgData name="Lucie Konečná" userId="e77d300807919a1d" providerId="LiveId" clId="{A7677899-49BB-4C0A-B388-2F628B496C59}" dt="2023-04-16T19:20:15.056" v="5588" actId="14100"/>
        <pc:sldMkLst>
          <pc:docMk/>
          <pc:sldMk cId="2178200082" sldId="287"/>
        </pc:sldMkLst>
        <pc:spChg chg="mod">
          <ac:chgData name="Lucie Konečná" userId="e77d300807919a1d" providerId="LiveId" clId="{A7677899-49BB-4C0A-B388-2F628B496C59}" dt="2023-04-16T19:20:03.741" v="5585" actId="5793"/>
          <ac:spMkLst>
            <pc:docMk/>
            <pc:sldMk cId="2178200082" sldId="287"/>
            <ac:spMk id="5" creationId="{6E455039-B0C5-C511-FE31-17A97B589B0B}"/>
          </ac:spMkLst>
        </pc:spChg>
        <pc:picChg chg="add mod">
          <ac:chgData name="Lucie Konečná" userId="e77d300807919a1d" providerId="LiveId" clId="{A7677899-49BB-4C0A-B388-2F628B496C59}" dt="2023-04-16T19:20:15.056" v="5588" actId="14100"/>
          <ac:picMkLst>
            <pc:docMk/>
            <pc:sldMk cId="2178200082" sldId="287"/>
            <ac:picMk id="6" creationId="{33D48FFE-E508-6298-98A0-44AC07F93FF2}"/>
          </ac:picMkLst>
        </pc:picChg>
        <pc:picChg chg="del">
          <ac:chgData name="Lucie Konečná" userId="e77d300807919a1d" providerId="LiveId" clId="{A7677899-49BB-4C0A-B388-2F628B496C59}" dt="2023-04-16T19:19:57.195" v="5582" actId="478"/>
          <ac:picMkLst>
            <pc:docMk/>
            <pc:sldMk cId="2178200082" sldId="287"/>
            <ac:picMk id="9" creationId="{7C20F463-23F3-6CDB-12F1-598383BC1970}"/>
          </ac:picMkLst>
        </pc:picChg>
      </pc:sldChg>
      <pc:sldChg chg="new del">
        <pc:chgData name="Lucie Konečná" userId="e77d300807919a1d" providerId="LiveId" clId="{A7677899-49BB-4C0A-B388-2F628B496C59}" dt="2023-04-16T09:36:00.971" v="5532" actId="47"/>
        <pc:sldMkLst>
          <pc:docMk/>
          <pc:sldMk cId="4184294634" sldId="287"/>
        </pc:sldMkLst>
      </pc:sldChg>
      <pc:sldChg chg="new del">
        <pc:chgData name="Lucie Konečná" userId="e77d300807919a1d" providerId="LiveId" clId="{A7677899-49BB-4C0A-B388-2F628B496C59}" dt="2023-04-17T13:31:47.625" v="5603" actId="47"/>
        <pc:sldMkLst>
          <pc:docMk/>
          <pc:sldMk cId="2167767321" sldId="288"/>
        </pc:sldMkLst>
      </pc:sldChg>
      <pc:sldChg chg="new del">
        <pc:chgData name="Lucie Konečná" userId="e77d300807919a1d" providerId="LiveId" clId="{A7677899-49BB-4C0A-B388-2F628B496C59}" dt="2023-04-16T09:36:01.078" v="5533" actId="47"/>
        <pc:sldMkLst>
          <pc:docMk/>
          <pc:sldMk cId="3820122558" sldId="288"/>
        </pc:sldMkLst>
      </pc:sldChg>
      <pc:sldChg chg="new del">
        <pc:chgData name="Lucie Konečná" userId="e77d300807919a1d" providerId="LiveId" clId="{A7677899-49BB-4C0A-B388-2F628B496C59}" dt="2023-04-16T09:36:01.517" v="5534" actId="47"/>
        <pc:sldMkLst>
          <pc:docMk/>
          <pc:sldMk cId="706296070" sldId="289"/>
        </pc:sldMkLst>
      </pc:sldChg>
      <pc:sldChg chg="new del">
        <pc:chgData name="Lucie Konečná" userId="e77d300807919a1d" providerId="LiveId" clId="{A7677899-49BB-4C0A-B388-2F628B496C59}" dt="2023-04-16T09:36:01.890" v="5535" actId="47"/>
        <pc:sldMkLst>
          <pc:docMk/>
          <pc:sldMk cId="768967241" sldId="290"/>
        </pc:sldMkLst>
      </pc:sldChg>
      <pc:sldChg chg="new del">
        <pc:chgData name="Lucie Konečná" userId="e77d300807919a1d" providerId="LiveId" clId="{A7677899-49BB-4C0A-B388-2F628B496C59}" dt="2023-04-16T09:36:02.219" v="5536" actId="47"/>
        <pc:sldMkLst>
          <pc:docMk/>
          <pc:sldMk cId="3605557353" sldId="291"/>
        </pc:sldMkLst>
      </pc:sldChg>
      <pc:sldChg chg="new del">
        <pc:chgData name="Lucie Konečná" userId="e77d300807919a1d" providerId="LiveId" clId="{A7677899-49BB-4C0A-B388-2F628B496C59}" dt="2023-04-16T09:36:02.614" v="5537" actId="47"/>
        <pc:sldMkLst>
          <pc:docMk/>
          <pc:sldMk cId="2259190692" sldId="292"/>
        </pc:sldMkLst>
      </pc:sldChg>
      <pc:sldChg chg="new del">
        <pc:chgData name="Lucie Konečná" userId="e77d300807919a1d" providerId="LiveId" clId="{A7677899-49BB-4C0A-B388-2F628B496C59}" dt="2023-04-16T09:36:02.971" v="5538" actId="47"/>
        <pc:sldMkLst>
          <pc:docMk/>
          <pc:sldMk cId="1718046753" sldId="293"/>
        </pc:sldMkLst>
      </pc:sldChg>
      <pc:sldChg chg="new del">
        <pc:chgData name="Lucie Konečná" userId="e77d300807919a1d" providerId="LiveId" clId="{A7677899-49BB-4C0A-B388-2F628B496C59}" dt="2023-04-16T09:36:03.440" v="5539" actId="47"/>
        <pc:sldMkLst>
          <pc:docMk/>
          <pc:sldMk cId="1078377932" sldId="294"/>
        </pc:sldMkLst>
      </pc:sldChg>
      <pc:sldChg chg="new del">
        <pc:chgData name="Lucie Konečná" userId="e77d300807919a1d" providerId="LiveId" clId="{A7677899-49BB-4C0A-B388-2F628B496C59}" dt="2023-04-16T09:36:03.861" v="5540" actId="47"/>
        <pc:sldMkLst>
          <pc:docMk/>
          <pc:sldMk cId="3331862130" sldId="295"/>
        </pc:sldMkLst>
      </pc:sldChg>
      <pc:sldChg chg="new del">
        <pc:chgData name="Lucie Konečná" userId="e77d300807919a1d" providerId="LiveId" clId="{A7677899-49BB-4C0A-B388-2F628B496C59}" dt="2023-04-16T09:36:04.271" v="5541" actId="47"/>
        <pc:sldMkLst>
          <pc:docMk/>
          <pc:sldMk cId="1060358362" sldId="296"/>
        </pc:sldMkLst>
      </pc:sldChg>
      <pc:sldChg chg="new del">
        <pc:chgData name="Lucie Konečná" userId="e77d300807919a1d" providerId="LiveId" clId="{A7677899-49BB-4C0A-B388-2F628B496C59}" dt="2023-04-16T09:36:04.695" v="5542" actId="47"/>
        <pc:sldMkLst>
          <pc:docMk/>
          <pc:sldMk cId="3082239436" sldId="297"/>
        </pc:sldMkLst>
      </pc:sldChg>
      <pc:sldChg chg="new del">
        <pc:chgData name="Lucie Konečná" userId="e77d300807919a1d" providerId="LiveId" clId="{A7677899-49BB-4C0A-B388-2F628B496C59}" dt="2023-04-16T09:36:05.201" v="5543" actId="47"/>
        <pc:sldMkLst>
          <pc:docMk/>
          <pc:sldMk cId="4066008497" sldId="298"/>
        </pc:sldMkLst>
      </pc:sldChg>
      <pc:sldChg chg="new del">
        <pc:chgData name="Lucie Konečná" userId="e77d300807919a1d" providerId="LiveId" clId="{A7677899-49BB-4C0A-B388-2F628B496C59}" dt="2023-04-16T09:36:05.640" v="5544" actId="47"/>
        <pc:sldMkLst>
          <pc:docMk/>
          <pc:sldMk cId="3249981457" sldId="299"/>
        </pc:sldMkLst>
      </pc:sldChg>
      <pc:sldChg chg="new del">
        <pc:chgData name="Lucie Konečná" userId="e77d300807919a1d" providerId="LiveId" clId="{A7677899-49BB-4C0A-B388-2F628B496C59}" dt="2023-04-16T09:36:06.081" v="5545" actId="47"/>
        <pc:sldMkLst>
          <pc:docMk/>
          <pc:sldMk cId="4103730411" sldId="300"/>
        </pc:sldMkLst>
      </pc:sldChg>
      <pc:sldChg chg="new del">
        <pc:chgData name="Lucie Konečná" userId="e77d300807919a1d" providerId="LiveId" clId="{A7677899-49BB-4C0A-B388-2F628B496C59}" dt="2023-04-16T09:36:06.491" v="5546" actId="47"/>
        <pc:sldMkLst>
          <pc:docMk/>
          <pc:sldMk cId="82768462" sldId="301"/>
        </pc:sldMkLst>
      </pc:sldChg>
      <pc:sldChg chg="new del">
        <pc:chgData name="Lucie Konečná" userId="e77d300807919a1d" providerId="LiveId" clId="{A7677899-49BB-4C0A-B388-2F628B496C59}" dt="2023-04-16T09:36:06.998" v="5547" actId="47"/>
        <pc:sldMkLst>
          <pc:docMk/>
          <pc:sldMk cId="2857703390" sldId="302"/>
        </pc:sldMkLst>
      </pc:sldChg>
      <pc:sldChg chg="new del">
        <pc:chgData name="Lucie Konečná" userId="e77d300807919a1d" providerId="LiveId" clId="{A7677899-49BB-4C0A-B388-2F628B496C59}" dt="2023-04-16T09:36:07.432" v="5548" actId="47"/>
        <pc:sldMkLst>
          <pc:docMk/>
          <pc:sldMk cId="3222551270" sldId="303"/>
        </pc:sldMkLst>
      </pc:sldChg>
      <pc:sldChg chg="new del">
        <pc:chgData name="Lucie Konečná" userId="e77d300807919a1d" providerId="LiveId" clId="{A7677899-49BB-4C0A-B388-2F628B496C59}" dt="2023-04-16T09:36:08.093" v="5549" actId="47"/>
        <pc:sldMkLst>
          <pc:docMk/>
          <pc:sldMk cId="2793813680" sldId="304"/>
        </pc:sldMkLst>
      </pc:sldChg>
      <pc:sldChg chg="new del">
        <pc:chgData name="Lucie Konečná" userId="e77d300807919a1d" providerId="LiveId" clId="{A7677899-49BB-4C0A-B388-2F628B496C59}" dt="2023-04-16T09:36:08.550" v="5550" actId="47"/>
        <pc:sldMkLst>
          <pc:docMk/>
          <pc:sldMk cId="108583941" sldId="305"/>
        </pc:sldMkLst>
      </pc:sldChg>
      <pc:sldChg chg="new del">
        <pc:chgData name="Lucie Konečná" userId="e77d300807919a1d" providerId="LiveId" clId="{A7677899-49BB-4C0A-B388-2F628B496C59}" dt="2023-04-16T09:36:09.106" v="5551" actId="47"/>
        <pc:sldMkLst>
          <pc:docMk/>
          <pc:sldMk cId="3264597576" sldId="306"/>
        </pc:sldMkLst>
      </pc:sldChg>
      <pc:sldChg chg="new del">
        <pc:chgData name="Lucie Konečná" userId="e77d300807919a1d" providerId="LiveId" clId="{A7677899-49BB-4C0A-B388-2F628B496C59}" dt="2023-04-16T09:36:09.587" v="5552" actId="47"/>
        <pc:sldMkLst>
          <pc:docMk/>
          <pc:sldMk cId="2321990707" sldId="307"/>
        </pc:sldMkLst>
      </pc:sldChg>
      <pc:sldChg chg="new del">
        <pc:chgData name="Lucie Konečná" userId="e77d300807919a1d" providerId="LiveId" clId="{A7677899-49BB-4C0A-B388-2F628B496C59}" dt="2023-04-16T09:36:10.068" v="5553" actId="47"/>
        <pc:sldMkLst>
          <pc:docMk/>
          <pc:sldMk cId="2470294891" sldId="308"/>
        </pc:sldMkLst>
      </pc:sldChg>
      <pc:sldChg chg="new del">
        <pc:chgData name="Lucie Konečná" userId="e77d300807919a1d" providerId="LiveId" clId="{A7677899-49BB-4C0A-B388-2F628B496C59}" dt="2023-04-16T09:36:10.561" v="5554" actId="47"/>
        <pc:sldMkLst>
          <pc:docMk/>
          <pc:sldMk cId="3201990032" sldId="309"/>
        </pc:sldMkLst>
      </pc:sldChg>
      <pc:sldChg chg="new del">
        <pc:chgData name="Lucie Konečná" userId="e77d300807919a1d" providerId="LiveId" clId="{A7677899-49BB-4C0A-B388-2F628B496C59}" dt="2023-04-16T09:36:11.085" v="5555" actId="47"/>
        <pc:sldMkLst>
          <pc:docMk/>
          <pc:sldMk cId="2673998581" sldId="310"/>
        </pc:sldMkLst>
      </pc:sldChg>
      <pc:sldChg chg="new del">
        <pc:chgData name="Lucie Konečná" userId="e77d300807919a1d" providerId="LiveId" clId="{A7677899-49BB-4C0A-B388-2F628B496C59}" dt="2023-04-16T09:36:11.650" v="5556" actId="47"/>
        <pc:sldMkLst>
          <pc:docMk/>
          <pc:sldMk cId="3861192795" sldId="311"/>
        </pc:sldMkLst>
      </pc:sldChg>
      <pc:sldChg chg="new del">
        <pc:chgData name="Lucie Konečná" userId="e77d300807919a1d" providerId="LiveId" clId="{A7677899-49BB-4C0A-B388-2F628B496C59}" dt="2023-04-16T09:36:12.131" v="5557" actId="47"/>
        <pc:sldMkLst>
          <pc:docMk/>
          <pc:sldMk cId="3491496039" sldId="312"/>
        </pc:sldMkLst>
      </pc:sldChg>
      <pc:sldChg chg="new del">
        <pc:chgData name="Lucie Konečná" userId="e77d300807919a1d" providerId="LiveId" clId="{A7677899-49BB-4C0A-B388-2F628B496C59}" dt="2023-04-16T09:35:40.109" v="5498" actId="47"/>
        <pc:sldMkLst>
          <pc:docMk/>
          <pc:sldMk cId="1659951095" sldId="313"/>
        </pc:sldMkLst>
      </pc:sldChg>
      <pc:sldChg chg="new del">
        <pc:chgData name="Lucie Konečná" userId="e77d300807919a1d" providerId="LiveId" clId="{A7677899-49BB-4C0A-B388-2F628B496C59}" dt="2023-04-16T09:35:40.507" v="5499" actId="47"/>
        <pc:sldMkLst>
          <pc:docMk/>
          <pc:sldMk cId="138984526" sldId="314"/>
        </pc:sldMkLst>
      </pc:sldChg>
      <pc:sldChg chg="new del">
        <pc:chgData name="Lucie Konečná" userId="e77d300807919a1d" providerId="LiveId" clId="{A7677899-49BB-4C0A-B388-2F628B496C59}" dt="2023-04-16T09:35:40.853" v="5500" actId="47"/>
        <pc:sldMkLst>
          <pc:docMk/>
          <pc:sldMk cId="2402668056" sldId="315"/>
        </pc:sldMkLst>
      </pc:sldChg>
      <pc:sldChg chg="new del">
        <pc:chgData name="Lucie Konečná" userId="e77d300807919a1d" providerId="LiveId" clId="{A7677899-49BB-4C0A-B388-2F628B496C59}" dt="2023-04-16T09:35:41.212" v="5501" actId="47"/>
        <pc:sldMkLst>
          <pc:docMk/>
          <pc:sldMk cId="4030272922" sldId="316"/>
        </pc:sldMkLst>
      </pc:sldChg>
      <pc:sldChg chg="new del">
        <pc:chgData name="Lucie Konečná" userId="e77d300807919a1d" providerId="LiveId" clId="{A7677899-49BB-4C0A-B388-2F628B496C59}" dt="2023-04-16T09:35:41.550" v="5502" actId="47"/>
        <pc:sldMkLst>
          <pc:docMk/>
          <pc:sldMk cId="3643945268" sldId="317"/>
        </pc:sldMkLst>
      </pc:sldChg>
      <pc:sldChg chg="new del">
        <pc:chgData name="Lucie Konečná" userId="e77d300807919a1d" providerId="LiveId" clId="{A7677899-49BB-4C0A-B388-2F628B496C59}" dt="2023-04-16T09:35:41.851" v="5503" actId="47"/>
        <pc:sldMkLst>
          <pc:docMk/>
          <pc:sldMk cId="856469832" sldId="318"/>
        </pc:sldMkLst>
      </pc:sldChg>
      <pc:sldChg chg="new del">
        <pc:chgData name="Lucie Konečná" userId="e77d300807919a1d" providerId="LiveId" clId="{A7677899-49BB-4C0A-B388-2F628B496C59}" dt="2023-04-16T09:35:42.139" v="5504" actId="47"/>
        <pc:sldMkLst>
          <pc:docMk/>
          <pc:sldMk cId="1666495357" sldId="319"/>
        </pc:sldMkLst>
      </pc:sldChg>
      <pc:sldChg chg="new del">
        <pc:chgData name="Lucie Konečná" userId="e77d300807919a1d" providerId="LiveId" clId="{A7677899-49BB-4C0A-B388-2F628B496C59}" dt="2023-04-16T09:35:42.467" v="5505" actId="47"/>
        <pc:sldMkLst>
          <pc:docMk/>
          <pc:sldMk cId="2896012401" sldId="320"/>
        </pc:sldMkLst>
      </pc:sldChg>
      <pc:sldChg chg="new del">
        <pc:chgData name="Lucie Konečná" userId="e77d300807919a1d" providerId="LiveId" clId="{A7677899-49BB-4C0A-B388-2F628B496C59}" dt="2023-04-16T09:35:42.879" v="5506" actId="47"/>
        <pc:sldMkLst>
          <pc:docMk/>
          <pc:sldMk cId="1453116266" sldId="321"/>
        </pc:sldMkLst>
      </pc:sldChg>
      <pc:sldChg chg="new del">
        <pc:chgData name="Lucie Konečná" userId="e77d300807919a1d" providerId="LiveId" clId="{A7677899-49BB-4C0A-B388-2F628B496C59}" dt="2023-04-16T09:35:43.260" v="5507" actId="47"/>
        <pc:sldMkLst>
          <pc:docMk/>
          <pc:sldMk cId="232433425" sldId="322"/>
        </pc:sldMkLst>
      </pc:sldChg>
      <pc:sldChg chg="new del">
        <pc:chgData name="Lucie Konečná" userId="e77d300807919a1d" providerId="LiveId" clId="{A7677899-49BB-4C0A-B388-2F628B496C59}" dt="2023-04-16T09:35:43.641" v="5508" actId="47"/>
        <pc:sldMkLst>
          <pc:docMk/>
          <pc:sldMk cId="2428091934" sldId="323"/>
        </pc:sldMkLst>
      </pc:sldChg>
      <pc:sldChg chg="new del">
        <pc:chgData name="Lucie Konečná" userId="e77d300807919a1d" providerId="LiveId" clId="{A7677899-49BB-4C0A-B388-2F628B496C59}" dt="2023-04-16T09:35:44" v="5509" actId="47"/>
        <pc:sldMkLst>
          <pc:docMk/>
          <pc:sldMk cId="654176701" sldId="324"/>
        </pc:sldMkLst>
      </pc:sldChg>
      <pc:sldChg chg="addSp delSp modSp add del mod">
        <pc:chgData name="Lucie Konečná" userId="e77d300807919a1d" providerId="LiveId" clId="{A7677899-49BB-4C0A-B388-2F628B496C59}" dt="2023-03-10T13:41:18.206" v="291"/>
        <pc:sldMkLst>
          <pc:docMk/>
          <pc:sldMk cId="3700708213" sldId="324"/>
        </pc:sldMkLst>
        <pc:spChg chg="add del mod">
          <ac:chgData name="Lucie Konečná" userId="e77d300807919a1d" providerId="LiveId" clId="{A7677899-49BB-4C0A-B388-2F628B496C59}" dt="2023-03-10T13:41:17.444" v="289" actId="478"/>
          <ac:spMkLst>
            <pc:docMk/>
            <pc:sldMk cId="3700708213" sldId="324"/>
            <ac:spMk id="4" creationId="{FE4D8A28-48FC-A18F-7BD7-F10FF178C6D1}"/>
          </ac:spMkLst>
        </pc:spChg>
        <pc:picChg chg="add del mod">
          <ac:chgData name="Lucie Konečná" userId="e77d300807919a1d" providerId="LiveId" clId="{A7677899-49BB-4C0A-B388-2F628B496C59}" dt="2023-03-10T13:41:17.717" v="290" actId="14100"/>
          <ac:picMkLst>
            <pc:docMk/>
            <pc:sldMk cId="3700708213" sldId="324"/>
            <ac:picMk id="5" creationId="{EFEEE744-6F4C-411D-CEF5-14A8697A98A0}"/>
          </ac:picMkLst>
        </pc:picChg>
      </pc:sldChg>
      <pc:sldChg chg="new del">
        <pc:chgData name="Lucie Konečná" userId="e77d300807919a1d" providerId="LiveId" clId="{A7677899-49BB-4C0A-B388-2F628B496C59}" dt="2023-04-16T09:35:44.322" v="5510" actId="47"/>
        <pc:sldMkLst>
          <pc:docMk/>
          <pc:sldMk cId="984453127" sldId="325"/>
        </pc:sldMkLst>
      </pc:sldChg>
      <pc:sldChg chg="new del">
        <pc:chgData name="Lucie Konečná" userId="e77d300807919a1d" providerId="LiveId" clId="{A7677899-49BB-4C0A-B388-2F628B496C59}" dt="2023-04-16T09:35:44.647" v="5511" actId="47"/>
        <pc:sldMkLst>
          <pc:docMk/>
          <pc:sldMk cId="1742015924" sldId="326"/>
        </pc:sldMkLst>
      </pc:sldChg>
      <pc:sldChg chg="new del">
        <pc:chgData name="Lucie Konečná" userId="e77d300807919a1d" providerId="LiveId" clId="{A7677899-49BB-4C0A-B388-2F628B496C59}" dt="2023-04-16T09:35:44.987" v="5512" actId="47"/>
        <pc:sldMkLst>
          <pc:docMk/>
          <pc:sldMk cId="2061258775" sldId="327"/>
        </pc:sldMkLst>
      </pc:sldChg>
      <pc:sldChg chg="new del">
        <pc:chgData name="Lucie Konečná" userId="e77d300807919a1d" providerId="LiveId" clId="{A7677899-49BB-4C0A-B388-2F628B496C59}" dt="2023-04-16T09:35:45.294" v="5513" actId="47"/>
        <pc:sldMkLst>
          <pc:docMk/>
          <pc:sldMk cId="2705968120" sldId="328"/>
        </pc:sldMkLst>
      </pc:sldChg>
      <pc:sldChg chg="new del">
        <pc:chgData name="Lucie Konečná" userId="e77d300807919a1d" providerId="LiveId" clId="{A7677899-49BB-4C0A-B388-2F628B496C59}" dt="2023-04-16T09:35:45.606" v="5514" actId="47"/>
        <pc:sldMkLst>
          <pc:docMk/>
          <pc:sldMk cId="1363950643" sldId="329"/>
        </pc:sldMkLst>
      </pc:sldChg>
      <pc:sldChg chg="new del">
        <pc:chgData name="Lucie Konečná" userId="e77d300807919a1d" providerId="LiveId" clId="{A7677899-49BB-4C0A-B388-2F628B496C59}" dt="2023-04-16T09:35:45.941" v="5515" actId="47"/>
        <pc:sldMkLst>
          <pc:docMk/>
          <pc:sldMk cId="3780977686" sldId="330"/>
        </pc:sldMkLst>
      </pc:sldChg>
      <pc:sldChg chg="new del">
        <pc:chgData name="Lucie Konečná" userId="e77d300807919a1d" providerId="LiveId" clId="{A7677899-49BB-4C0A-B388-2F628B496C59}" dt="2023-04-16T09:35:46.245" v="5516" actId="47"/>
        <pc:sldMkLst>
          <pc:docMk/>
          <pc:sldMk cId="136678622" sldId="331"/>
        </pc:sldMkLst>
      </pc:sldChg>
      <pc:sldChg chg="new del">
        <pc:chgData name="Lucie Konečná" userId="e77d300807919a1d" providerId="LiveId" clId="{A7677899-49BB-4C0A-B388-2F628B496C59}" dt="2023-04-16T09:35:46.619" v="5517" actId="47"/>
        <pc:sldMkLst>
          <pc:docMk/>
          <pc:sldMk cId="3738722086" sldId="332"/>
        </pc:sldMkLst>
      </pc:sldChg>
      <pc:sldChg chg="new del">
        <pc:chgData name="Lucie Konečná" userId="e77d300807919a1d" providerId="LiveId" clId="{A7677899-49BB-4C0A-B388-2F628B496C59}" dt="2023-04-16T09:35:46.986" v="5518" actId="47"/>
        <pc:sldMkLst>
          <pc:docMk/>
          <pc:sldMk cId="1556363257" sldId="333"/>
        </pc:sldMkLst>
      </pc:sldChg>
      <pc:sldChg chg="new del">
        <pc:chgData name="Lucie Konečná" userId="e77d300807919a1d" providerId="LiveId" clId="{A7677899-49BB-4C0A-B388-2F628B496C59}" dt="2023-04-16T09:35:47.383" v="5519" actId="47"/>
        <pc:sldMkLst>
          <pc:docMk/>
          <pc:sldMk cId="2089172157" sldId="334"/>
        </pc:sldMkLst>
      </pc:sldChg>
      <pc:sldChg chg="new del">
        <pc:chgData name="Lucie Konečná" userId="e77d300807919a1d" providerId="LiveId" clId="{A7677899-49BB-4C0A-B388-2F628B496C59}" dt="2023-04-16T09:35:47.678" v="5520" actId="47"/>
        <pc:sldMkLst>
          <pc:docMk/>
          <pc:sldMk cId="4057039709" sldId="335"/>
        </pc:sldMkLst>
      </pc:sldChg>
      <pc:sldChg chg="new del">
        <pc:chgData name="Lucie Konečná" userId="e77d300807919a1d" providerId="LiveId" clId="{A7677899-49BB-4C0A-B388-2F628B496C59}" dt="2023-04-16T09:35:48.037" v="5521" actId="47"/>
        <pc:sldMkLst>
          <pc:docMk/>
          <pc:sldMk cId="2315833845" sldId="336"/>
        </pc:sldMkLst>
      </pc:sldChg>
      <pc:sldChg chg="new del">
        <pc:chgData name="Lucie Konečná" userId="e77d300807919a1d" providerId="LiveId" clId="{A7677899-49BB-4C0A-B388-2F628B496C59}" dt="2023-04-16T09:35:49.493" v="5522" actId="47"/>
        <pc:sldMkLst>
          <pc:docMk/>
          <pc:sldMk cId="1325609538" sldId="337"/>
        </pc:sldMkLst>
      </pc:sldChg>
      <pc:sldChg chg="new del">
        <pc:chgData name="Lucie Konečná" userId="e77d300807919a1d" providerId="LiveId" clId="{A7677899-49BB-4C0A-B388-2F628B496C59}" dt="2023-04-16T09:35:49.997" v="5523" actId="47"/>
        <pc:sldMkLst>
          <pc:docMk/>
          <pc:sldMk cId="3293707551" sldId="338"/>
        </pc:sldMkLst>
      </pc:sldChg>
      <pc:sldChg chg="new del">
        <pc:chgData name="Lucie Konečná" userId="e77d300807919a1d" providerId="LiveId" clId="{A7677899-49BB-4C0A-B388-2F628B496C59}" dt="2023-04-16T09:35:50.434" v="5524" actId="47"/>
        <pc:sldMkLst>
          <pc:docMk/>
          <pc:sldMk cId="4098544988" sldId="339"/>
        </pc:sldMkLst>
      </pc:sldChg>
      <pc:sldChg chg="new del">
        <pc:chgData name="Lucie Konečná" userId="e77d300807919a1d" providerId="LiveId" clId="{A7677899-49BB-4C0A-B388-2F628B496C59}" dt="2023-04-16T09:35:50.851" v="5525" actId="47"/>
        <pc:sldMkLst>
          <pc:docMk/>
          <pc:sldMk cId="3923343700" sldId="340"/>
        </pc:sldMkLst>
      </pc:sldChg>
      <pc:sldChg chg="new del">
        <pc:chgData name="Lucie Konečná" userId="e77d300807919a1d" providerId="LiveId" clId="{A7677899-49BB-4C0A-B388-2F628B496C59}" dt="2023-04-16T09:35:51.262" v="5526" actId="47"/>
        <pc:sldMkLst>
          <pc:docMk/>
          <pc:sldMk cId="3220737969" sldId="341"/>
        </pc:sldMkLst>
      </pc:sldChg>
      <pc:sldChg chg="new del">
        <pc:chgData name="Lucie Konečná" userId="e77d300807919a1d" providerId="LiveId" clId="{A7677899-49BB-4C0A-B388-2F628B496C59}" dt="2023-04-16T09:35:51.701" v="5527" actId="47"/>
        <pc:sldMkLst>
          <pc:docMk/>
          <pc:sldMk cId="3924072935" sldId="342"/>
        </pc:sldMkLst>
      </pc:sldChg>
      <pc:sldChg chg="new del">
        <pc:chgData name="Lucie Konečná" userId="e77d300807919a1d" providerId="LiveId" clId="{A7677899-49BB-4C0A-B388-2F628B496C59}" dt="2023-04-16T09:35:52.222" v="5528" actId="47"/>
        <pc:sldMkLst>
          <pc:docMk/>
          <pc:sldMk cId="3387414092" sldId="343"/>
        </pc:sldMkLst>
      </pc:sldChg>
      <pc:sldChg chg="new del">
        <pc:chgData name="Lucie Konečná" userId="e77d300807919a1d" providerId="LiveId" clId="{A7677899-49BB-4C0A-B388-2F628B496C59}" dt="2023-04-16T09:35:52.614" v="5529" actId="47"/>
        <pc:sldMkLst>
          <pc:docMk/>
          <pc:sldMk cId="3054502724" sldId="344"/>
        </pc:sldMkLst>
      </pc:sldChg>
      <pc:sldChg chg="new del">
        <pc:chgData name="Lucie Konečná" userId="e77d300807919a1d" providerId="LiveId" clId="{A7677899-49BB-4C0A-B388-2F628B496C59}" dt="2023-04-16T09:35:53.075" v="5530" actId="47"/>
        <pc:sldMkLst>
          <pc:docMk/>
          <pc:sldMk cId="318581970" sldId="345"/>
        </pc:sldMkLst>
      </pc:sldChg>
      <pc:sldChg chg="new del">
        <pc:chgData name="Lucie Konečná" userId="e77d300807919a1d" providerId="LiveId" clId="{A7677899-49BB-4C0A-B388-2F628B496C59}" dt="2023-04-16T09:35:53.518" v="5531" actId="47"/>
        <pc:sldMkLst>
          <pc:docMk/>
          <pc:sldMk cId="37042554" sldId="346"/>
        </pc:sldMkLst>
      </pc:sldChg>
    </pc:docChg>
  </pc:docChgLst>
  <pc:docChgLst>
    <pc:chgData name="Lucie Konečná" userId="e77d300807919a1d" providerId="LiveId" clId="{F2EF153A-54D9-4451-83AE-A0A180DC58F7}"/>
    <pc:docChg chg="modSld">
      <pc:chgData name="Lucie Konečná" userId="e77d300807919a1d" providerId="LiveId" clId="{F2EF153A-54D9-4451-83AE-A0A180DC58F7}" dt="2023-08-31T15:21:59.772" v="1" actId="20577"/>
      <pc:docMkLst>
        <pc:docMk/>
      </pc:docMkLst>
      <pc:sldChg chg="modSp mod">
        <pc:chgData name="Lucie Konečná" userId="e77d300807919a1d" providerId="LiveId" clId="{F2EF153A-54D9-4451-83AE-A0A180DC58F7}" dt="2023-08-31T15:21:59.772" v="1" actId="20577"/>
        <pc:sldMkLst>
          <pc:docMk/>
          <pc:sldMk cId="3380935682" sldId="288"/>
        </pc:sldMkLst>
        <pc:spChg chg="mod">
          <ac:chgData name="Lucie Konečná" userId="e77d300807919a1d" providerId="LiveId" clId="{F2EF153A-54D9-4451-83AE-A0A180DC58F7}" dt="2023-08-31T15:21:59.772" v="1" actId="20577"/>
          <ac:spMkLst>
            <pc:docMk/>
            <pc:sldMk cId="3380935682" sldId="288"/>
            <ac:spMk id="5" creationId="{CDE8D2E4-083B-EA7F-6DAF-35DFC5E01D2A}"/>
          </ac:spMkLst>
        </pc:spChg>
      </pc:sldChg>
    </pc:docChg>
  </pc:docChgLst>
  <pc:docChgLst>
    <pc:chgData name="Lucie Konečná" userId="e77d300807919a1d" providerId="LiveId" clId="{5E990F57-67DF-4E38-8642-41F61814FA24}"/>
    <pc:docChg chg="undo custSel addSld delSld modSld">
      <pc:chgData name="Lucie Konečná" userId="e77d300807919a1d" providerId="LiveId" clId="{5E990F57-67DF-4E38-8642-41F61814FA24}" dt="2023-07-01T16:07:18.052" v="3294" actId="478"/>
      <pc:docMkLst>
        <pc:docMk/>
      </pc:docMkLst>
      <pc:sldChg chg="modSp mod">
        <pc:chgData name="Lucie Konečná" userId="e77d300807919a1d" providerId="LiveId" clId="{5E990F57-67DF-4E38-8642-41F61814FA24}" dt="2023-07-01T12:10:30.722" v="23" actId="20577"/>
        <pc:sldMkLst>
          <pc:docMk/>
          <pc:sldMk cId="3263342447" sldId="256"/>
        </pc:sldMkLst>
        <pc:spChg chg="mod">
          <ac:chgData name="Lucie Konečná" userId="e77d300807919a1d" providerId="LiveId" clId="{5E990F57-67DF-4E38-8642-41F61814FA24}" dt="2023-07-01T12:10:30.722" v="23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cie Konečná" userId="e77d300807919a1d" providerId="LiveId" clId="{5E990F57-67DF-4E38-8642-41F61814FA24}" dt="2023-07-01T12:10:10.507" v="0"/>
          <ac:spMkLst>
            <pc:docMk/>
            <pc:sldMk cId="3263342447" sldId="256"/>
            <ac:spMk id="5" creationId="{BDA74EBB-06F9-2F42-BBA7-49358111EC86}"/>
          </ac:spMkLst>
        </pc:spChg>
      </pc:sldChg>
      <pc:sldChg chg="del">
        <pc:chgData name="Lucie Konečná" userId="e77d300807919a1d" providerId="LiveId" clId="{5E990F57-67DF-4E38-8642-41F61814FA24}" dt="2023-07-01T12:29:30.236" v="649" actId="47"/>
        <pc:sldMkLst>
          <pc:docMk/>
          <pc:sldMk cId="4112333038" sldId="257"/>
        </pc:sldMkLst>
      </pc:sldChg>
      <pc:sldChg chg="del">
        <pc:chgData name="Lucie Konečná" userId="e77d300807919a1d" providerId="LiveId" clId="{5E990F57-67DF-4E38-8642-41F61814FA24}" dt="2023-07-01T12:29:30.714" v="650" actId="47"/>
        <pc:sldMkLst>
          <pc:docMk/>
          <pc:sldMk cId="1625353158" sldId="258"/>
        </pc:sldMkLst>
      </pc:sldChg>
      <pc:sldChg chg="delSp modSp mod">
        <pc:chgData name="Lucie Konečná" userId="e77d300807919a1d" providerId="LiveId" clId="{5E990F57-67DF-4E38-8642-41F61814FA24}" dt="2023-07-01T12:32:50.341" v="1051" actId="20577"/>
        <pc:sldMkLst>
          <pc:docMk/>
          <pc:sldMk cId="3317501288" sldId="259"/>
        </pc:sldMkLst>
        <pc:spChg chg="mod">
          <ac:chgData name="Lucie Konečná" userId="e77d300807919a1d" providerId="LiveId" clId="{5E990F57-67DF-4E38-8642-41F61814FA24}" dt="2023-07-01T12:29:57.856" v="728" actId="20577"/>
          <ac:spMkLst>
            <pc:docMk/>
            <pc:sldMk cId="3317501288" sldId="259"/>
            <ac:spMk id="4" creationId="{2679885D-163C-B3E7-AE85-159D42CCDA21}"/>
          </ac:spMkLst>
        </pc:spChg>
        <pc:spChg chg="mod">
          <ac:chgData name="Lucie Konečná" userId="e77d300807919a1d" providerId="LiveId" clId="{5E990F57-67DF-4E38-8642-41F61814FA24}" dt="2023-07-01T12:32:50.341" v="1051" actId="20577"/>
          <ac:spMkLst>
            <pc:docMk/>
            <pc:sldMk cId="3317501288" sldId="259"/>
            <ac:spMk id="5" creationId="{CED08199-4843-86FD-245C-77A707CEADBD}"/>
          </ac:spMkLst>
        </pc:spChg>
        <pc:picChg chg="del">
          <ac:chgData name="Lucie Konečná" userId="e77d300807919a1d" providerId="LiveId" clId="{5E990F57-67DF-4E38-8642-41F61814FA24}" dt="2023-07-01T12:16:53.010" v="58" actId="478"/>
          <ac:picMkLst>
            <pc:docMk/>
            <pc:sldMk cId="3317501288" sldId="259"/>
            <ac:picMk id="6" creationId="{31B63C76-2123-0028-5D82-C50962F3C5C9}"/>
          </ac:picMkLst>
        </pc:picChg>
      </pc:sldChg>
      <pc:sldChg chg="del">
        <pc:chgData name="Lucie Konečná" userId="e77d300807919a1d" providerId="LiveId" clId="{5E990F57-67DF-4E38-8642-41F61814FA24}" dt="2023-07-01T12:29:31.134" v="651" actId="47"/>
        <pc:sldMkLst>
          <pc:docMk/>
          <pc:sldMk cId="1266596826" sldId="260"/>
        </pc:sldMkLst>
      </pc:sldChg>
      <pc:sldChg chg="addSp delSp modSp new mod">
        <pc:chgData name="Lucie Konečná" userId="e77d300807919a1d" providerId="LiveId" clId="{5E990F57-67DF-4E38-8642-41F61814FA24}" dt="2023-07-01T15:37:19.232" v="2642" actId="478"/>
        <pc:sldMkLst>
          <pc:docMk/>
          <pc:sldMk cId="2664255068" sldId="260"/>
        </pc:sldMkLst>
        <pc:spChg chg="del">
          <ac:chgData name="Lucie Konečná" userId="e77d300807919a1d" providerId="LiveId" clId="{5E990F57-67DF-4E38-8642-41F61814FA24}" dt="2023-07-01T15:37:19.232" v="2642" actId="478"/>
          <ac:spMkLst>
            <pc:docMk/>
            <pc:sldMk cId="2664255068" sldId="260"/>
            <ac:spMk id="2" creationId="{E58F363A-61BB-AD1E-F4F8-B1B41461AF59}"/>
          </ac:spMkLst>
        </pc:spChg>
        <pc:spChg chg="mod">
          <ac:chgData name="Lucie Konečná" userId="e77d300807919a1d" providerId="LiveId" clId="{5E990F57-67DF-4E38-8642-41F61814FA24}" dt="2023-07-01T15:30:28.966" v="2553" actId="255"/>
          <ac:spMkLst>
            <pc:docMk/>
            <pc:sldMk cId="2664255068" sldId="260"/>
            <ac:spMk id="4" creationId="{BC377110-7581-C043-913D-74B5C53EF168}"/>
          </ac:spMkLst>
        </pc:spChg>
        <pc:spChg chg="mod">
          <ac:chgData name="Lucie Konečná" userId="e77d300807919a1d" providerId="LiveId" clId="{5E990F57-67DF-4E38-8642-41F61814FA24}" dt="2023-07-01T14:05:57.282" v="1877" actId="20577"/>
          <ac:spMkLst>
            <pc:docMk/>
            <pc:sldMk cId="2664255068" sldId="260"/>
            <ac:spMk id="5" creationId="{9818BA62-CC3F-B3EB-807A-98C0766C8C6B}"/>
          </ac:spMkLst>
        </pc:spChg>
        <pc:picChg chg="add mod">
          <ac:chgData name="Lucie Konečná" userId="e77d300807919a1d" providerId="LiveId" clId="{5E990F57-67DF-4E38-8642-41F61814FA24}" dt="2023-07-01T14:06:03.988" v="1880" actId="1076"/>
          <ac:picMkLst>
            <pc:docMk/>
            <pc:sldMk cId="2664255068" sldId="260"/>
            <ac:picMk id="7" creationId="{34189821-C0D6-557D-1194-CCF6962C2663}"/>
          </ac:picMkLst>
        </pc:picChg>
      </pc:sldChg>
      <pc:sldChg chg="del">
        <pc:chgData name="Lucie Konečná" userId="e77d300807919a1d" providerId="LiveId" clId="{5E990F57-67DF-4E38-8642-41F61814FA24}" dt="2023-07-01T12:29:32.848" v="655" actId="47"/>
        <pc:sldMkLst>
          <pc:docMk/>
          <pc:sldMk cId="2955191274" sldId="261"/>
        </pc:sldMkLst>
      </pc:sldChg>
      <pc:sldChg chg="addSp delSp modSp new mod">
        <pc:chgData name="Lucie Konečná" userId="e77d300807919a1d" providerId="LiveId" clId="{5E990F57-67DF-4E38-8642-41F61814FA24}" dt="2023-07-01T16:07:18.052" v="3294" actId="478"/>
        <pc:sldMkLst>
          <pc:docMk/>
          <pc:sldMk cId="4260741379" sldId="261"/>
        </pc:sldMkLst>
        <pc:spChg chg="del mod">
          <ac:chgData name="Lucie Konečná" userId="e77d300807919a1d" providerId="LiveId" clId="{5E990F57-67DF-4E38-8642-41F61814FA24}" dt="2023-07-01T16:07:18.052" v="3294" actId="478"/>
          <ac:spMkLst>
            <pc:docMk/>
            <pc:sldMk cId="4260741379" sldId="261"/>
            <ac:spMk id="2" creationId="{0FBD8C01-AEF4-5AB9-DF7B-5E17A464DCE4}"/>
          </ac:spMkLst>
        </pc:spChg>
        <pc:spChg chg="mod">
          <ac:chgData name="Lucie Konečná" userId="e77d300807919a1d" providerId="LiveId" clId="{5E990F57-67DF-4E38-8642-41F61814FA24}" dt="2023-07-01T15:30:40.665" v="2555" actId="255"/>
          <ac:spMkLst>
            <pc:docMk/>
            <pc:sldMk cId="4260741379" sldId="261"/>
            <ac:spMk id="4" creationId="{1FF83BCE-35B8-DA1C-514E-747CE8D15DFE}"/>
          </ac:spMkLst>
        </pc:spChg>
        <pc:spChg chg="mod">
          <ac:chgData name="Lucie Konečná" userId="e77d300807919a1d" providerId="LiveId" clId="{5E990F57-67DF-4E38-8642-41F61814FA24}" dt="2023-07-01T16:01:00.486" v="3264" actId="20577"/>
          <ac:spMkLst>
            <pc:docMk/>
            <pc:sldMk cId="4260741379" sldId="261"/>
            <ac:spMk id="5" creationId="{C3B0D677-B178-ACC2-F7D3-4B6C147950D7}"/>
          </ac:spMkLst>
        </pc:spChg>
        <pc:picChg chg="add del">
          <ac:chgData name="Lucie Konečná" userId="e77d300807919a1d" providerId="LiveId" clId="{5E990F57-67DF-4E38-8642-41F61814FA24}" dt="2023-07-01T15:48:26.024" v="2756" actId="22"/>
          <ac:picMkLst>
            <pc:docMk/>
            <pc:sldMk cId="4260741379" sldId="261"/>
            <ac:picMk id="7" creationId="{36E93471-BC99-0018-4309-51581D24F679}"/>
          </ac:picMkLst>
        </pc:picChg>
      </pc:sldChg>
      <pc:sldChg chg="delSp modSp new mod">
        <pc:chgData name="Lucie Konečná" userId="e77d300807919a1d" providerId="LiveId" clId="{5E990F57-67DF-4E38-8642-41F61814FA24}" dt="2023-07-01T16:07:12.573" v="3293" actId="478"/>
        <pc:sldMkLst>
          <pc:docMk/>
          <pc:sldMk cId="2560266696" sldId="262"/>
        </pc:sldMkLst>
        <pc:spChg chg="del">
          <ac:chgData name="Lucie Konečná" userId="e77d300807919a1d" providerId="LiveId" clId="{5E990F57-67DF-4E38-8642-41F61814FA24}" dt="2023-07-01T16:07:12.573" v="3293" actId="478"/>
          <ac:spMkLst>
            <pc:docMk/>
            <pc:sldMk cId="2560266696" sldId="262"/>
            <ac:spMk id="2" creationId="{80B60CFE-C038-A408-083B-9B827833D83B}"/>
          </ac:spMkLst>
        </pc:spChg>
        <pc:spChg chg="mod">
          <ac:chgData name="Lucie Konečná" userId="e77d300807919a1d" providerId="LiveId" clId="{5E990F57-67DF-4E38-8642-41F61814FA24}" dt="2023-07-01T15:30:47.683" v="2556" actId="255"/>
          <ac:spMkLst>
            <pc:docMk/>
            <pc:sldMk cId="2560266696" sldId="262"/>
            <ac:spMk id="4" creationId="{F0B3BF6F-A036-0EE2-796F-DFDE60EC89D7}"/>
          </ac:spMkLst>
        </pc:spChg>
        <pc:spChg chg="mod">
          <ac:chgData name="Lucie Konečná" userId="e77d300807919a1d" providerId="LiveId" clId="{5E990F57-67DF-4E38-8642-41F61814FA24}" dt="2023-07-01T16:01:08.459" v="3285" actId="20577"/>
          <ac:spMkLst>
            <pc:docMk/>
            <pc:sldMk cId="2560266696" sldId="262"/>
            <ac:spMk id="5" creationId="{DF5FBE8B-C943-98A5-8C3C-D6C90CFF8BEE}"/>
          </ac:spMkLst>
        </pc:spChg>
      </pc:sldChg>
      <pc:sldChg chg="addSp delSp modSp new mod">
        <pc:chgData name="Lucie Konečná" userId="e77d300807919a1d" providerId="LiveId" clId="{5E990F57-67DF-4E38-8642-41F61814FA24}" dt="2023-07-01T16:07:08.821" v="3292" actId="478"/>
        <pc:sldMkLst>
          <pc:docMk/>
          <pc:sldMk cId="702362944" sldId="263"/>
        </pc:sldMkLst>
        <pc:spChg chg="del">
          <ac:chgData name="Lucie Konečná" userId="e77d300807919a1d" providerId="LiveId" clId="{5E990F57-67DF-4E38-8642-41F61814FA24}" dt="2023-07-01T16:07:08.821" v="3292" actId="478"/>
          <ac:spMkLst>
            <pc:docMk/>
            <pc:sldMk cId="702362944" sldId="263"/>
            <ac:spMk id="2" creationId="{D55066CF-096A-B4A9-0D5B-258625A89BBE}"/>
          </ac:spMkLst>
        </pc:spChg>
        <pc:spChg chg="mod">
          <ac:chgData name="Lucie Konečná" userId="e77d300807919a1d" providerId="LiveId" clId="{5E990F57-67DF-4E38-8642-41F61814FA24}" dt="2023-07-01T15:30:57.288" v="2558" actId="122"/>
          <ac:spMkLst>
            <pc:docMk/>
            <pc:sldMk cId="702362944" sldId="263"/>
            <ac:spMk id="4" creationId="{E5F82E58-0F49-C738-6F35-B1F6123E14D5}"/>
          </ac:spMkLst>
        </pc:spChg>
        <pc:spChg chg="del">
          <ac:chgData name="Lucie Konečná" userId="e77d300807919a1d" providerId="LiveId" clId="{5E990F57-67DF-4E38-8642-41F61814FA24}" dt="2023-07-01T13:20:12.448" v="1538" actId="22"/>
          <ac:spMkLst>
            <pc:docMk/>
            <pc:sldMk cId="702362944" sldId="263"/>
            <ac:spMk id="5" creationId="{8B9ED39F-BD29-9189-0C6F-B10980EDA08E}"/>
          </ac:spMkLst>
        </pc:spChg>
        <pc:picChg chg="add mod ord">
          <ac:chgData name="Lucie Konečná" userId="e77d300807919a1d" providerId="LiveId" clId="{5E990F57-67DF-4E38-8642-41F61814FA24}" dt="2023-07-01T13:20:12.448" v="1538" actId="22"/>
          <ac:picMkLst>
            <pc:docMk/>
            <pc:sldMk cId="702362944" sldId="263"/>
            <ac:picMk id="7" creationId="{9B4CDD8F-DBA9-336B-32C8-D289D52BBA1A}"/>
          </ac:picMkLst>
        </pc:picChg>
      </pc:sldChg>
      <pc:sldChg chg="del">
        <pc:chgData name="Lucie Konečná" userId="e77d300807919a1d" providerId="LiveId" clId="{5E990F57-67DF-4E38-8642-41F61814FA24}" dt="2023-07-01T12:29:29.697" v="648" actId="47"/>
        <pc:sldMkLst>
          <pc:docMk/>
          <pc:sldMk cId="3757265596" sldId="263"/>
        </pc:sldMkLst>
      </pc:sldChg>
      <pc:sldChg chg="delSp modSp new mod">
        <pc:chgData name="Lucie Konečná" userId="e77d300807919a1d" providerId="LiveId" clId="{5E990F57-67DF-4E38-8642-41F61814FA24}" dt="2023-07-01T15:37:26.662" v="2643" actId="478"/>
        <pc:sldMkLst>
          <pc:docMk/>
          <pc:sldMk cId="439058086" sldId="264"/>
        </pc:sldMkLst>
        <pc:spChg chg="del">
          <ac:chgData name="Lucie Konečná" userId="e77d300807919a1d" providerId="LiveId" clId="{5E990F57-67DF-4E38-8642-41F61814FA24}" dt="2023-07-01T15:37:26.662" v="2643" actId="478"/>
          <ac:spMkLst>
            <pc:docMk/>
            <pc:sldMk cId="439058086" sldId="264"/>
            <ac:spMk id="2" creationId="{1E9CCF17-96EB-3455-0B55-48B53A9CAFA3}"/>
          </ac:spMkLst>
        </pc:spChg>
        <pc:spChg chg="mod">
          <ac:chgData name="Lucie Konečná" userId="e77d300807919a1d" providerId="LiveId" clId="{5E990F57-67DF-4E38-8642-41F61814FA24}" dt="2023-07-01T15:27:49.586" v="2530" actId="255"/>
          <ac:spMkLst>
            <pc:docMk/>
            <pc:sldMk cId="439058086" sldId="264"/>
            <ac:spMk id="4" creationId="{E9A10F28-52B4-20BA-0FAF-FB39F928D582}"/>
          </ac:spMkLst>
        </pc:spChg>
        <pc:spChg chg="mod">
          <ac:chgData name="Lucie Konečná" userId="e77d300807919a1d" providerId="LiveId" clId="{5E990F57-67DF-4E38-8642-41F61814FA24}" dt="2023-07-01T12:42:24.028" v="1098" actId="1076"/>
          <ac:spMkLst>
            <pc:docMk/>
            <pc:sldMk cId="439058086" sldId="264"/>
            <ac:spMk id="5" creationId="{7D8F1050-0CB5-366E-5EE7-B7F9782DEDD1}"/>
          </ac:spMkLst>
        </pc:spChg>
      </pc:sldChg>
      <pc:sldChg chg="del">
        <pc:chgData name="Lucie Konečná" userId="e77d300807919a1d" providerId="LiveId" clId="{5E990F57-67DF-4E38-8642-41F61814FA24}" dt="2023-07-01T12:29:33.357" v="656" actId="47"/>
        <pc:sldMkLst>
          <pc:docMk/>
          <pc:sldMk cId="1599191064" sldId="265"/>
        </pc:sldMkLst>
      </pc:sldChg>
      <pc:sldChg chg="modSp new del mod">
        <pc:chgData name="Lucie Konečná" userId="e77d300807919a1d" providerId="LiveId" clId="{5E990F57-67DF-4E38-8642-41F61814FA24}" dt="2023-07-01T13:39:24.988" v="1573" actId="47"/>
        <pc:sldMkLst>
          <pc:docMk/>
          <pc:sldMk cId="1727334416" sldId="265"/>
        </pc:sldMkLst>
        <pc:spChg chg="mod">
          <ac:chgData name="Lucie Konečná" userId="e77d300807919a1d" providerId="LiveId" clId="{5E990F57-67DF-4E38-8642-41F61814FA24}" dt="2023-07-01T12:39:08.596" v="1096" actId="122"/>
          <ac:spMkLst>
            <pc:docMk/>
            <pc:sldMk cId="1727334416" sldId="265"/>
            <ac:spMk id="4" creationId="{4F886125-91F3-37BC-0242-BD41247B6748}"/>
          </ac:spMkLst>
        </pc:spChg>
      </pc:sldChg>
      <pc:sldChg chg="addSp delSp modSp new mod">
        <pc:chgData name="Lucie Konečná" userId="e77d300807919a1d" providerId="LiveId" clId="{5E990F57-67DF-4E38-8642-41F61814FA24}" dt="2023-07-01T15:37:29.497" v="2644" actId="478"/>
        <pc:sldMkLst>
          <pc:docMk/>
          <pc:sldMk cId="1203511076" sldId="266"/>
        </pc:sldMkLst>
        <pc:spChg chg="del">
          <ac:chgData name="Lucie Konečná" userId="e77d300807919a1d" providerId="LiveId" clId="{5E990F57-67DF-4E38-8642-41F61814FA24}" dt="2023-07-01T15:37:29.497" v="2644" actId="478"/>
          <ac:spMkLst>
            <pc:docMk/>
            <pc:sldMk cId="1203511076" sldId="266"/>
            <ac:spMk id="2" creationId="{46610EB8-E02E-5CDF-37A7-F5D490D2D692}"/>
          </ac:spMkLst>
        </pc:spChg>
        <pc:spChg chg="mod">
          <ac:chgData name="Lucie Konečná" userId="e77d300807919a1d" providerId="LiveId" clId="{5E990F57-67DF-4E38-8642-41F61814FA24}" dt="2023-07-01T15:27:55.267" v="2531" actId="255"/>
          <ac:spMkLst>
            <pc:docMk/>
            <pc:sldMk cId="1203511076" sldId="266"/>
            <ac:spMk id="4" creationId="{C8C21BF0-D024-929D-B71C-B224C68E724A}"/>
          </ac:spMkLst>
        </pc:spChg>
        <pc:spChg chg="mod">
          <ac:chgData name="Lucie Konečná" userId="e77d300807919a1d" providerId="LiveId" clId="{5E990F57-67DF-4E38-8642-41F61814FA24}" dt="2023-07-01T13:00:26.236" v="1326" actId="20577"/>
          <ac:spMkLst>
            <pc:docMk/>
            <pc:sldMk cId="1203511076" sldId="266"/>
            <ac:spMk id="5" creationId="{70DA6C11-321C-D791-2DE4-A74254256EF5}"/>
          </ac:spMkLst>
        </pc:spChg>
        <pc:picChg chg="add mod">
          <ac:chgData name="Lucie Konečná" userId="e77d300807919a1d" providerId="LiveId" clId="{5E990F57-67DF-4E38-8642-41F61814FA24}" dt="2023-07-01T13:00:32.205" v="1329" actId="1076"/>
          <ac:picMkLst>
            <pc:docMk/>
            <pc:sldMk cId="1203511076" sldId="266"/>
            <ac:picMk id="7" creationId="{869B44D9-5683-3742-E523-3B8205167252}"/>
          </ac:picMkLst>
        </pc:picChg>
      </pc:sldChg>
      <pc:sldChg chg="delSp modSp new mod">
        <pc:chgData name="Lucie Konečná" userId="e77d300807919a1d" providerId="LiveId" clId="{5E990F57-67DF-4E38-8642-41F61814FA24}" dt="2023-07-01T15:37:32.491" v="2645" actId="478"/>
        <pc:sldMkLst>
          <pc:docMk/>
          <pc:sldMk cId="1200947384" sldId="267"/>
        </pc:sldMkLst>
        <pc:spChg chg="del">
          <ac:chgData name="Lucie Konečná" userId="e77d300807919a1d" providerId="LiveId" clId="{5E990F57-67DF-4E38-8642-41F61814FA24}" dt="2023-07-01T15:37:32.491" v="2645" actId="478"/>
          <ac:spMkLst>
            <pc:docMk/>
            <pc:sldMk cId="1200947384" sldId="267"/>
            <ac:spMk id="2" creationId="{80B16C75-45FB-E57B-4FA5-1B67AF6ED730}"/>
          </ac:spMkLst>
        </pc:spChg>
        <pc:spChg chg="mod">
          <ac:chgData name="Lucie Konečná" userId="e77d300807919a1d" providerId="LiveId" clId="{5E990F57-67DF-4E38-8642-41F61814FA24}" dt="2023-07-01T15:28:00.664" v="2532" actId="255"/>
          <ac:spMkLst>
            <pc:docMk/>
            <pc:sldMk cId="1200947384" sldId="267"/>
            <ac:spMk id="4" creationId="{7614C6E2-A7BB-7E3B-DCB0-888CB77358DA}"/>
          </ac:spMkLst>
        </pc:spChg>
        <pc:spChg chg="mod">
          <ac:chgData name="Lucie Konečná" userId="e77d300807919a1d" providerId="LiveId" clId="{5E990F57-67DF-4E38-8642-41F61814FA24}" dt="2023-07-01T13:09:21.066" v="1399"/>
          <ac:spMkLst>
            <pc:docMk/>
            <pc:sldMk cId="1200947384" sldId="267"/>
            <ac:spMk id="5" creationId="{B8112E25-95EF-AECD-4F4F-7F3A55B025C9}"/>
          </ac:spMkLst>
        </pc:spChg>
      </pc:sldChg>
      <pc:sldChg chg="del">
        <pc:chgData name="Lucie Konečná" userId="e77d300807919a1d" providerId="LiveId" clId="{5E990F57-67DF-4E38-8642-41F61814FA24}" dt="2023-07-01T12:29:34.969" v="660" actId="47"/>
        <pc:sldMkLst>
          <pc:docMk/>
          <pc:sldMk cId="2833810780" sldId="267"/>
        </pc:sldMkLst>
      </pc:sldChg>
      <pc:sldChg chg="delSp modSp new mod">
        <pc:chgData name="Lucie Konečná" userId="e77d300807919a1d" providerId="LiveId" clId="{5E990F57-67DF-4E38-8642-41F61814FA24}" dt="2023-07-01T16:06:46.541" v="3290" actId="255"/>
        <pc:sldMkLst>
          <pc:docMk/>
          <pc:sldMk cId="188254123" sldId="268"/>
        </pc:sldMkLst>
        <pc:spChg chg="del">
          <ac:chgData name="Lucie Konečná" userId="e77d300807919a1d" providerId="LiveId" clId="{5E990F57-67DF-4E38-8642-41F61814FA24}" dt="2023-07-01T15:38:53.511" v="2660" actId="478"/>
          <ac:spMkLst>
            <pc:docMk/>
            <pc:sldMk cId="188254123" sldId="268"/>
            <ac:spMk id="2" creationId="{211217D4-2F40-4EBB-9EC3-5F2E79AC736F}"/>
          </ac:spMkLst>
        </pc:spChg>
        <pc:spChg chg="mod">
          <ac:chgData name="Lucie Konečná" userId="e77d300807919a1d" providerId="LiveId" clId="{5E990F57-67DF-4E38-8642-41F61814FA24}" dt="2023-07-01T15:30:05.190" v="2550" actId="255"/>
          <ac:spMkLst>
            <pc:docMk/>
            <pc:sldMk cId="188254123" sldId="268"/>
            <ac:spMk id="4" creationId="{548FA600-B5AC-A2B7-FCC9-67FA19D34744}"/>
          </ac:spMkLst>
        </pc:spChg>
        <pc:spChg chg="mod">
          <ac:chgData name="Lucie Konečná" userId="e77d300807919a1d" providerId="LiveId" clId="{5E990F57-67DF-4E38-8642-41F61814FA24}" dt="2023-07-01T16:06:46.541" v="3290" actId="255"/>
          <ac:spMkLst>
            <pc:docMk/>
            <pc:sldMk cId="188254123" sldId="268"/>
            <ac:spMk id="5" creationId="{A61EDA26-F6CB-D813-4C75-1C6FDE9D8058}"/>
          </ac:spMkLst>
        </pc:spChg>
      </pc:sldChg>
      <pc:sldChg chg="del">
        <pc:chgData name="Lucie Konečná" userId="e77d300807919a1d" providerId="LiveId" clId="{5E990F57-67DF-4E38-8642-41F61814FA24}" dt="2023-07-01T12:29:33.810" v="657" actId="47"/>
        <pc:sldMkLst>
          <pc:docMk/>
          <pc:sldMk cId="1759670732" sldId="268"/>
        </pc:sldMkLst>
      </pc:sldChg>
      <pc:sldChg chg="delSp modSp new mod">
        <pc:chgData name="Lucie Konečná" userId="e77d300807919a1d" providerId="LiveId" clId="{5E990F57-67DF-4E38-8642-41F61814FA24}" dt="2023-07-01T15:37:39.350" v="2646" actId="478"/>
        <pc:sldMkLst>
          <pc:docMk/>
          <pc:sldMk cId="3649733480" sldId="269"/>
        </pc:sldMkLst>
        <pc:spChg chg="del">
          <ac:chgData name="Lucie Konečná" userId="e77d300807919a1d" providerId="LiveId" clId="{5E990F57-67DF-4E38-8642-41F61814FA24}" dt="2023-07-01T15:37:39.350" v="2646" actId="478"/>
          <ac:spMkLst>
            <pc:docMk/>
            <pc:sldMk cId="3649733480" sldId="269"/>
            <ac:spMk id="2" creationId="{8037B1F0-1A5C-2021-C53D-30F713189573}"/>
          </ac:spMkLst>
        </pc:spChg>
        <pc:spChg chg="mod">
          <ac:chgData name="Lucie Konečná" userId="e77d300807919a1d" providerId="LiveId" clId="{5E990F57-67DF-4E38-8642-41F61814FA24}" dt="2023-07-01T15:28:12.402" v="2533" actId="255"/>
          <ac:spMkLst>
            <pc:docMk/>
            <pc:sldMk cId="3649733480" sldId="269"/>
            <ac:spMk id="4" creationId="{F9AA1DA9-E65E-9116-01FB-2DCD116AC2FC}"/>
          </ac:spMkLst>
        </pc:spChg>
        <pc:spChg chg="mod">
          <ac:chgData name="Lucie Konečná" userId="e77d300807919a1d" providerId="LiveId" clId="{5E990F57-67DF-4E38-8642-41F61814FA24}" dt="2023-07-01T14:35:49.336" v="2277" actId="20577"/>
          <ac:spMkLst>
            <pc:docMk/>
            <pc:sldMk cId="3649733480" sldId="269"/>
            <ac:spMk id="5" creationId="{ADD6CA41-BEFA-5D34-365D-5E9812181FE0}"/>
          </ac:spMkLst>
        </pc:spChg>
      </pc:sldChg>
      <pc:sldChg chg="del">
        <pc:chgData name="Lucie Konečná" userId="e77d300807919a1d" providerId="LiveId" clId="{5E990F57-67DF-4E38-8642-41F61814FA24}" dt="2023-07-01T12:29:34.240" v="658" actId="47"/>
        <pc:sldMkLst>
          <pc:docMk/>
          <pc:sldMk cId="3865729803" sldId="269"/>
        </pc:sldMkLst>
      </pc:sldChg>
      <pc:sldChg chg="del">
        <pc:chgData name="Lucie Konečná" userId="e77d300807919a1d" providerId="LiveId" clId="{5E990F57-67DF-4E38-8642-41F61814FA24}" dt="2023-07-01T12:29:34.631" v="659" actId="47"/>
        <pc:sldMkLst>
          <pc:docMk/>
          <pc:sldMk cId="1798758558" sldId="270"/>
        </pc:sldMkLst>
      </pc:sldChg>
      <pc:sldChg chg="addSp delSp modSp new mod">
        <pc:chgData name="Lucie Konečná" userId="e77d300807919a1d" providerId="LiveId" clId="{5E990F57-67DF-4E38-8642-41F61814FA24}" dt="2023-07-01T15:38:19.304" v="2652" actId="1076"/>
        <pc:sldMkLst>
          <pc:docMk/>
          <pc:sldMk cId="3304665604" sldId="270"/>
        </pc:sldMkLst>
        <pc:spChg chg="del">
          <ac:chgData name="Lucie Konečná" userId="e77d300807919a1d" providerId="LiveId" clId="{5E990F57-67DF-4E38-8642-41F61814FA24}" dt="2023-07-01T15:38:14.211" v="2651" actId="478"/>
          <ac:spMkLst>
            <pc:docMk/>
            <pc:sldMk cId="3304665604" sldId="270"/>
            <ac:spMk id="2" creationId="{39B832ED-CC90-FC84-A3F7-2B1EA4531D95}"/>
          </ac:spMkLst>
        </pc:spChg>
        <pc:spChg chg="mod">
          <ac:chgData name="Lucie Konečná" userId="e77d300807919a1d" providerId="LiveId" clId="{5E990F57-67DF-4E38-8642-41F61814FA24}" dt="2023-07-01T15:28:55.122" v="2539" actId="255"/>
          <ac:spMkLst>
            <pc:docMk/>
            <pc:sldMk cId="3304665604" sldId="270"/>
            <ac:spMk id="4" creationId="{33309288-0473-5909-2B63-7A9FD1C928EB}"/>
          </ac:spMkLst>
        </pc:spChg>
        <pc:spChg chg="mod">
          <ac:chgData name="Lucie Konečná" userId="e77d300807919a1d" providerId="LiveId" clId="{5E990F57-67DF-4E38-8642-41F61814FA24}" dt="2023-07-01T15:38:19.304" v="2652" actId="1076"/>
          <ac:spMkLst>
            <pc:docMk/>
            <pc:sldMk cId="3304665604" sldId="270"/>
            <ac:spMk id="5" creationId="{BD42E0E4-A95D-041E-C24C-CB810391EB85}"/>
          </ac:spMkLst>
        </pc:spChg>
        <pc:picChg chg="add del mod">
          <ac:chgData name="Lucie Konečná" userId="e77d300807919a1d" providerId="LiveId" clId="{5E990F57-67DF-4E38-8642-41F61814FA24}" dt="2023-07-01T14:13:44.749" v="2049" actId="478"/>
          <ac:picMkLst>
            <pc:docMk/>
            <pc:sldMk cId="3304665604" sldId="270"/>
            <ac:picMk id="6" creationId="{87BCB36E-B15F-195F-55F1-5603450ED248}"/>
          </ac:picMkLst>
        </pc:picChg>
      </pc:sldChg>
      <pc:sldChg chg="addSp delSp modSp new mod">
        <pc:chgData name="Lucie Konečná" userId="e77d300807919a1d" providerId="LiveId" clId="{5E990F57-67DF-4E38-8642-41F61814FA24}" dt="2023-07-01T15:38:24.110" v="2653" actId="478"/>
        <pc:sldMkLst>
          <pc:docMk/>
          <pc:sldMk cId="266990904" sldId="271"/>
        </pc:sldMkLst>
        <pc:spChg chg="del">
          <ac:chgData name="Lucie Konečná" userId="e77d300807919a1d" providerId="LiveId" clId="{5E990F57-67DF-4E38-8642-41F61814FA24}" dt="2023-07-01T15:38:24.110" v="2653" actId="478"/>
          <ac:spMkLst>
            <pc:docMk/>
            <pc:sldMk cId="266990904" sldId="271"/>
            <ac:spMk id="2" creationId="{EF9808A6-9BB2-9354-E005-DA316E82D9EB}"/>
          </ac:spMkLst>
        </pc:spChg>
        <pc:spChg chg="mod">
          <ac:chgData name="Lucie Konečná" userId="e77d300807919a1d" providerId="LiveId" clId="{5E990F57-67DF-4E38-8642-41F61814FA24}" dt="2023-07-01T15:29:02.282" v="2540" actId="255"/>
          <ac:spMkLst>
            <pc:docMk/>
            <pc:sldMk cId="266990904" sldId="271"/>
            <ac:spMk id="4" creationId="{B82D7AAF-B5E9-5D7F-A66A-414BD6F81387}"/>
          </ac:spMkLst>
        </pc:spChg>
        <pc:spChg chg="del mod">
          <ac:chgData name="Lucie Konečná" userId="e77d300807919a1d" providerId="LiveId" clId="{5E990F57-67DF-4E38-8642-41F61814FA24}" dt="2023-07-01T13:31:49.846" v="1568" actId="22"/>
          <ac:spMkLst>
            <pc:docMk/>
            <pc:sldMk cId="266990904" sldId="271"/>
            <ac:spMk id="5" creationId="{73534204-C392-923A-BE5D-B608C2ABD047}"/>
          </ac:spMkLst>
        </pc:spChg>
        <pc:picChg chg="add mod ord">
          <ac:chgData name="Lucie Konečná" userId="e77d300807919a1d" providerId="LiveId" clId="{5E990F57-67DF-4E38-8642-41F61814FA24}" dt="2023-07-01T13:31:53.522" v="1569" actId="14100"/>
          <ac:picMkLst>
            <pc:docMk/>
            <pc:sldMk cId="266990904" sldId="271"/>
            <ac:picMk id="7" creationId="{D0D8E9B0-C356-D52F-843A-AF75783FBFCD}"/>
          </ac:picMkLst>
        </pc:picChg>
      </pc:sldChg>
      <pc:sldChg chg="del">
        <pc:chgData name="Lucie Konečná" userId="e77d300807919a1d" providerId="LiveId" clId="{5E990F57-67DF-4E38-8642-41F61814FA24}" dt="2023-07-01T12:29:36.266" v="664" actId="47"/>
        <pc:sldMkLst>
          <pc:docMk/>
          <pc:sldMk cId="2608546234" sldId="271"/>
        </pc:sldMkLst>
      </pc:sldChg>
      <pc:sldChg chg="addSp delSp modSp new mod">
        <pc:chgData name="Lucie Konečná" userId="e77d300807919a1d" providerId="LiveId" clId="{5E990F57-67DF-4E38-8642-41F61814FA24}" dt="2023-07-01T15:38:30.223" v="2654" actId="478"/>
        <pc:sldMkLst>
          <pc:docMk/>
          <pc:sldMk cId="1211620426" sldId="272"/>
        </pc:sldMkLst>
        <pc:spChg chg="del">
          <ac:chgData name="Lucie Konečná" userId="e77d300807919a1d" providerId="LiveId" clId="{5E990F57-67DF-4E38-8642-41F61814FA24}" dt="2023-07-01T15:38:30.223" v="2654" actId="478"/>
          <ac:spMkLst>
            <pc:docMk/>
            <pc:sldMk cId="1211620426" sldId="272"/>
            <ac:spMk id="2" creationId="{49535968-9303-AE59-391C-623F126A0FB6}"/>
          </ac:spMkLst>
        </pc:spChg>
        <pc:spChg chg="mod">
          <ac:chgData name="Lucie Konečná" userId="e77d300807919a1d" providerId="LiveId" clId="{5E990F57-67DF-4E38-8642-41F61814FA24}" dt="2023-07-01T15:29:12.266" v="2542" actId="122"/>
          <ac:spMkLst>
            <pc:docMk/>
            <pc:sldMk cId="1211620426" sldId="272"/>
            <ac:spMk id="4" creationId="{67F0D4D3-7CE5-766E-7FC9-70642DA6C569}"/>
          </ac:spMkLst>
        </pc:spChg>
        <pc:spChg chg="del">
          <ac:chgData name="Lucie Konečná" userId="e77d300807919a1d" providerId="LiveId" clId="{5E990F57-67DF-4E38-8642-41F61814FA24}" dt="2023-07-01T13:33:24.926" v="1571" actId="22"/>
          <ac:spMkLst>
            <pc:docMk/>
            <pc:sldMk cId="1211620426" sldId="272"/>
            <ac:spMk id="5" creationId="{2B6EA88F-C2DD-9720-1350-ACBAFE13EBF8}"/>
          </ac:spMkLst>
        </pc:spChg>
        <pc:picChg chg="add mod ord">
          <ac:chgData name="Lucie Konečná" userId="e77d300807919a1d" providerId="LiveId" clId="{5E990F57-67DF-4E38-8642-41F61814FA24}" dt="2023-07-01T13:33:24.926" v="1571" actId="22"/>
          <ac:picMkLst>
            <pc:docMk/>
            <pc:sldMk cId="1211620426" sldId="272"/>
            <ac:picMk id="7" creationId="{14CCDE16-5A24-D614-8260-068BC1EE88F4}"/>
          </ac:picMkLst>
        </pc:picChg>
      </pc:sldChg>
      <pc:sldChg chg="del">
        <pc:chgData name="Lucie Konečná" userId="e77d300807919a1d" providerId="LiveId" clId="{5E990F57-67DF-4E38-8642-41F61814FA24}" dt="2023-07-01T12:30:01.434" v="729" actId="47"/>
        <pc:sldMkLst>
          <pc:docMk/>
          <pc:sldMk cId="4163387884" sldId="272"/>
        </pc:sldMkLst>
      </pc:sldChg>
      <pc:sldChg chg="addSp delSp modSp new mod">
        <pc:chgData name="Lucie Konečná" userId="e77d300807919a1d" providerId="LiveId" clId="{5E990F57-67DF-4E38-8642-41F61814FA24}" dt="2023-07-01T16:06:10.375" v="3288" actId="255"/>
        <pc:sldMkLst>
          <pc:docMk/>
          <pc:sldMk cId="1179346483" sldId="273"/>
        </pc:sldMkLst>
        <pc:spChg chg="del">
          <ac:chgData name="Lucie Konečná" userId="e77d300807919a1d" providerId="LiveId" clId="{5E990F57-67DF-4E38-8642-41F61814FA24}" dt="2023-07-01T15:38:33.532" v="2655" actId="478"/>
          <ac:spMkLst>
            <pc:docMk/>
            <pc:sldMk cId="1179346483" sldId="273"/>
            <ac:spMk id="2" creationId="{59530C4E-BA0A-C5CB-19B3-2FB43324ED4B}"/>
          </ac:spMkLst>
        </pc:spChg>
        <pc:spChg chg="mod">
          <ac:chgData name="Lucie Konečná" userId="e77d300807919a1d" providerId="LiveId" clId="{5E990F57-67DF-4E38-8642-41F61814FA24}" dt="2023-07-01T15:29:19.102" v="2543" actId="255"/>
          <ac:spMkLst>
            <pc:docMk/>
            <pc:sldMk cId="1179346483" sldId="273"/>
            <ac:spMk id="4" creationId="{D7E315F0-AE3D-8EFF-6436-1FF8456AE035}"/>
          </ac:spMkLst>
        </pc:spChg>
        <pc:spChg chg="mod">
          <ac:chgData name="Lucie Konečná" userId="e77d300807919a1d" providerId="LiveId" clId="{5E990F57-67DF-4E38-8642-41F61814FA24}" dt="2023-07-01T16:06:10.375" v="3288" actId="255"/>
          <ac:spMkLst>
            <pc:docMk/>
            <pc:sldMk cId="1179346483" sldId="273"/>
            <ac:spMk id="5" creationId="{725E854D-469B-4A06-71D9-BC674F014BE7}"/>
          </ac:spMkLst>
        </pc:spChg>
        <pc:picChg chg="add mod">
          <ac:chgData name="Lucie Konečná" userId="e77d300807919a1d" providerId="LiveId" clId="{5E990F57-67DF-4E38-8642-41F61814FA24}" dt="2023-07-01T14:53:47.954" v="2338" actId="1076"/>
          <ac:picMkLst>
            <pc:docMk/>
            <pc:sldMk cId="1179346483" sldId="273"/>
            <ac:picMk id="7" creationId="{398376E6-0614-B51F-031B-4A25A51FC673}"/>
          </ac:picMkLst>
        </pc:picChg>
      </pc:sldChg>
      <pc:sldChg chg="del">
        <pc:chgData name="Lucie Konečná" userId="e77d300807919a1d" providerId="LiveId" clId="{5E990F57-67DF-4E38-8642-41F61814FA24}" dt="2023-07-01T12:29:35.692" v="662" actId="47"/>
        <pc:sldMkLst>
          <pc:docMk/>
          <pc:sldMk cId="3079919594" sldId="274"/>
        </pc:sldMkLst>
      </pc:sldChg>
      <pc:sldChg chg="addSp delSp modSp new mod">
        <pc:chgData name="Lucie Konečná" userId="e77d300807919a1d" providerId="LiveId" clId="{5E990F57-67DF-4E38-8642-41F61814FA24}" dt="2023-07-01T15:38:36.916" v="2656" actId="478"/>
        <pc:sldMkLst>
          <pc:docMk/>
          <pc:sldMk cId="3131304923" sldId="274"/>
        </pc:sldMkLst>
        <pc:spChg chg="del">
          <ac:chgData name="Lucie Konečná" userId="e77d300807919a1d" providerId="LiveId" clId="{5E990F57-67DF-4E38-8642-41F61814FA24}" dt="2023-07-01T15:38:36.916" v="2656" actId="478"/>
          <ac:spMkLst>
            <pc:docMk/>
            <pc:sldMk cId="3131304923" sldId="274"/>
            <ac:spMk id="2" creationId="{AA9E939A-12F9-2DA3-E4EA-DF7C556B640A}"/>
          </ac:spMkLst>
        </pc:spChg>
        <pc:spChg chg="mod">
          <ac:chgData name="Lucie Konečná" userId="e77d300807919a1d" providerId="LiveId" clId="{5E990F57-67DF-4E38-8642-41F61814FA24}" dt="2023-07-01T15:29:25.806" v="2544" actId="255"/>
          <ac:spMkLst>
            <pc:docMk/>
            <pc:sldMk cId="3131304923" sldId="274"/>
            <ac:spMk id="4" creationId="{7061D6FE-4557-70DC-EEA5-5E1C4BEB95B1}"/>
          </ac:spMkLst>
        </pc:spChg>
        <pc:spChg chg="mod">
          <ac:chgData name="Lucie Konečná" userId="e77d300807919a1d" providerId="LiveId" clId="{5E990F57-67DF-4E38-8642-41F61814FA24}" dt="2023-07-01T15:01:59.903" v="2435"/>
          <ac:spMkLst>
            <pc:docMk/>
            <pc:sldMk cId="3131304923" sldId="274"/>
            <ac:spMk id="5" creationId="{7558D325-E9C9-5308-F739-21F94E69F7FF}"/>
          </ac:spMkLst>
        </pc:spChg>
        <pc:picChg chg="add mod">
          <ac:chgData name="Lucie Konečná" userId="e77d300807919a1d" providerId="LiveId" clId="{5E990F57-67DF-4E38-8642-41F61814FA24}" dt="2023-07-01T15:01:11.460" v="2421" actId="1076"/>
          <ac:picMkLst>
            <pc:docMk/>
            <pc:sldMk cId="3131304923" sldId="274"/>
            <ac:picMk id="7" creationId="{7FF4814E-B980-19CD-A0C7-6B380B419B8D}"/>
          </ac:picMkLst>
        </pc:picChg>
      </pc:sldChg>
      <pc:sldChg chg="del">
        <pc:chgData name="Lucie Konečná" userId="e77d300807919a1d" providerId="LiveId" clId="{5E990F57-67DF-4E38-8642-41F61814FA24}" dt="2023-07-01T12:29:35.310" v="661" actId="47"/>
        <pc:sldMkLst>
          <pc:docMk/>
          <pc:sldMk cId="177939409" sldId="275"/>
        </pc:sldMkLst>
      </pc:sldChg>
      <pc:sldChg chg="delSp modSp new mod">
        <pc:chgData name="Lucie Konečná" userId="e77d300807919a1d" providerId="LiveId" clId="{5E990F57-67DF-4E38-8642-41F61814FA24}" dt="2023-07-01T16:06:31.295" v="3289" actId="255"/>
        <pc:sldMkLst>
          <pc:docMk/>
          <pc:sldMk cId="325331529" sldId="275"/>
        </pc:sldMkLst>
        <pc:spChg chg="del">
          <ac:chgData name="Lucie Konečná" userId="e77d300807919a1d" providerId="LiveId" clId="{5E990F57-67DF-4E38-8642-41F61814FA24}" dt="2023-07-01T15:38:40.797" v="2657" actId="478"/>
          <ac:spMkLst>
            <pc:docMk/>
            <pc:sldMk cId="325331529" sldId="275"/>
            <ac:spMk id="2" creationId="{4E0E4F0F-1D04-F062-AAC0-84B23E0DC7E0}"/>
          </ac:spMkLst>
        </pc:spChg>
        <pc:spChg chg="mod">
          <ac:chgData name="Lucie Konečná" userId="e77d300807919a1d" providerId="LiveId" clId="{5E990F57-67DF-4E38-8642-41F61814FA24}" dt="2023-07-01T15:29:33.055" v="2545" actId="255"/>
          <ac:spMkLst>
            <pc:docMk/>
            <pc:sldMk cId="325331529" sldId="275"/>
            <ac:spMk id="4" creationId="{D3631D7C-486D-239F-80D1-158A44474208}"/>
          </ac:spMkLst>
        </pc:spChg>
        <pc:spChg chg="mod">
          <ac:chgData name="Lucie Konečná" userId="e77d300807919a1d" providerId="LiveId" clId="{5E990F57-67DF-4E38-8642-41F61814FA24}" dt="2023-07-01T16:06:31.295" v="3289" actId="255"/>
          <ac:spMkLst>
            <pc:docMk/>
            <pc:sldMk cId="325331529" sldId="275"/>
            <ac:spMk id="5" creationId="{05D97DD6-14E0-7A4F-E958-C43F7B38F6C9}"/>
          </ac:spMkLst>
        </pc:spChg>
      </pc:sldChg>
      <pc:sldChg chg="del">
        <pc:chgData name="Lucie Konečná" userId="e77d300807919a1d" providerId="LiveId" clId="{5E990F57-67DF-4E38-8642-41F61814FA24}" dt="2023-07-01T12:29:35.982" v="663" actId="47"/>
        <pc:sldMkLst>
          <pc:docMk/>
          <pc:sldMk cId="1849188144" sldId="276"/>
        </pc:sldMkLst>
      </pc:sldChg>
      <pc:sldChg chg="delSp modSp new mod">
        <pc:chgData name="Lucie Konečná" userId="e77d300807919a1d" providerId="LiveId" clId="{5E990F57-67DF-4E38-8642-41F61814FA24}" dt="2023-07-01T15:38:50.439" v="2659" actId="478"/>
        <pc:sldMkLst>
          <pc:docMk/>
          <pc:sldMk cId="2069676040" sldId="276"/>
        </pc:sldMkLst>
        <pc:spChg chg="del">
          <ac:chgData name="Lucie Konečná" userId="e77d300807919a1d" providerId="LiveId" clId="{5E990F57-67DF-4E38-8642-41F61814FA24}" dt="2023-07-01T15:38:50.439" v="2659" actId="478"/>
          <ac:spMkLst>
            <pc:docMk/>
            <pc:sldMk cId="2069676040" sldId="276"/>
            <ac:spMk id="2" creationId="{12C734D8-916E-E823-6BA4-E7F3A07773CE}"/>
          </ac:spMkLst>
        </pc:spChg>
        <pc:spChg chg="mod">
          <ac:chgData name="Lucie Konečná" userId="e77d300807919a1d" providerId="LiveId" clId="{5E990F57-67DF-4E38-8642-41F61814FA24}" dt="2023-07-01T15:29:52.979" v="2548" actId="255"/>
          <ac:spMkLst>
            <pc:docMk/>
            <pc:sldMk cId="2069676040" sldId="276"/>
            <ac:spMk id="4" creationId="{6EEA0822-B501-F7C9-A17F-1A2CE0078872}"/>
          </ac:spMkLst>
        </pc:spChg>
        <pc:spChg chg="mod">
          <ac:chgData name="Lucie Konečná" userId="e77d300807919a1d" providerId="LiveId" clId="{5E990F57-67DF-4E38-8642-41F61814FA24}" dt="2023-07-01T14:18:58.480" v="2098" actId="20577"/>
          <ac:spMkLst>
            <pc:docMk/>
            <pc:sldMk cId="2069676040" sldId="276"/>
            <ac:spMk id="5" creationId="{69E5C757-FE59-8AD5-B5B6-514725D42854}"/>
          </ac:spMkLst>
        </pc:spChg>
      </pc:sldChg>
      <pc:sldChg chg="del">
        <pc:chgData name="Lucie Konečná" userId="e77d300807919a1d" providerId="LiveId" clId="{5E990F57-67DF-4E38-8642-41F61814FA24}" dt="2023-07-01T12:29:36.595" v="665" actId="47"/>
        <pc:sldMkLst>
          <pc:docMk/>
          <pc:sldMk cId="2306840507" sldId="277"/>
        </pc:sldMkLst>
      </pc:sldChg>
      <pc:sldChg chg="addSp delSp modSp new mod">
        <pc:chgData name="Lucie Konečná" userId="e77d300807919a1d" providerId="LiveId" clId="{5E990F57-67DF-4E38-8642-41F61814FA24}" dt="2023-07-01T15:38:56.908" v="2661" actId="478"/>
        <pc:sldMkLst>
          <pc:docMk/>
          <pc:sldMk cId="4087641923" sldId="277"/>
        </pc:sldMkLst>
        <pc:spChg chg="del">
          <ac:chgData name="Lucie Konečná" userId="e77d300807919a1d" providerId="LiveId" clId="{5E990F57-67DF-4E38-8642-41F61814FA24}" dt="2023-07-01T15:38:56.908" v="2661" actId="478"/>
          <ac:spMkLst>
            <pc:docMk/>
            <pc:sldMk cId="4087641923" sldId="277"/>
            <ac:spMk id="2" creationId="{B7BDD301-C54E-4CDE-DD6D-1029B77AC39B}"/>
          </ac:spMkLst>
        </pc:spChg>
        <pc:spChg chg="mod">
          <ac:chgData name="Lucie Konečná" userId="e77d300807919a1d" providerId="LiveId" clId="{5E990F57-67DF-4E38-8642-41F61814FA24}" dt="2023-07-01T15:30:18.540" v="2551" actId="255"/>
          <ac:spMkLst>
            <pc:docMk/>
            <pc:sldMk cId="4087641923" sldId="277"/>
            <ac:spMk id="4" creationId="{0BA6B43A-F953-60EE-7908-0A63DAA492B4}"/>
          </ac:spMkLst>
        </pc:spChg>
        <pc:spChg chg="del">
          <ac:chgData name="Lucie Konečná" userId="e77d300807919a1d" providerId="LiveId" clId="{5E990F57-67DF-4E38-8642-41F61814FA24}" dt="2023-07-01T13:54:34.742" v="1775"/>
          <ac:spMkLst>
            <pc:docMk/>
            <pc:sldMk cId="4087641923" sldId="277"/>
            <ac:spMk id="5" creationId="{7E7DC1FA-821F-3861-7CF4-57C8C9C32FAB}"/>
          </ac:spMkLst>
        </pc:spChg>
        <pc:picChg chg="add mod">
          <ac:chgData name="Lucie Konečná" userId="e77d300807919a1d" providerId="LiveId" clId="{5E990F57-67DF-4E38-8642-41F61814FA24}" dt="2023-07-01T13:54:34.742" v="1775"/>
          <ac:picMkLst>
            <pc:docMk/>
            <pc:sldMk cId="4087641923" sldId="277"/>
            <ac:picMk id="6" creationId="{577D0434-081A-7630-60AB-527B837292AA}"/>
          </ac:picMkLst>
        </pc:picChg>
      </pc:sldChg>
      <pc:sldChg chg="del">
        <pc:chgData name="Lucie Konečná" userId="e77d300807919a1d" providerId="LiveId" clId="{5E990F57-67DF-4E38-8642-41F61814FA24}" dt="2023-07-01T12:29:37.268" v="667" actId="47"/>
        <pc:sldMkLst>
          <pc:docMk/>
          <pc:sldMk cId="2546872773" sldId="278"/>
        </pc:sldMkLst>
      </pc:sldChg>
      <pc:sldChg chg="addSp delSp modSp new mod">
        <pc:chgData name="Lucie Konečná" userId="e77d300807919a1d" providerId="LiveId" clId="{5E990F57-67DF-4E38-8642-41F61814FA24}" dt="2023-07-01T15:43:16.986" v="2717" actId="1076"/>
        <pc:sldMkLst>
          <pc:docMk/>
          <pc:sldMk cId="3966216264" sldId="278"/>
        </pc:sldMkLst>
        <pc:spChg chg="del">
          <ac:chgData name="Lucie Konečná" userId="e77d300807919a1d" providerId="LiveId" clId="{5E990F57-67DF-4E38-8642-41F61814FA24}" dt="2023-07-01T15:37:14.820" v="2641" actId="478"/>
          <ac:spMkLst>
            <pc:docMk/>
            <pc:sldMk cId="3966216264" sldId="278"/>
            <ac:spMk id="2" creationId="{E66EB82F-57D0-04F8-9BCD-F86C08A2107C}"/>
          </ac:spMkLst>
        </pc:spChg>
        <pc:spChg chg="mod">
          <ac:chgData name="Lucie Konečná" userId="e77d300807919a1d" providerId="LiveId" clId="{5E990F57-67DF-4E38-8642-41F61814FA24}" dt="2023-07-01T15:35:18.014" v="2620" actId="1076"/>
          <ac:spMkLst>
            <pc:docMk/>
            <pc:sldMk cId="3966216264" sldId="278"/>
            <ac:spMk id="4" creationId="{EB330154-B36E-3665-FDFE-A0D84A02E825}"/>
          </ac:spMkLst>
        </pc:spChg>
        <pc:spChg chg="mod">
          <ac:chgData name="Lucie Konečná" userId="e77d300807919a1d" providerId="LiveId" clId="{5E990F57-67DF-4E38-8642-41F61814FA24}" dt="2023-07-01T15:35:27.393" v="2623"/>
          <ac:spMkLst>
            <pc:docMk/>
            <pc:sldMk cId="3966216264" sldId="278"/>
            <ac:spMk id="5" creationId="{C4BB0F0D-1035-0B4B-F6F6-510D55435364}"/>
          </ac:spMkLst>
        </pc:spChg>
        <pc:graphicFrameChg chg="add del mod modGraphic">
          <ac:chgData name="Lucie Konečná" userId="e77d300807919a1d" providerId="LiveId" clId="{5E990F57-67DF-4E38-8642-41F61814FA24}" dt="2023-07-01T15:36:10.377" v="2637"/>
          <ac:graphicFrameMkLst>
            <pc:docMk/>
            <pc:sldMk cId="3966216264" sldId="278"/>
            <ac:graphicFrameMk id="6" creationId="{1F2E847F-8E90-3199-E807-7E360F98AA43}"/>
          </ac:graphicFrameMkLst>
        </pc:graphicFrameChg>
        <pc:picChg chg="add del mod">
          <ac:chgData name="Lucie Konečná" userId="e77d300807919a1d" providerId="LiveId" clId="{5E990F57-67DF-4E38-8642-41F61814FA24}" dt="2023-07-01T15:43:08.149" v="2713" actId="478"/>
          <ac:picMkLst>
            <pc:docMk/>
            <pc:sldMk cId="3966216264" sldId="278"/>
            <ac:picMk id="8" creationId="{FB28EF80-925E-AF0B-187E-71B43187CD7D}"/>
          </ac:picMkLst>
        </pc:picChg>
        <pc:picChg chg="add mod">
          <ac:chgData name="Lucie Konečná" userId="e77d300807919a1d" providerId="LiveId" clId="{5E990F57-67DF-4E38-8642-41F61814FA24}" dt="2023-07-01T15:43:16.986" v="2717" actId="1076"/>
          <ac:picMkLst>
            <pc:docMk/>
            <pc:sldMk cId="3966216264" sldId="278"/>
            <ac:picMk id="10" creationId="{4D3CA20F-39A9-8B63-9742-8CC968C4AA4C}"/>
          </ac:picMkLst>
        </pc:picChg>
      </pc:sldChg>
      <pc:sldChg chg="del">
        <pc:chgData name="Lucie Konečná" userId="e77d300807919a1d" providerId="LiveId" clId="{5E990F57-67DF-4E38-8642-41F61814FA24}" dt="2023-07-01T12:29:36.968" v="666" actId="47"/>
        <pc:sldMkLst>
          <pc:docMk/>
          <pc:sldMk cId="103081290" sldId="279"/>
        </pc:sldMkLst>
      </pc:sldChg>
      <pc:sldChg chg="addSp delSp modSp new mod">
        <pc:chgData name="Lucie Konečná" userId="e77d300807919a1d" providerId="LiveId" clId="{5E990F57-67DF-4E38-8642-41F61814FA24}" dt="2023-07-01T15:28:19.889" v="2534" actId="255"/>
        <pc:sldMkLst>
          <pc:docMk/>
          <pc:sldMk cId="1615376214" sldId="279"/>
        </pc:sldMkLst>
        <pc:spChg chg="mod">
          <ac:chgData name="Lucie Konečná" userId="e77d300807919a1d" providerId="LiveId" clId="{5E990F57-67DF-4E38-8642-41F61814FA24}" dt="2023-07-01T15:28:19.889" v="2534" actId="255"/>
          <ac:spMkLst>
            <pc:docMk/>
            <pc:sldMk cId="1615376214" sldId="279"/>
            <ac:spMk id="4" creationId="{5EDF8A97-A0A1-674D-9517-14CA426A1CB9}"/>
          </ac:spMkLst>
        </pc:spChg>
        <pc:spChg chg="del">
          <ac:chgData name="Lucie Konečná" userId="e77d300807919a1d" providerId="LiveId" clId="{5E990F57-67DF-4E38-8642-41F61814FA24}" dt="2023-07-01T14:10:19.847" v="1962" actId="22"/>
          <ac:spMkLst>
            <pc:docMk/>
            <pc:sldMk cId="1615376214" sldId="279"/>
            <ac:spMk id="5" creationId="{EC0B7C1A-09E1-3381-A2E3-F004543AD082}"/>
          </ac:spMkLst>
        </pc:spChg>
        <pc:spChg chg="add mod">
          <ac:chgData name="Lucie Konečná" userId="e77d300807919a1d" providerId="LiveId" clId="{5E990F57-67DF-4E38-8642-41F61814FA24}" dt="2023-07-01T14:12:39.402" v="2048" actId="20577"/>
          <ac:spMkLst>
            <pc:docMk/>
            <pc:sldMk cId="1615376214" sldId="279"/>
            <ac:spMk id="9" creationId="{6F46A598-2342-23A9-5931-75CD6C7025B1}"/>
          </ac:spMkLst>
        </pc:spChg>
        <pc:picChg chg="add del mod ord modCrop">
          <ac:chgData name="Lucie Konečná" userId="e77d300807919a1d" providerId="LiveId" clId="{5E990F57-67DF-4E38-8642-41F61814FA24}" dt="2023-07-01T14:11:47.538" v="1965" actId="478"/>
          <ac:picMkLst>
            <pc:docMk/>
            <pc:sldMk cId="1615376214" sldId="279"/>
            <ac:picMk id="7" creationId="{D24FB2FE-9E42-1D20-4B0E-2786ED17AFC7}"/>
          </ac:picMkLst>
        </pc:picChg>
        <pc:picChg chg="add mod">
          <ac:chgData name="Lucie Konečná" userId="e77d300807919a1d" providerId="LiveId" clId="{5E990F57-67DF-4E38-8642-41F61814FA24}" dt="2023-07-01T14:13:57.190" v="2070" actId="1076"/>
          <ac:picMkLst>
            <pc:docMk/>
            <pc:sldMk cId="1615376214" sldId="279"/>
            <ac:picMk id="10" creationId="{245EC1E4-4C01-3F18-C01D-16FE3C2EFE1B}"/>
          </ac:picMkLst>
        </pc:picChg>
      </pc:sldChg>
      <pc:sldChg chg="addSp delSp modSp new mod">
        <pc:chgData name="Lucie Konečná" userId="e77d300807919a1d" providerId="LiveId" clId="{5E990F57-67DF-4E38-8642-41F61814FA24}" dt="2023-07-01T15:38:44.128" v="2658" actId="478"/>
        <pc:sldMkLst>
          <pc:docMk/>
          <pc:sldMk cId="229947950" sldId="280"/>
        </pc:sldMkLst>
        <pc:spChg chg="del">
          <ac:chgData name="Lucie Konečná" userId="e77d300807919a1d" providerId="LiveId" clId="{5E990F57-67DF-4E38-8642-41F61814FA24}" dt="2023-07-01T15:38:44.128" v="2658" actId="478"/>
          <ac:spMkLst>
            <pc:docMk/>
            <pc:sldMk cId="229947950" sldId="280"/>
            <ac:spMk id="2" creationId="{3007B1FD-0C19-F265-01F5-88077390D86E}"/>
          </ac:spMkLst>
        </pc:spChg>
        <pc:spChg chg="mod">
          <ac:chgData name="Lucie Konečná" userId="e77d300807919a1d" providerId="LiveId" clId="{5E990F57-67DF-4E38-8642-41F61814FA24}" dt="2023-07-01T15:29:47.504" v="2547" actId="122"/>
          <ac:spMkLst>
            <pc:docMk/>
            <pc:sldMk cId="229947950" sldId="280"/>
            <ac:spMk id="4" creationId="{8D073235-D822-3921-0EF5-C2BF97AA0DC1}"/>
          </ac:spMkLst>
        </pc:spChg>
        <pc:spChg chg="del">
          <ac:chgData name="Lucie Konečná" userId="e77d300807919a1d" providerId="LiveId" clId="{5E990F57-67DF-4E38-8642-41F61814FA24}" dt="2023-07-01T14:26:14.514" v="2160" actId="22"/>
          <ac:spMkLst>
            <pc:docMk/>
            <pc:sldMk cId="229947950" sldId="280"/>
            <ac:spMk id="5" creationId="{3C1A7DFC-3C5E-813B-3614-AB9AE31C5A38}"/>
          </ac:spMkLst>
        </pc:spChg>
        <pc:picChg chg="add mod ord">
          <ac:chgData name="Lucie Konečná" userId="e77d300807919a1d" providerId="LiveId" clId="{5E990F57-67DF-4E38-8642-41F61814FA24}" dt="2023-07-01T14:26:24.067" v="2164" actId="14100"/>
          <ac:picMkLst>
            <pc:docMk/>
            <pc:sldMk cId="229947950" sldId="280"/>
            <ac:picMk id="7" creationId="{BF070FFC-147F-1484-B0D9-2501FFA133BE}"/>
          </ac:picMkLst>
        </pc:picChg>
      </pc:sldChg>
      <pc:sldChg chg="addSp delSp modSp new mod modClrScheme chgLayout">
        <pc:chgData name="Lucie Konečná" userId="e77d300807919a1d" providerId="LiveId" clId="{5E990F57-67DF-4E38-8642-41F61814FA24}" dt="2023-07-01T15:37:42.889" v="2647" actId="478"/>
        <pc:sldMkLst>
          <pc:docMk/>
          <pc:sldMk cId="1287139505" sldId="281"/>
        </pc:sldMkLst>
        <pc:spChg chg="del mod">
          <ac:chgData name="Lucie Konečná" userId="e77d300807919a1d" providerId="LiveId" clId="{5E990F57-67DF-4E38-8642-41F61814FA24}" dt="2023-07-01T15:37:42.889" v="2647" actId="478"/>
          <ac:spMkLst>
            <pc:docMk/>
            <pc:sldMk cId="1287139505" sldId="281"/>
            <ac:spMk id="2" creationId="{889C46D7-0BBF-5B33-6412-EC3FF949FD15}"/>
          </ac:spMkLst>
        </pc:spChg>
        <pc:spChg chg="mod">
          <ac:chgData name="Lucie Konečná" userId="e77d300807919a1d" providerId="LiveId" clId="{5E990F57-67DF-4E38-8642-41F61814FA24}" dt="2023-07-01T15:27:12.622" v="2527" actId="26606"/>
          <ac:spMkLst>
            <pc:docMk/>
            <pc:sldMk cId="1287139505" sldId="281"/>
            <ac:spMk id="3" creationId="{2F3E2D72-B7FF-897F-E4B3-3C353F3F28E3}"/>
          </ac:spMkLst>
        </pc:spChg>
        <pc:spChg chg="mod">
          <ac:chgData name="Lucie Konečná" userId="e77d300807919a1d" providerId="LiveId" clId="{5E990F57-67DF-4E38-8642-41F61814FA24}" dt="2023-07-01T15:28:38.971" v="2535" actId="255"/>
          <ac:spMkLst>
            <pc:docMk/>
            <pc:sldMk cId="1287139505" sldId="281"/>
            <ac:spMk id="4" creationId="{F377841C-5CC7-0EE7-9120-6CBBAB64C291}"/>
          </ac:spMkLst>
        </pc:spChg>
        <pc:spChg chg="add del">
          <ac:chgData name="Lucie Konečná" userId="e77d300807919a1d" providerId="LiveId" clId="{5E990F57-67DF-4E38-8642-41F61814FA24}" dt="2023-07-01T15:26:51.614" v="2526"/>
          <ac:spMkLst>
            <pc:docMk/>
            <pc:sldMk cId="1287139505" sldId="281"/>
            <ac:spMk id="5" creationId="{214415C5-AAC2-E1F0-D477-C48AD04C002E}"/>
          </ac:spMkLst>
        </pc:spChg>
        <pc:spChg chg="add del mod">
          <ac:chgData name="Lucie Konečná" userId="e77d300807919a1d" providerId="LiveId" clId="{5E990F57-67DF-4E38-8642-41F61814FA24}" dt="2023-07-01T15:27:25.152" v="2528" actId="478"/>
          <ac:spMkLst>
            <pc:docMk/>
            <pc:sldMk cId="1287139505" sldId="281"/>
            <ac:spMk id="12" creationId="{4BD8F84C-4136-78AC-73B5-0E01898FB5F0}"/>
          </ac:spMkLst>
        </pc:spChg>
        <pc:graphicFrameChg chg="add del mod modGraphic">
          <ac:chgData name="Lucie Konečná" userId="e77d300807919a1d" providerId="LiveId" clId="{5E990F57-67DF-4E38-8642-41F61814FA24}" dt="2023-07-01T15:25:08.125" v="2525"/>
          <ac:graphicFrameMkLst>
            <pc:docMk/>
            <pc:sldMk cId="1287139505" sldId="281"/>
            <ac:graphicFrameMk id="6" creationId="{5C21A49B-E8F8-5CB4-3E04-ECA090F9A1DB}"/>
          </ac:graphicFrameMkLst>
        </pc:graphicFrameChg>
        <pc:graphicFrameChg chg="add mod modGraphic">
          <ac:chgData name="Lucie Konečná" userId="e77d300807919a1d" providerId="LiveId" clId="{5E990F57-67DF-4E38-8642-41F61814FA24}" dt="2023-07-01T15:28:48.302" v="2538" actId="1076"/>
          <ac:graphicFrameMkLst>
            <pc:docMk/>
            <pc:sldMk cId="1287139505" sldId="281"/>
            <ac:graphicFrameMk id="7" creationId="{A8C10543-A8F5-A183-972E-E14D370E3E5A}"/>
          </ac:graphicFrameMkLst>
        </pc:graphicFrameChg>
      </pc:sldChg>
      <pc:sldChg chg="del">
        <pc:chgData name="Lucie Konečná" userId="e77d300807919a1d" providerId="LiveId" clId="{5E990F57-67DF-4E38-8642-41F61814FA24}" dt="2023-07-01T12:29:38.468" v="670" actId="47"/>
        <pc:sldMkLst>
          <pc:docMk/>
          <pc:sldMk cId="2637271780" sldId="281"/>
        </pc:sldMkLst>
      </pc:sldChg>
      <pc:sldChg chg="delSp modSp new mod">
        <pc:chgData name="Lucie Konečná" userId="e77d300807919a1d" providerId="LiveId" clId="{5E990F57-67DF-4E38-8642-41F61814FA24}" dt="2023-07-01T16:07:05.416" v="3291" actId="478"/>
        <pc:sldMkLst>
          <pc:docMk/>
          <pc:sldMk cId="1572331799" sldId="282"/>
        </pc:sldMkLst>
        <pc:spChg chg="del">
          <ac:chgData name="Lucie Konečná" userId="e77d300807919a1d" providerId="LiveId" clId="{5E990F57-67DF-4E38-8642-41F61814FA24}" dt="2023-07-01T16:07:05.416" v="3291" actId="478"/>
          <ac:spMkLst>
            <pc:docMk/>
            <pc:sldMk cId="1572331799" sldId="282"/>
            <ac:spMk id="2" creationId="{F5F118AF-B411-29D9-3D0A-DD5084EB79FA}"/>
          </ac:spMkLst>
        </pc:spChg>
        <pc:spChg chg="mod">
          <ac:chgData name="Lucie Konečná" userId="e77d300807919a1d" providerId="LiveId" clId="{5E990F57-67DF-4E38-8642-41F61814FA24}" dt="2023-07-01T15:39:32.353" v="2687" actId="1076"/>
          <ac:spMkLst>
            <pc:docMk/>
            <pc:sldMk cId="1572331799" sldId="282"/>
            <ac:spMk id="4" creationId="{676E21C0-02BF-5584-06B2-10CA2C9B7CB3}"/>
          </ac:spMkLst>
        </pc:spChg>
      </pc:sldChg>
      <pc:sldChg chg="del">
        <pc:chgData name="Lucie Konečná" userId="e77d300807919a1d" providerId="LiveId" clId="{5E990F57-67DF-4E38-8642-41F61814FA24}" dt="2023-07-01T12:29:37.726" v="668" actId="47"/>
        <pc:sldMkLst>
          <pc:docMk/>
          <pc:sldMk cId="3473877375" sldId="282"/>
        </pc:sldMkLst>
      </pc:sldChg>
      <pc:sldChg chg="new del">
        <pc:chgData name="Lucie Konečná" userId="e77d300807919a1d" providerId="LiveId" clId="{5E990F57-67DF-4E38-8642-41F61814FA24}" dt="2023-07-01T15:41:40.726" v="2712" actId="47"/>
        <pc:sldMkLst>
          <pc:docMk/>
          <pc:sldMk cId="3294376690" sldId="283"/>
        </pc:sldMkLst>
      </pc:sldChg>
      <pc:sldChg chg="del">
        <pc:chgData name="Lucie Konečná" userId="e77d300807919a1d" providerId="LiveId" clId="{5E990F57-67DF-4E38-8642-41F61814FA24}" dt="2023-07-01T12:29:38.041" v="669" actId="47"/>
        <pc:sldMkLst>
          <pc:docMk/>
          <pc:sldMk cId="3943816133" sldId="283"/>
        </pc:sldMkLst>
      </pc:sldChg>
      <pc:sldChg chg="del">
        <pc:chgData name="Lucie Konečná" userId="e77d300807919a1d" providerId="LiveId" clId="{5E990F57-67DF-4E38-8642-41F61814FA24}" dt="2023-07-01T12:29:31.528" v="652" actId="47"/>
        <pc:sldMkLst>
          <pc:docMk/>
          <pc:sldMk cId="807147055" sldId="284"/>
        </pc:sldMkLst>
      </pc:sldChg>
      <pc:sldChg chg="del">
        <pc:chgData name="Lucie Konečná" userId="e77d300807919a1d" providerId="LiveId" clId="{5E990F57-67DF-4E38-8642-41F61814FA24}" dt="2023-07-01T12:29:31.930" v="653" actId="47"/>
        <pc:sldMkLst>
          <pc:docMk/>
          <pc:sldMk cId="2443530081" sldId="286"/>
        </pc:sldMkLst>
      </pc:sldChg>
      <pc:sldChg chg="del">
        <pc:chgData name="Lucie Konečná" userId="e77d300807919a1d" providerId="LiveId" clId="{5E990F57-67DF-4E38-8642-41F61814FA24}" dt="2023-07-01T12:29:32.388" v="654" actId="47"/>
        <pc:sldMkLst>
          <pc:docMk/>
          <pc:sldMk cId="2178200082" sldId="287"/>
        </pc:sldMkLst>
      </pc:sldChg>
    </pc:docChg>
  </pc:docChgLst>
  <pc:docChgLst>
    <pc:chgData name="Lucie Konečná" userId="e77d300807919a1d" providerId="LiveId" clId="{B8D55CD6-9DFA-42BA-8287-C458C7BDE07A}"/>
    <pc:docChg chg="undo custSel addSld modSld sldOrd">
      <pc:chgData name="Lucie Konečná" userId="e77d300807919a1d" providerId="LiveId" clId="{B8D55CD6-9DFA-42BA-8287-C458C7BDE07A}" dt="2023-10-30T15:35:30.452" v="877" actId="478"/>
      <pc:docMkLst>
        <pc:docMk/>
      </pc:docMkLst>
      <pc:sldChg chg="modSp mod">
        <pc:chgData name="Lucie Konečná" userId="e77d300807919a1d" providerId="LiveId" clId="{B8D55CD6-9DFA-42BA-8287-C458C7BDE07A}" dt="2023-10-28T09:31:24.694" v="614" actId="20577"/>
        <pc:sldMkLst>
          <pc:docMk/>
          <pc:sldMk cId="3263342447" sldId="256"/>
        </pc:sldMkLst>
        <pc:spChg chg="mod">
          <ac:chgData name="Lucie Konečná" userId="e77d300807919a1d" providerId="LiveId" clId="{B8D55CD6-9DFA-42BA-8287-C458C7BDE07A}" dt="2023-10-28T09:31:24.694" v="614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Lucie Konečná" userId="e77d300807919a1d" providerId="LiveId" clId="{B8D55CD6-9DFA-42BA-8287-C458C7BDE07A}" dt="2023-10-28T09:56:33.516" v="628"/>
        <pc:sldMkLst>
          <pc:docMk/>
          <pc:sldMk cId="3317501288" sldId="259"/>
        </pc:sldMkLst>
        <pc:spChg chg="mod">
          <ac:chgData name="Lucie Konečná" userId="e77d300807919a1d" providerId="LiveId" clId="{B8D55CD6-9DFA-42BA-8287-C458C7BDE07A}" dt="2023-10-28T09:56:33.516" v="628"/>
          <ac:spMkLst>
            <pc:docMk/>
            <pc:sldMk cId="3317501288" sldId="259"/>
            <ac:spMk id="5" creationId="{CED08199-4843-86FD-245C-77A707CEADBD}"/>
          </ac:spMkLst>
        </pc:spChg>
      </pc:sldChg>
      <pc:sldChg chg="ord">
        <pc:chgData name="Lucie Konečná" userId="e77d300807919a1d" providerId="LiveId" clId="{B8D55CD6-9DFA-42BA-8287-C458C7BDE07A}" dt="2023-10-28T14:33:46.708" v="632"/>
        <pc:sldMkLst>
          <pc:docMk/>
          <pc:sldMk cId="439058086" sldId="264"/>
        </pc:sldMkLst>
      </pc:sldChg>
      <pc:sldChg chg="ord">
        <pc:chgData name="Lucie Konečná" userId="e77d300807919a1d" providerId="LiveId" clId="{B8D55CD6-9DFA-42BA-8287-C458C7BDE07A}" dt="2023-10-28T09:40:26.733" v="623"/>
        <pc:sldMkLst>
          <pc:docMk/>
          <pc:sldMk cId="4272352185" sldId="283"/>
        </pc:sldMkLst>
      </pc:sldChg>
      <pc:sldChg chg="ord">
        <pc:chgData name="Lucie Konečná" userId="e77d300807919a1d" providerId="LiveId" clId="{B8D55CD6-9DFA-42BA-8287-C458C7BDE07A}" dt="2023-10-28T09:40:54.771" v="625"/>
        <pc:sldMkLst>
          <pc:docMk/>
          <pc:sldMk cId="1740875391" sldId="284"/>
        </pc:sldMkLst>
      </pc:sldChg>
      <pc:sldChg chg="ord">
        <pc:chgData name="Lucie Konečná" userId="e77d300807919a1d" providerId="LiveId" clId="{B8D55CD6-9DFA-42BA-8287-C458C7BDE07A}" dt="2023-10-28T14:33:40.230" v="630"/>
        <pc:sldMkLst>
          <pc:docMk/>
          <pc:sldMk cId="3886641873" sldId="286"/>
        </pc:sldMkLst>
      </pc:sldChg>
      <pc:sldChg chg="modSp mod">
        <pc:chgData name="Lucie Konečná" userId="e77d300807919a1d" providerId="LiveId" clId="{B8D55CD6-9DFA-42BA-8287-C458C7BDE07A}" dt="2023-10-28T17:00:57.877" v="843" actId="20577"/>
        <pc:sldMkLst>
          <pc:docMk/>
          <pc:sldMk cId="4203005003" sldId="290"/>
        </pc:sldMkLst>
        <pc:spChg chg="mod">
          <ac:chgData name="Lucie Konečná" userId="e77d300807919a1d" providerId="LiveId" clId="{B8D55CD6-9DFA-42BA-8287-C458C7BDE07A}" dt="2023-10-28T17:00:57.877" v="843" actId="20577"/>
          <ac:spMkLst>
            <pc:docMk/>
            <pc:sldMk cId="4203005003" sldId="290"/>
            <ac:spMk id="5" creationId="{825CB976-97C1-CF87-B285-EC15C6B147E8}"/>
          </ac:spMkLst>
        </pc:spChg>
      </pc:sldChg>
      <pc:sldChg chg="modSp mod">
        <pc:chgData name="Lucie Konečná" userId="e77d300807919a1d" providerId="LiveId" clId="{B8D55CD6-9DFA-42BA-8287-C458C7BDE07A}" dt="2023-10-28T15:12:04.348" v="633" actId="20577"/>
        <pc:sldMkLst>
          <pc:docMk/>
          <pc:sldMk cId="1410541884" sldId="291"/>
        </pc:sldMkLst>
        <pc:spChg chg="mod">
          <ac:chgData name="Lucie Konečná" userId="e77d300807919a1d" providerId="LiveId" clId="{B8D55CD6-9DFA-42BA-8287-C458C7BDE07A}" dt="2023-10-28T15:12:04.348" v="633" actId="20577"/>
          <ac:spMkLst>
            <pc:docMk/>
            <pc:sldMk cId="1410541884" sldId="291"/>
            <ac:spMk id="5" creationId="{0F1AE50D-1026-F79C-AD7F-1DB3A4B5BB8D}"/>
          </ac:spMkLst>
        </pc:spChg>
      </pc:sldChg>
      <pc:sldChg chg="delSp modSp mod">
        <pc:chgData name="Lucie Konečná" userId="e77d300807919a1d" providerId="LiveId" clId="{B8D55CD6-9DFA-42BA-8287-C458C7BDE07A}" dt="2023-10-28T15:51:08.238" v="771" actId="20577"/>
        <pc:sldMkLst>
          <pc:docMk/>
          <pc:sldMk cId="1583920021" sldId="292"/>
        </pc:sldMkLst>
        <pc:spChg chg="mod">
          <ac:chgData name="Lucie Konečná" userId="e77d300807919a1d" providerId="LiveId" clId="{B8D55CD6-9DFA-42BA-8287-C458C7BDE07A}" dt="2023-10-28T15:51:08.238" v="771" actId="20577"/>
          <ac:spMkLst>
            <pc:docMk/>
            <pc:sldMk cId="1583920021" sldId="292"/>
            <ac:spMk id="5" creationId="{98148DA3-8E0C-3601-201B-88A01FC19E1F}"/>
          </ac:spMkLst>
        </pc:spChg>
        <pc:picChg chg="del mod">
          <ac:chgData name="Lucie Konečná" userId="e77d300807919a1d" providerId="LiveId" clId="{B8D55CD6-9DFA-42BA-8287-C458C7BDE07A}" dt="2023-10-28T15:35:04.937" v="708" actId="478"/>
          <ac:picMkLst>
            <pc:docMk/>
            <pc:sldMk cId="1583920021" sldId="292"/>
            <ac:picMk id="6" creationId="{E88097A1-C920-1F62-FCDB-50A4834ABC4D}"/>
          </ac:picMkLst>
        </pc:picChg>
      </pc:sldChg>
      <pc:sldChg chg="modSp mod">
        <pc:chgData name="Lucie Konečná" userId="e77d300807919a1d" providerId="LiveId" clId="{B8D55CD6-9DFA-42BA-8287-C458C7BDE07A}" dt="2023-10-27T07:52:51.993" v="6" actId="123"/>
        <pc:sldMkLst>
          <pc:docMk/>
          <pc:sldMk cId="1903277828" sldId="295"/>
        </pc:sldMkLst>
        <pc:spChg chg="mod">
          <ac:chgData name="Lucie Konečná" userId="e77d300807919a1d" providerId="LiveId" clId="{B8D55CD6-9DFA-42BA-8287-C458C7BDE07A}" dt="2023-10-27T07:52:51.993" v="6" actId="123"/>
          <ac:spMkLst>
            <pc:docMk/>
            <pc:sldMk cId="1903277828" sldId="295"/>
            <ac:spMk id="5" creationId="{E63F9DA6-ABD1-369B-4F24-D7756891C2E9}"/>
          </ac:spMkLst>
        </pc:spChg>
      </pc:sldChg>
      <pc:sldChg chg="delSp modSp mod">
        <pc:chgData name="Lucie Konečná" userId="e77d300807919a1d" providerId="LiveId" clId="{B8D55CD6-9DFA-42BA-8287-C458C7BDE07A}" dt="2023-10-27T07:52:23.548" v="2" actId="1076"/>
        <pc:sldMkLst>
          <pc:docMk/>
          <pc:sldMk cId="1885091482" sldId="296"/>
        </pc:sldMkLst>
        <pc:spChg chg="del">
          <ac:chgData name="Lucie Konečná" userId="e77d300807919a1d" providerId="LiveId" clId="{B8D55CD6-9DFA-42BA-8287-C458C7BDE07A}" dt="2023-10-27T07:52:20.899" v="1" actId="478"/>
          <ac:spMkLst>
            <pc:docMk/>
            <pc:sldMk cId="1885091482" sldId="296"/>
            <ac:spMk id="2" creationId="{E06AF914-8943-DB14-9DB4-7D2B9D64953D}"/>
          </ac:spMkLst>
        </pc:spChg>
        <pc:picChg chg="mod">
          <ac:chgData name="Lucie Konečná" userId="e77d300807919a1d" providerId="LiveId" clId="{B8D55CD6-9DFA-42BA-8287-C458C7BDE07A}" dt="2023-10-27T07:52:23.548" v="2" actId="1076"/>
          <ac:picMkLst>
            <pc:docMk/>
            <pc:sldMk cId="1885091482" sldId="296"/>
            <ac:picMk id="7" creationId="{6F00F973-93AE-6743-5635-E4CF0A8A423B}"/>
          </ac:picMkLst>
        </pc:picChg>
      </pc:sldChg>
      <pc:sldChg chg="addSp delSp modSp new mod ord modAnim">
        <pc:chgData name="Lucie Konečná" userId="e77d300807919a1d" providerId="LiveId" clId="{B8D55CD6-9DFA-42BA-8287-C458C7BDE07A}" dt="2023-10-28T08:59:23.900" v="399"/>
        <pc:sldMkLst>
          <pc:docMk/>
          <pc:sldMk cId="2159165770" sldId="297"/>
        </pc:sldMkLst>
        <pc:spChg chg="del">
          <ac:chgData name="Lucie Konečná" userId="e77d300807919a1d" providerId="LiveId" clId="{B8D55CD6-9DFA-42BA-8287-C458C7BDE07A}" dt="2023-10-28T08:56:30.649" v="236" actId="478"/>
          <ac:spMkLst>
            <pc:docMk/>
            <pc:sldMk cId="2159165770" sldId="297"/>
            <ac:spMk id="2" creationId="{062BF437-CA24-98B8-B978-B5242A23A35C}"/>
          </ac:spMkLst>
        </pc:spChg>
        <pc:spChg chg="mod">
          <ac:chgData name="Lucie Konečná" userId="e77d300807919a1d" providerId="LiveId" clId="{B8D55CD6-9DFA-42BA-8287-C458C7BDE07A}" dt="2023-10-28T08:54:48.789" v="125" actId="20577"/>
          <ac:spMkLst>
            <pc:docMk/>
            <pc:sldMk cId="2159165770" sldId="297"/>
            <ac:spMk id="4" creationId="{C16BBC7D-4A06-A572-DAB6-77052605DB4C}"/>
          </ac:spMkLst>
        </pc:spChg>
        <pc:spChg chg="del">
          <ac:chgData name="Lucie Konečná" userId="e77d300807919a1d" providerId="LiveId" clId="{B8D55CD6-9DFA-42BA-8287-C458C7BDE07A}" dt="2023-10-28T08:53:10.376" v="63" actId="3680"/>
          <ac:spMkLst>
            <pc:docMk/>
            <pc:sldMk cId="2159165770" sldId="297"/>
            <ac:spMk id="5" creationId="{85F2D442-6B60-76FD-BAF1-60CABE81B4DE}"/>
          </ac:spMkLst>
        </pc:spChg>
        <pc:graphicFrameChg chg="add mod ord modGraphic">
          <ac:chgData name="Lucie Konečná" userId="e77d300807919a1d" providerId="LiveId" clId="{B8D55CD6-9DFA-42BA-8287-C458C7BDE07A}" dt="2023-10-28T08:58:12.857" v="396" actId="20577"/>
          <ac:graphicFrameMkLst>
            <pc:docMk/>
            <pc:sldMk cId="2159165770" sldId="297"/>
            <ac:graphicFrameMk id="6" creationId="{BD418B5C-27C2-A2C9-2655-8CFE87C54836}"/>
          </ac:graphicFrameMkLst>
        </pc:graphicFrameChg>
      </pc:sldChg>
      <pc:sldChg chg="delSp modSp new mod ord">
        <pc:chgData name="Lucie Konečná" userId="e77d300807919a1d" providerId="LiveId" clId="{B8D55CD6-9DFA-42BA-8287-C458C7BDE07A}" dt="2023-10-28T09:29:32.811" v="610" actId="20577"/>
        <pc:sldMkLst>
          <pc:docMk/>
          <pc:sldMk cId="1028026300" sldId="298"/>
        </pc:sldMkLst>
        <pc:spChg chg="del">
          <ac:chgData name="Lucie Konečná" userId="e77d300807919a1d" providerId="LiveId" clId="{B8D55CD6-9DFA-42BA-8287-C458C7BDE07A}" dt="2023-10-28T09:29:12.783" v="602" actId="478"/>
          <ac:spMkLst>
            <pc:docMk/>
            <pc:sldMk cId="1028026300" sldId="298"/>
            <ac:spMk id="2" creationId="{1D38B156-E30B-A67B-BF90-FFF76AE10F11}"/>
          </ac:spMkLst>
        </pc:spChg>
        <pc:spChg chg="mod">
          <ac:chgData name="Lucie Konečná" userId="e77d300807919a1d" providerId="LiveId" clId="{B8D55CD6-9DFA-42BA-8287-C458C7BDE07A}" dt="2023-10-28T09:23:19.830" v="426" actId="122"/>
          <ac:spMkLst>
            <pc:docMk/>
            <pc:sldMk cId="1028026300" sldId="298"/>
            <ac:spMk id="4" creationId="{55B8A0BB-757D-77EF-BA20-F1C06E6B5713}"/>
          </ac:spMkLst>
        </pc:spChg>
        <pc:spChg chg="mod">
          <ac:chgData name="Lucie Konečná" userId="e77d300807919a1d" providerId="LiveId" clId="{B8D55CD6-9DFA-42BA-8287-C458C7BDE07A}" dt="2023-10-28T09:29:32.811" v="610" actId="20577"/>
          <ac:spMkLst>
            <pc:docMk/>
            <pc:sldMk cId="1028026300" sldId="298"/>
            <ac:spMk id="5" creationId="{9B40E1D4-E98E-6221-C861-3B407B7CF007}"/>
          </ac:spMkLst>
        </pc:spChg>
      </pc:sldChg>
      <pc:sldChg chg="addSp delSp modSp new mod">
        <pc:chgData name="Lucie Konečná" userId="e77d300807919a1d" providerId="LiveId" clId="{B8D55CD6-9DFA-42BA-8287-C458C7BDE07A}" dt="2023-10-28T09:38:31.538" v="621" actId="478"/>
        <pc:sldMkLst>
          <pc:docMk/>
          <pc:sldMk cId="2656823708" sldId="299"/>
        </pc:sldMkLst>
        <pc:spChg chg="del">
          <ac:chgData name="Lucie Konečná" userId="e77d300807919a1d" providerId="LiveId" clId="{B8D55CD6-9DFA-42BA-8287-C458C7BDE07A}" dt="2023-10-28T09:38:31.538" v="621" actId="478"/>
          <ac:spMkLst>
            <pc:docMk/>
            <pc:sldMk cId="2656823708" sldId="299"/>
            <ac:spMk id="2" creationId="{118D620E-0B55-357E-A536-EB7E928DDDE2}"/>
          </ac:spMkLst>
        </pc:spChg>
        <pc:spChg chg="del">
          <ac:chgData name="Lucie Konečná" userId="e77d300807919a1d" providerId="LiveId" clId="{B8D55CD6-9DFA-42BA-8287-C458C7BDE07A}" dt="2023-10-28T09:38:15.963" v="616" actId="22"/>
          <ac:spMkLst>
            <pc:docMk/>
            <pc:sldMk cId="2656823708" sldId="299"/>
            <ac:spMk id="5" creationId="{5747CEB1-138F-D757-1DBC-E57E42B36EC6}"/>
          </ac:spMkLst>
        </pc:spChg>
        <pc:picChg chg="add mod ord">
          <ac:chgData name="Lucie Konečná" userId="e77d300807919a1d" providerId="LiveId" clId="{B8D55CD6-9DFA-42BA-8287-C458C7BDE07A}" dt="2023-10-28T09:38:27.957" v="620" actId="14100"/>
          <ac:picMkLst>
            <pc:docMk/>
            <pc:sldMk cId="2656823708" sldId="299"/>
            <ac:picMk id="7" creationId="{C43F2A8E-E871-4C86-4756-A308F8CBDEFF}"/>
          </ac:picMkLst>
        </pc:picChg>
      </pc:sldChg>
      <pc:sldChg chg="delSp modSp new mod">
        <pc:chgData name="Lucie Konečná" userId="e77d300807919a1d" providerId="LiveId" clId="{B8D55CD6-9DFA-42BA-8287-C458C7BDE07A}" dt="2023-10-28T15:25:26.308" v="706" actId="20577"/>
        <pc:sldMkLst>
          <pc:docMk/>
          <pc:sldMk cId="1666071523" sldId="300"/>
        </pc:sldMkLst>
        <pc:spChg chg="del">
          <ac:chgData name="Lucie Konečná" userId="e77d300807919a1d" providerId="LiveId" clId="{B8D55CD6-9DFA-42BA-8287-C458C7BDE07A}" dt="2023-10-28T15:24:14.211" v="671" actId="478"/>
          <ac:spMkLst>
            <pc:docMk/>
            <pc:sldMk cId="1666071523" sldId="300"/>
            <ac:spMk id="2" creationId="{039AF83E-0A9E-BAE4-6816-9B97AC6BEC5F}"/>
          </ac:spMkLst>
        </pc:spChg>
        <pc:spChg chg="mod">
          <ac:chgData name="Lucie Konečná" userId="e77d300807919a1d" providerId="LiveId" clId="{B8D55CD6-9DFA-42BA-8287-C458C7BDE07A}" dt="2023-10-28T15:20:57.036" v="636" actId="122"/>
          <ac:spMkLst>
            <pc:docMk/>
            <pc:sldMk cId="1666071523" sldId="300"/>
            <ac:spMk id="4" creationId="{FF741B3F-1064-1C09-7015-01E5F19279AF}"/>
          </ac:spMkLst>
        </pc:spChg>
        <pc:spChg chg="mod">
          <ac:chgData name="Lucie Konečná" userId="e77d300807919a1d" providerId="LiveId" clId="{B8D55CD6-9DFA-42BA-8287-C458C7BDE07A}" dt="2023-10-28T15:25:26.308" v="706" actId="20577"/>
          <ac:spMkLst>
            <pc:docMk/>
            <pc:sldMk cId="1666071523" sldId="300"/>
            <ac:spMk id="5" creationId="{4151EAB4-2726-7BDC-7137-FE408D12D21A}"/>
          </ac:spMkLst>
        </pc:spChg>
      </pc:sldChg>
      <pc:sldChg chg="add">
        <pc:chgData name="Lucie Konečná" userId="e77d300807919a1d" providerId="LiveId" clId="{B8D55CD6-9DFA-42BA-8287-C458C7BDE07A}" dt="2023-10-28T15:35:02.445" v="707" actId="2890"/>
        <pc:sldMkLst>
          <pc:docMk/>
          <pc:sldMk cId="1844004118" sldId="301"/>
        </pc:sldMkLst>
      </pc:sldChg>
      <pc:sldChg chg="delSp modSp new mod ord">
        <pc:chgData name="Lucie Konečná" userId="e77d300807919a1d" providerId="LiveId" clId="{B8D55CD6-9DFA-42BA-8287-C458C7BDE07A}" dt="2023-10-28T16:47:39.794" v="841"/>
        <pc:sldMkLst>
          <pc:docMk/>
          <pc:sldMk cId="2913645525" sldId="302"/>
        </pc:sldMkLst>
        <pc:spChg chg="del">
          <ac:chgData name="Lucie Konečná" userId="e77d300807919a1d" providerId="LiveId" clId="{B8D55CD6-9DFA-42BA-8287-C458C7BDE07A}" dt="2023-10-28T16:45:34.788" v="806" actId="478"/>
          <ac:spMkLst>
            <pc:docMk/>
            <pc:sldMk cId="2913645525" sldId="302"/>
            <ac:spMk id="2" creationId="{CF8EA4BE-655C-B38F-2C9D-CBA4D4433F08}"/>
          </ac:spMkLst>
        </pc:spChg>
        <pc:spChg chg="mod">
          <ac:chgData name="Lucie Konečná" userId="e77d300807919a1d" providerId="LiveId" clId="{B8D55CD6-9DFA-42BA-8287-C458C7BDE07A}" dt="2023-10-28T16:45:13.155" v="802" actId="313"/>
          <ac:spMkLst>
            <pc:docMk/>
            <pc:sldMk cId="2913645525" sldId="302"/>
            <ac:spMk id="4" creationId="{DFF4B72E-A638-57D6-6C90-A1EDEEF58DF2}"/>
          </ac:spMkLst>
        </pc:spChg>
        <pc:spChg chg="mod">
          <ac:chgData name="Lucie Konečná" userId="e77d300807919a1d" providerId="LiveId" clId="{B8D55CD6-9DFA-42BA-8287-C458C7BDE07A}" dt="2023-10-28T16:47:26.926" v="839" actId="20577"/>
          <ac:spMkLst>
            <pc:docMk/>
            <pc:sldMk cId="2913645525" sldId="302"/>
            <ac:spMk id="5" creationId="{E71F3A67-F6F0-0232-90B5-35E08583C555}"/>
          </ac:spMkLst>
        </pc:spChg>
      </pc:sldChg>
      <pc:sldChg chg="delSp modSp new mod">
        <pc:chgData name="Lucie Konečná" userId="e77d300807919a1d" providerId="LiveId" clId="{B8D55CD6-9DFA-42BA-8287-C458C7BDE07A}" dt="2023-10-30T15:35:30.452" v="877" actId="478"/>
        <pc:sldMkLst>
          <pc:docMk/>
          <pc:sldMk cId="227834241" sldId="303"/>
        </pc:sldMkLst>
        <pc:spChg chg="del">
          <ac:chgData name="Lucie Konečná" userId="e77d300807919a1d" providerId="LiveId" clId="{B8D55CD6-9DFA-42BA-8287-C458C7BDE07A}" dt="2023-10-30T15:35:30.452" v="877" actId="478"/>
          <ac:spMkLst>
            <pc:docMk/>
            <pc:sldMk cId="227834241" sldId="303"/>
            <ac:spMk id="2" creationId="{5A246337-B454-26EE-5D7F-AA88C93EBDBD}"/>
          </ac:spMkLst>
        </pc:spChg>
        <pc:spChg chg="mod">
          <ac:chgData name="Lucie Konečná" userId="e77d300807919a1d" providerId="LiveId" clId="{B8D55CD6-9DFA-42BA-8287-C458C7BDE07A}" dt="2023-10-30T15:33:01.930" v="846" actId="122"/>
          <ac:spMkLst>
            <pc:docMk/>
            <pc:sldMk cId="227834241" sldId="303"/>
            <ac:spMk id="4" creationId="{2DD8C56D-46FE-D0F8-5DAC-4FAF8D9B1B46}"/>
          </ac:spMkLst>
        </pc:spChg>
        <pc:spChg chg="mod">
          <ac:chgData name="Lucie Konečná" userId="e77d300807919a1d" providerId="LiveId" clId="{B8D55CD6-9DFA-42BA-8287-C458C7BDE07A}" dt="2023-10-30T15:35:26.814" v="876" actId="113"/>
          <ac:spMkLst>
            <pc:docMk/>
            <pc:sldMk cId="227834241" sldId="303"/>
            <ac:spMk id="5" creationId="{FA6DB6D3-20BB-F52F-1B30-FBD1C4826405}"/>
          </ac:spMkLst>
        </pc:spChg>
      </pc:sldChg>
    </pc:docChg>
  </pc:docChgLst>
  <pc:docChgLst>
    <pc:chgData name="Lucie Konečná" userId="e77d300807919a1d" providerId="LiveId" clId="{C0FA7901-2C3F-423E-95C5-C2785B41F030}"/>
    <pc:docChg chg="undo custSel addSld delSld modSld sldOrd">
      <pc:chgData name="Lucie Konečná" userId="e77d300807919a1d" providerId="LiveId" clId="{C0FA7901-2C3F-423E-95C5-C2785B41F030}" dt="2023-08-08T15:17:44.453" v="4042" actId="20577"/>
      <pc:docMkLst>
        <pc:docMk/>
      </pc:docMkLst>
      <pc:sldChg chg="modSp mod">
        <pc:chgData name="Lucie Konečná" userId="e77d300807919a1d" providerId="LiveId" clId="{C0FA7901-2C3F-423E-95C5-C2785B41F030}" dt="2023-08-08T08:30:57.650" v="46" actId="20577"/>
        <pc:sldMkLst>
          <pc:docMk/>
          <pc:sldMk cId="3263342447" sldId="256"/>
        </pc:sldMkLst>
        <pc:spChg chg="mod">
          <ac:chgData name="Lucie Konečná" userId="e77d300807919a1d" providerId="LiveId" clId="{C0FA7901-2C3F-423E-95C5-C2785B41F030}" dt="2023-08-08T08:30:57.650" v="46" actId="20577"/>
          <ac:spMkLst>
            <pc:docMk/>
            <pc:sldMk cId="3263342447" sldId="256"/>
            <ac:spMk id="4" creationId="{2491EF5B-3067-7546-837B-2D005F3ED499}"/>
          </ac:spMkLst>
        </pc:spChg>
      </pc:sldChg>
      <pc:sldChg chg="modSp mod">
        <pc:chgData name="Lucie Konečná" userId="e77d300807919a1d" providerId="LiveId" clId="{C0FA7901-2C3F-423E-95C5-C2785B41F030}" dt="2023-08-08T08:55:51.638" v="548" actId="20577"/>
        <pc:sldMkLst>
          <pc:docMk/>
          <pc:sldMk cId="3317501288" sldId="259"/>
        </pc:sldMkLst>
        <pc:spChg chg="mod">
          <ac:chgData name="Lucie Konečná" userId="e77d300807919a1d" providerId="LiveId" clId="{C0FA7901-2C3F-423E-95C5-C2785B41F030}" dt="2023-08-08T08:37:48.139" v="60" actId="20577"/>
          <ac:spMkLst>
            <pc:docMk/>
            <pc:sldMk cId="3317501288" sldId="259"/>
            <ac:spMk id="4" creationId="{2679885D-163C-B3E7-AE85-159D42CCDA21}"/>
          </ac:spMkLst>
        </pc:spChg>
        <pc:spChg chg="mod">
          <ac:chgData name="Lucie Konečná" userId="e77d300807919a1d" providerId="LiveId" clId="{C0FA7901-2C3F-423E-95C5-C2785B41F030}" dt="2023-08-08T08:55:51.638" v="548" actId="20577"/>
          <ac:spMkLst>
            <pc:docMk/>
            <pc:sldMk cId="3317501288" sldId="259"/>
            <ac:spMk id="5" creationId="{CED08199-4843-86FD-245C-77A707CEADBD}"/>
          </ac:spMkLst>
        </pc:spChg>
      </pc:sldChg>
      <pc:sldChg chg="del">
        <pc:chgData name="Lucie Konečná" userId="e77d300807919a1d" providerId="LiveId" clId="{C0FA7901-2C3F-423E-95C5-C2785B41F030}" dt="2023-08-08T08:57:16.786" v="677" actId="47"/>
        <pc:sldMkLst>
          <pc:docMk/>
          <pc:sldMk cId="2664255068" sldId="260"/>
        </pc:sldMkLst>
      </pc:sldChg>
      <pc:sldChg chg="del">
        <pc:chgData name="Lucie Konečná" userId="e77d300807919a1d" providerId="LiveId" clId="{C0FA7901-2C3F-423E-95C5-C2785B41F030}" dt="2023-08-08T08:57:18.073" v="679" actId="47"/>
        <pc:sldMkLst>
          <pc:docMk/>
          <pc:sldMk cId="4260741379" sldId="261"/>
        </pc:sldMkLst>
      </pc:sldChg>
      <pc:sldChg chg="del">
        <pc:chgData name="Lucie Konečná" userId="e77d300807919a1d" providerId="LiveId" clId="{C0FA7901-2C3F-423E-95C5-C2785B41F030}" dt="2023-08-08T08:57:18.779" v="680" actId="47"/>
        <pc:sldMkLst>
          <pc:docMk/>
          <pc:sldMk cId="2560266696" sldId="262"/>
        </pc:sldMkLst>
      </pc:sldChg>
      <pc:sldChg chg="del">
        <pc:chgData name="Lucie Konečná" userId="e77d300807919a1d" providerId="LiveId" clId="{C0FA7901-2C3F-423E-95C5-C2785B41F030}" dt="2023-08-08T08:57:19.510" v="681" actId="47"/>
        <pc:sldMkLst>
          <pc:docMk/>
          <pc:sldMk cId="702362944" sldId="263"/>
        </pc:sldMkLst>
      </pc:sldChg>
      <pc:sldChg chg="modSp mod">
        <pc:chgData name="Lucie Konečná" userId="e77d300807919a1d" providerId="LiveId" clId="{C0FA7901-2C3F-423E-95C5-C2785B41F030}" dt="2023-08-08T09:15:19.042" v="792" actId="20577"/>
        <pc:sldMkLst>
          <pc:docMk/>
          <pc:sldMk cId="439058086" sldId="264"/>
        </pc:sldMkLst>
        <pc:spChg chg="mod">
          <ac:chgData name="Lucie Konečná" userId="e77d300807919a1d" providerId="LiveId" clId="{C0FA7901-2C3F-423E-95C5-C2785B41F030}" dt="2023-08-08T08:56:52.841" v="661" actId="313"/>
          <ac:spMkLst>
            <pc:docMk/>
            <pc:sldMk cId="439058086" sldId="264"/>
            <ac:spMk id="4" creationId="{E9A10F28-52B4-20BA-0FAF-FB39F928D582}"/>
          </ac:spMkLst>
        </pc:spChg>
        <pc:spChg chg="mod">
          <ac:chgData name="Lucie Konečná" userId="e77d300807919a1d" providerId="LiveId" clId="{C0FA7901-2C3F-423E-95C5-C2785B41F030}" dt="2023-08-08T09:15:19.042" v="792" actId="20577"/>
          <ac:spMkLst>
            <pc:docMk/>
            <pc:sldMk cId="439058086" sldId="264"/>
            <ac:spMk id="5" creationId="{7D8F1050-0CB5-366E-5EE7-B7F9782DEDD1}"/>
          </ac:spMkLst>
        </pc:spChg>
      </pc:sldChg>
      <pc:sldChg chg="del">
        <pc:chgData name="Lucie Konečná" userId="e77d300807919a1d" providerId="LiveId" clId="{C0FA7901-2C3F-423E-95C5-C2785B41F030}" dt="2023-08-08T08:57:08.247" v="662" actId="47"/>
        <pc:sldMkLst>
          <pc:docMk/>
          <pc:sldMk cId="1203511076" sldId="266"/>
        </pc:sldMkLst>
      </pc:sldChg>
      <pc:sldChg chg="del">
        <pc:chgData name="Lucie Konečná" userId="e77d300807919a1d" providerId="LiveId" clId="{C0FA7901-2C3F-423E-95C5-C2785B41F030}" dt="2023-08-08T08:57:09.068" v="663" actId="47"/>
        <pc:sldMkLst>
          <pc:docMk/>
          <pc:sldMk cId="1200947384" sldId="267"/>
        </pc:sldMkLst>
      </pc:sldChg>
      <pc:sldChg chg="del">
        <pc:chgData name="Lucie Konečná" userId="e77d300807919a1d" providerId="LiveId" clId="{C0FA7901-2C3F-423E-95C5-C2785B41F030}" dt="2023-08-08T08:57:15.643" v="675" actId="47"/>
        <pc:sldMkLst>
          <pc:docMk/>
          <pc:sldMk cId="188254123" sldId="268"/>
        </pc:sldMkLst>
      </pc:sldChg>
      <pc:sldChg chg="del">
        <pc:chgData name="Lucie Konečná" userId="e77d300807919a1d" providerId="LiveId" clId="{C0FA7901-2C3F-423E-95C5-C2785B41F030}" dt="2023-08-08T08:57:09.546" v="664" actId="47"/>
        <pc:sldMkLst>
          <pc:docMk/>
          <pc:sldMk cId="3649733480" sldId="269"/>
        </pc:sldMkLst>
      </pc:sldChg>
      <pc:sldChg chg="del">
        <pc:chgData name="Lucie Konečná" userId="e77d300807919a1d" providerId="LiveId" clId="{C0FA7901-2C3F-423E-95C5-C2785B41F030}" dt="2023-08-08T08:57:10.908" v="667" actId="47"/>
        <pc:sldMkLst>
          <pc:docMk/>
          <pc:sldMk cId="3304665604" sldId="270"/>
        </pc:sldMkLst>
      </pc:sldChg>
      <pc:sldChg chg="del">
        <pc:chgData name="Lucie Konečná" userId="e77d300807919a1d" providerId="LiveId" clId="{C0FA7901-2C3F-423E-95C5-C2785B41F030}" dt="2023-08-08T08:57:11.501" v="668" actId="47"/>
        <pc:sldMkLst>
          <pc:docMk/>
          <pc:sldMk cId="266990904" sldId="271"/>
        </pc:sldMkLst>
      </pc:sldChg>
      <pc:sldChg chg="del">
        <pc:chgData name="Lucie Konečná" userId="e77d300807919a1d" providerId="LiveId" clId="{C0FA7901-2C3F-423E-95C5-C2785B41F030}" dt="2023-08-08T08:57:12.052" v="669" actId="47"/>
        <pc:sldMkLst>
          <pc:docMk/>
          <pc:sldMk cId="1211620426" sldId="272"/>
        </pc:sldMkLst>
      </pc:sldChg>
      <pc:sldChg chg="del">
        <pc:chgData name="Lucie Konečná" userId="e77d300807919a1d" providerId="LiveId" clId="{C0FA7901-2C3F-423E-95C5-C2785B41F030}" dt="2023-08-08T08:57:12.572" v="670" actId="47"/>
        <pc:sldMkLst>
          <pc:docMk/>
          <pc:sldMk cId="1179346483" sldId="273"/>
        </pc:sldMkLst>
      </pc:sldChg>
      <pc:sldChg chg="del">
        <pc:chgData name="Lucie Konečná" userId="e77d300807919a1d" providerId="LiveId" clId="{C0FA7901-2C3F-423E-95C5-C2785B41F030}" dt="2023-08-08T08:57:13.202" v="671" actId="47"/>
        <pc:sldMkLst>
          <pc:docMk/>
          <pc:sldMk cId="3131304923" sldId="274"/>
        </pc:sldMkLst>
      </pc:sldChg>
      <pc:sldChg chg="del">
        <pc:chgData name="Lucie Konečná" userId="e77d300807919a1d" providerId="LiveId" clId="{C0FA7901-2C3F-423E-95C5-C2785B41F030}" dt="2023-08-08T08:57:13.887" v="672" actId="47"/>
        <pc:sldMkLst>
          <pc:docMk/>
          <pc:sldMk cId="325331529" sldId="275"/>
        </pc:sldMkLst>
      </pc:sldChg>
      <pc:sldChg chg="del">
        <pc:chgData name="Lucie Konečná" userId="e77d300807919a1d" providerId="LiveId" clId="{C0FA7901-2C3F-423E-95C5-C2785B41F030}" dt="2023-08-08T08:57:15.016" v="674" actId="47"/>
        <pc:sldMkLst>
          <pc:docMk/>
          <pc:sldMk cId="2069676040" sldId="276"/>
        </pc:sldMkLst>
      </pc:sldChg>
      <pc:sldChg chg="del">
        <pc:chgData name="Lucie Konečná" userId="e77d300807919a1d" providerId="LiveId" clId="{C0FA7901-2C3F-423E-95C5-C2785B41F030}" dt="2023-08-08T08:57:16.262" v="676" actId="47"/>
        <pc:sldMkLst>
          <pc:docMk/>
          <pc:sldMk cId="4087641923" sldId="277"/>
        </pc:sldMkLst>
      </pc:sldChg>
      <pc:sldChg chg="del">
        <pc:chgData name="Lucie Konečná" userId="e77d300807919a1d" providerId="LiveId" clId="{C0FA7901-2C3F-423E-95C5-C2785B41F030}" dt="2023-08-08T08:57:17.338" v="678" actId="47"/>
        <pc:sldMkLst>
          <pc:docMk/>
          <pc:sldMk cId="3966216264" sldId="278"/>
        </pc:sldMkLst>
      </pc:sldChg>
      <pc:sldChg chg="del">
        <pc:chgData name="Lucie Konečná" userId="e77d300807919a1d" providerId="LiveId" clId="{C0FA7901-2C3F-423E-95C5-C2785B41F030}" dt="2023-08-08T08:57:10.017" v="665" actId="47"/>
        <pc:sldMkLst>
          <pc:docMk/>
          <pc:sldMk cId="1615376214" sldId="279"/>
        </pc:sldMkLst>
      </pc:sldChg>
      <pc:sldChg chg="del">
        <pc:chgData name="Lucie Konečná" userId="e77d300807919a1d" providerId="LiveId" clId="{C0FA7901-2C3F-423E-95C5-C2785B41F030}" dt="2023-08-08T08:57:14.508" v="673" actId="47"/>
        <pc:sldMkLst>
          <pc:docMk/>
          <pc:sldMk cId="229947950" sldId="280"/>
        </pc:sldMkLst>
      </pc:sldChg>
      <pc:sldChg chg="del">
        <pc:chgData name="Lucie Konečná" userId="e77d300807919a1d" providerId="LiveId" clId="{C0FA7901-2C3F-423E-95C5-C2785B41F030}" dt="2023-08-08T08:57:10.404" v="666" actId="47"/>
        <pc:sldMkLst>
          <pc:docMk/>
          <pc:sldMk cId="1287139505" sldId="281"/>
        </pc:sldMkLst>
      </pc:sldChg>
      <pc:sldChg chg="addSp delSp modSp new mod">
        <pc:chgData name="Lucie Konečná" userId="e77d300807919a1d" providerId="LiveId" clId="{C0FA7901-2C3F-423E-95C5-C2785B41F030}" dt="2023-08-08T12:28:39.222" v="1105" actId="478"/>
        <pc:sldMkLst>
          <pc:docMk/>
          <pc:sldMk cId="4272352185" sldId="283"/>
        </pc:sldMkLst>
        <pc:spChg chg="del mod">
          <ac:chgData name="Lucie Konečná" userId="e77d300807919a1d" providerId="LiveId" clId="{C0FA7901-2C3F-423E-95C5-C2785B41F030}" dt="2023-08-08T12:28:39.222" v="1105" actId="478"/>
          <ac:spMkLst>
            <pc:docMk/>
            <pc:sldMk cId="4272352185" sldId="283"/>
            <ac:spMk id="2" creationId="{B6A43CA6-E2B1-EE47-ACD3-D653210ACFFA}"/>
          </ac:spMkLst>
        </pc:spChg>
        <pc:spChg chg="mod">
          <ac:chgData name="Lucie Konečná" userId="e77d300807919a1d" providerId="LiveId" clId="{C0FA7901-2C3F-423E-95C5-C2785B41F030}" dt="2023-08-08T08:48:26.098" v="442" actId="122"/>
          <ac:spMkLst>
            <pc:docMk/>
            <pc:sldMk cId="4272352185" sldId="283"/>
            <ac:spMk id="4" creationId="{DD9E9358-F8ED-3A3D-1A45-6109C5D16DC8}"/>
          </ac:spMkLst>
        </pc:spChg>
        <pc:spChg chg="del">
          <ac:chgData name="Lucie Konečná" userId="e77d300807919a1d" providerId="LiveId" clId="{C0FA7901-2C3F-423E-95C5-C2785B41F030}" dt="2023-08-08T08:48:27.475" v="443"/>
          <ac:spMkLst>
            <pc:docMk/>
            <pc:sldMk cId="4272352185" sldId="283"/>
            <ac:spMk id="5" creationId="{D63017ED-E54C-19E3-8520-DFBA0AD855F7}"/>
          </ac:spMkLst>
        </pc:spChg>
        <pc:picChg chg="add mod">
          <ac:chgData name="Lucie Konečná" userId="e77d300807919a1d" providerId="LiveId" clId="{C0FA7901-2C3F-423E-95C5-C2785B41F030}" dt="2023-08-08T08:48:30.249" v="444" actId="1076"/>
          <ac:picMkLst>
            <pc:docMk/>
            <pc:sldMk cId="4272352185" sldId="283"/>
            <ac:picMk id="6" creationId="{7FB8BACC-32EC-4CD9-190A-5C62D077E153}"/>
          </ac:picMkLst>
        </pc:picChg>
      </pc:sldChg>
      <pc:sldChg chg="addSp delSp modSp new mod">
        <pc:chgData name="Lucie Konečná" userId="e77d300807919a1d" providerId="LiveId" clId="{C0FA7901-2C3F-423E-95C5-C2785B41F030}" dt="2023-08-08T12:28:42.647" v="1106" actId="478"/>
        <pc:sldMkLst>
          <pc:docMk/>
          <pc:sldMk cId="1740875391" sldId="284"/>
        </pc:sldMkLst>
        <pc:spChg chg="del">
          <ac:chgData name="Lucie Konečná" userId="e77d300807919a1d" providerId="LiveId" clId="{C0FA7901-2C3F-423E-95C5-C2785B41F030}" dt="2023-08-08T12:28:42.647" v="1106" actId="478"/>
          <ac:spMkLst>
            <pc:docMk/>
            <pc:sldMk cId="1740875391" sldId="284"/>
            <ac:spMk id="2" creationId="{2DD2A93A-5C2A-6A20-A287-F05AEFC4580E}"/>
          </ac:spMkLst>
        </pc:spChg>
        <pc:spChg chg="mod">
          <ac:chgData name="Lucie Konečná" userId="e77d300807919a1d" providerId="LiveId" clId="{C0FA7901-2C3F-423E-95C5-C2785B41F030}" dt="2023-08-08T09:02:03.994" v="698" actId="122"/>
          <ac:spMkLst>
            <pc:docMk/>
            <pc:sldMk cId="1740875391" sldId="284"/>
            <ac:spMk id="4" creationId="{BA447DF9-E4B3-B0D1-849F-8FE8BC368736}"/>
          </ac:spMkLst>
        </pc:spChg>
        <pc:spChg chg="del">
          <ac:chgData name="Lucie Konečná" userId="e77d300807919a1d" providerId="LiveId" clId="{C0FA7901-2C3F-423E-95C5-C2785B41F030}" dt="2023-08-08T09:02:15.766" v="699"/>
          <ac:spMkLst>
            <pc:docMk/>
            <pc:sldMk cId="1740875391" sldId="284"/>
            <ac:spMk id="5" creationId="{81591F3A-38BE-C4A9-2FC1-D855DC94ECFB}"/>
          </ac:spMkLst>
        </pc:spChg>
        <pc:graphicFrameChg chg="add mod">
          <ac:chgData name="Lucie Konečná" userId="e77d300807919a1d" providerId="LiveId" clId="{C0FA7901-2C3F-423E-95C5-C2785B41F030}" dt="2023-08-08T09:02:20.590" v="700" actId="1076"/>
          <ac:graphicFrameMkLst>
            <pc:docMk/>
            <pc:sldMk cId="1740875391" sldId="284"/>
            <ac:graphicFrameMk id="6" creationId="{6535487C-3FAA-9F68-8D41-437C6A7A39E1}"/>
          </ac:graphicFrameMkLst>
        </pc:graphicFrameChg>
      </pc:sldChg>
      <pc:sldChg chg="delSp modSp new mod">
        <pc:chgData name="Lucie Konečná" userId="e77d300807919a1d" providerId="LiveId" clId="{C0FA7901-2C3F-423E-95C5-C2785B41F030}" dt="2023-08-08T12:28:50.149" v="1108" actId="478"/>
        <pc:sldMkLst>
          <pc:docMk/>
          <pc:sldMk cId="909219662" sldId="285"/>
        </pc:sldMkLst>
        <pc:spChg chg="del">
          <ac:chgData name="Lucie Konečná" userId="e77d300807919a1d" providerId="LiveId" clId="{C0FA7901-2C3F-423E-95C5-C2785B41F030}" dt="2023-08-08T12:28:50.149" v="1108" actId="478"/>
          <ac:spMkLst>
            <pc:docMk/>
            <pc:sldMk cId="909219662" sldId="285"/>
            <ac:spMk id="2" creationId="{0CF3B951-ECD3-A859-E020-3DE6E00A1E2B}"/>
          </ac:spMkLst>
        </pc:spChg>
        <pc:spChg chg="mod">
          <ac:chgData name="Lucie Konečná" userId="e77d300807919a1d" providerId="LiveId" clId="{C0FA7901-2C3F-423E-95C5-C2785B41F030}" dt="2023-08-08T09:17:02.857" v="816" actId="122"/>
          <ac:spMkLst>
            <pc:docMk/>
            <pc:sldMk cId="909219662" sldId="285"/>
            <ac:spMk id="4" creationId="{524BB18A-D82F-16E4-B042-2ECC76D3B4D9}"/>
          </ac:spMkLst>
        </pc:spChg>
        <pc:spChg chg="mod">
          <ac:chgData name="Lucie Konečná" userId="e77d300807919a1d" providerId="LiveId" clId="{C0FA7901-2C3F-423E-95C5-C2785B41F030}" dt="2023-08-08T12:23:21.931" v="945" actId="113"/>
          <ac:spMkLst>
            <pc:docMk/>
            <pc:sldMk cId="909219662" sldId="285"/>
            <ac:spMk id="5" creationId="{806B36B4-F517-E6C1-3ABC-7EE6BDB4CF5C}"/>
          </ac:spMkLst>
        </pc:spChg>
      </pc:sldChg>
      <pc:sldChg chg="addSp delSp modSp new mod ord">
        <pc:chgData name="Lucie Konečná" userId="e77d300807919a1d" providerId="LiveId" clId="{C0FA7901-2C3F-423E-95C5-C2785B41F030}" dt="2023-08-08T12:28:46.751" v="1107" actId="478"/>
        <pc:sldMkLst>
          <pc:docMk/>
          <pc:sldMk cId="3886641873" sldId="286"/>
        </pc:sldMkLst>
        <pc:spChg chg="del">
          <ac:chgData name="Lucie Konečná" userId="e77d300807919a1d" providerId="LiveId" clId="{C0FA7901-2C3F-423E-95C5-C2785B41F030}" dt="2023-08-08T12:28:46.751" v="1107" actId="478"/>
          <ac:spMkLst>
            <pc:docMk/>
            <pc:sldMk cId="3886641873" sldId="286"/>
            <ac:spMk id="2" creationId="{FC1579A9-EAFF-9113-D3C8-E9341E97857D}"/>
          </ac:spMkLst>
        </pc:spChg>
        <pc:spChg chg="mod">
          <ac:chgData name="Lucie Konečná" userId="e77d300807919a1d" providerId="LiveId" clId="{C0FA7901-2C3F-423E-95C5-C2785B41F030}" dt="2023-08-08T12:20:03.869" v="852" actId="122"/>
          <ac:spMkLst>
            <pc:docMk/>
            <pc:sldMk cId="3886641873" sldId="286"/>
            <ac:spMk id="4" creationId="{972718EB-043D-F4E3-382C-30DC3377DC2B}"/>
          </ac:spMkLst>
        </pc:spChg>
        <pc:spChg chg="mod">
          <ac:chgData name="Lucie Konečná" userId="e77d300807919a1d" providerId="LiveId" clId="{C0FA7901-2C3F-423E-95C5-C2785B41F030}" dt="2023-08-08T12:25:29.693" v="996" actId="5793"/>
          <ac:spMkLst>
            <pc:docMk/>
            <pc:sldMk cId="3886641873" sldId="286"/>
            <ac:spMk id="5" creationId="{ED59B4D8-C6FA-3FEC-C9A0-50133E106E00}"/>
          </ac:spMkLst>
        </pc:spChg>
        <pc:picChg chg="add del mod">
          <ac:chgData name="Lucie Konečná" userId="e77d300807919a1d" providerId="LiveId" clId="{C0FA7901-2C3F-423E-95C5-C2785B41F030}" dt="2023-08-08T12:26:44.361" v="1003" actId="478"/>
          <ac:picMkLst>
            <pc:docMk/>
            <pc:sldMk cId="3886641873" sldId="286"/>
            <ac:picMk id="6" creationId="{C59F7530-A334-4085-7BCB-02A93A19C4F7}"/>
          </ac:picMkLst>
        </pc:picChg>
        <pc:picChg chg="add mod">
          <ac:chgData name="Lucie Konečná" userId="e77d300807919a1d" providerId="LiveId" clId="{C0FA7901-2C3F-423E-95C5-C2785B41F030}" dt="2023-08-08T12:26:27.675" v="1000" actId="1076"/>
          <ac:picMkLst>
            <pc:docMk/>
            <pc:sldMk cId="3886641873" sldId="286"/>
            <ac:picMk id="8" creationId="{B98B9002-3A50-B63A-5D2A-FF6CF4206B12}"/>
          </ac:picMkLst>
        </pc:picChg>
      </pc:sldChg>
      <pc:sldChg chg="delSp modSp new mod">
        <pc:chgData name="Lucie Konečná" userId="e77d300807919a1d" providerId="LiveId" clId="{C0FA7901-2C3F-423E-95C5-C2785B41F030}" dt="2023-08-08T13:08:26.894" v="1866" actId="123"/>
        <pc:sldMkLst>
          <pc:docMk/>
          <pc:sldMk cId="2418504432" sldId="287"/>
        </pc:sldMkLst>
        <pc:spChg chg="del">
          <ac:chgData name="Lucie Konečná" userId="e77d300807919a1d" providerId="LiveId" clId="{C0FA7901-2C3F-423E-95C5-C2785B41F030}" dt="2023-08-08T12:28:54.481" v="1109" actId="478"/>
          <ac:spMkLst>
            <pc:docMk/>
            <pc:sldMk cId="2418504432" sldId="287"/>
            <ac:spMk id="2" creationId="{54C9DF01-E948-A5AE-F5E5-87230D77CA6D}"/>
          </ac:spMkLst>
        </pc:spChg>
        <pc:spChg chg="mod">
          <ac:chgData name="Lucie Konečná" userId="e77d300807919a1d" providerId="LiveId" clId="{C0FA7901-2C3F-423E-95C5-C2785B41F030}" dt="2023-08-08T12:27:14.865" v="1035" actId="122"/>
          <ac:spMkLst>
            <pc:docMk/>
            <pc:sldMk cId="2418504432" sldId="287"/>
            <ac:spMk id="4" creationId="{454F5F2A-F8D9-0D69-2AF8-ACF23169EF34}"/>
          </ac:spMkLst>
        </pc:spChg>
        <pc:spChg chg="mod">
          <ac:chgData name="Lucie Konečná" userId="e77d300807919a1d" providerId="LiveId" clId="{C0FA7901-2C3F-423E-95C5-C2785B41F030}" dt="2023-08-08T13:08:26.894" v="1866" actId="123"/>
          <ac:spMkLst>
            <pc:docMk/>
            <pc:sldMk cId="2418504432" sldId="287"/>
            <ac:spMk id="5" creationId="{B37724FE-EE7A-7019-729E-0A375C821E20}"/>
          </ac:spMkLst>
        </pc:spChg>
      </pc:sldChg>
      <pc:sldChg chg="delSp modSp new mod ord">
        <pc:chgData name="Lucie Konečná" userId="e77d300807919a1d" providerId="LiveId" clId="{C0FA7901-2C3F-423E-95C5-C2785B41F030}" dt="2023-08-08T13:18:13.845" v="1951"/>
        <pc:sldMkLst>
          <pc:docMk/>
          <pc:sldMk cId="3380935682" sldId="288"/>
        </pc:sldMkLst>
        <pc:spChg chg="del">
          <ac:chgData name="Lucie Konečná" userId="e77d300807919a1d" providerId="LiveId" clId="{C0FA7901-2C3F-423E-95C5-C2785B41F030}" dt="2023-08-08T12:28:58.216" v="1110" actId="478"/>
          <ac:spMkLst>
            <pc:docMk/>
            <pc:sldMk cId="3380935682" sldId="288"/>
            <ac:spMk id="2" creationId="{EC7A31EF-206F-FFC7-6E16-A7C523A903C9}"/>
          </ac:spMkLst>
        </pc:spChg>
        <pc:spChg chg="mod">
          <ac:chgData name="Lucie Konečná" userId="e77d300807919a1d" providerId="LiveId" clId="{C0FA7901-2C3F-423E-95C5-C2785B41F030}" dt="2023-08-08T12:27:27.904" v="1052" actId="122"/>
          <ac:spMkLst>
            <pc:docMk/>
            <pc:sldMk cId="3380935682" sldId="288"/>
            <ac:spMk id="4" creationId="{299DFEBE-8FF4-2C8A-F6CF-8078AD3D8C26}"/>
          </ac:spMkLst>
        </pc:spChg>
        <pc:spChg chg="mod">
          <ac:chgData name="Lucie Konečná" userId="e77d300807919a1d" providerId="LiveId" clId="{C0FA7901-2C3F-423E-95C5-C2785B41F030}" dt="2023-08-08T13:08:32.151" v="1867" actId="123"/>
          <ac:spMkLst>
            <pc:docMk/>
            <pc:sldMk cId="3380935682" sldId="288"/>
            <ac:spMk id="5" creationId="{CDE8D2E4-083B-EA7F-6DAF-35DFC5E01D2A}"/>
          </ac:spMkLst>
        </pc:spChg>
      </pc:sldChg>
      <pc:sldChg chg="delSp modSp new mod">
        <pc:chgData name="Lucie Konečná" userId="e77d300807919a1d" providerId="LiveId" clId="{C0FA7901-2C3F-423E-95C5-C2785B41F030}" dt="2023-08-08T13:28:20.167" v="2049" actId="20577"/>
        <pc:sldMkLst>
          <pc:docMk/>
          <pc:sldMk cId="4076660285" sldId="289"/>
        </pc:sldMkLst>
        <pc:spChg chg="del">
          <ac:chgData name="Lucie Konečná" userId="e77d300807919a1d" providerId="LiveId" clId="{C0FA7901-2C3F-423E-95C5-C2785B41F030}" dt="2023-08-08T12:29:01.133" v="1111" actId="478"/>
          <ac:spMkLst>
            <pc:docMk/>
            <pc:sldMk cId="4076660285" sldId="289"/>
            <ac:spMk id="2" creationId="{4A9084E8-9185-854B-F818-2E7316D573E8}"/>
          </ac:spMkLst>
        </pc:spChg>
        <pc:spChg chg="mod">
          <ac:chgData name="Lucie Konečná" userId="e77d300807919a1d" providerId="LiveId" clId="{C0FA7901-2C3F-423E-95C5-C2785B41F030}" dt="2023-08-08T12:27:38.479" v="1068" actId="122"/>
          <ac:spMkLst>
            <pc:docMk/>
            <pc:sldMk cId="4076660285" sldId="289"/>
            <ac:spMk id="4" creationId="{FA9DDD82-7B19-8383-E2CB-9F53A0E0D436}"/>
          </ac:spMkLst>
        </pc:spChg>
        <pc:spChg chg="mod">
          <ac:chgData name="Lucie Konečná" userId="e77d300807919a1d" providerId="LiveId" clId="{C0FA7901-2C3F-423E-95C5-C2785B41F030}" dt="2023-08-08T13:28:20.167" v="2049" actId="20577"/>
          <ac:spMkLst>
            <pc:docMk/>
            <pc:sldMk cId="4076660285" sldId="289"/>
            <ac:spMk id="5" creationId="{DA67E4B4-DE38-B280-40AD-550D8FDE509B}"/>
          </ac:spMkLst>
        </pc:spChg>
      </pc:sldChg>
      <pc:sldChg chg="delSp modSp new mod">
        <pc:chgData name="Lucie Konečná" userId="e77d300807919a1d" providerId="LiveId" clId="{C0FA7901-2C3F-423E-95C5-C2785B41F030}" dt="2023-08-08T15:17:44.453" v="4042" actId="20577"/>
        <pc:sldMkLst>
          <pc:docMk/>
          <pc:sldMk cId="4203005003" sldId="290"/>
        </pc:sldMkLst>
        <pc:spChg chg="del">
          <ac:chgData name="Lucie Konečná" userId="e77d300807919a1d" providerId="LiveId" clId="{C0FA7901-2C3F-423E-95C5-C2785B41F030}" dt="2023-08-08T12:29:06.595" v="1112" actId="478"/>
          <ac:spMkLst>
            <pc:docMk/>
            <pc:sldMk cId="4203005003" sldId="290"/>
            <ac:spMk id="2" creationId="{F83B294E-5557-322C-F8A1-D34CE4ECB3F0}"/>
          </ac:spMkLst>
        </pc:spChg>
        <pc:spChg chg="mod">
          <ac:chgData name="Lucie Konečná" userId="e77d300807919a1d" providerId="LiveId" clId="{C0FA7901-2C3F-423E-95C5-C2785B41F030}" dt="2023-08-08T14:41:36.297" v="3751" actId="1076"/>
          <ac:spMkLst>
            <pc:docMk/>
            <pc:sldMk cId="4203005003" sldId="290"/>
            <ac:spMk id="4" creationId="{8D461C60-4041-2CAF-4AEA-F494A55FC40D}"/>
          </ac:spMkLst>
        </pc:spChg>
        <pc:spChg chg="mod">
          <ac:chgData name="Lucie Konečná" userId="e77d300807919a1d" providerId="LiveId" clId="{C0FA7901-2C3F-423E-95C5-C2785B41F030}" dt="2023-08-08T15:17:44.453" v="4042" actId="20577"/>
          <ac:spMkLst>
            <pc:docMk/>
            <pc:sldMk cId="4203005003" sldId="290"/>
            <ac:spMk id="5" creationId="{825CB976-97C1-CF87-B285-EC15C6B147E8}"/>
          </ac:spMkLst>
        </pc:spChg>
      </pc:sldChg>
      <pc:sldChg chg="delSp modSp new mod">
        <pc:chgData name="Lucie Konečná" userId="e77d300807919a1d" providerId="LiveId" clId="{C0FA7901-2C3F-423E-95C5-C2785B41F030}" dt="2023-08-08T13:41:56.395" v="2465" actId="20577"/>
        <pc:sldMkLst>
          <pc:docMk/>
          <pc:sldMk cId="1410541884" sldId="291"/>
        </pc:sldMkLst>
        <pc:spChg chg="del">
          <ac:chgData name="Lucie Konečná" userId="e77d300807919a1d" providerId="LiveId" clId="{C0FA7901-2C3F-423E-95C5-C2785B41F030}" dt="2023-08-08T13:28:32.314" v="2051" actId="478"/>
          <ac:spMkLst>
            <pc:docMk/>
            <pc:sldMk cId="1410541884" sldId="291"/>
            <ac:spMk id="2" creationId="{910EA3A2-6B91-C2E5-32F1-F4145D902E9E}"/>
          </ac:spMkLst>
        </pc:spChg>
        <pc:spChg chg="mod">
          <ac:chgData name="Lucie Konečná" userId="e77d300807919a1d" providerId="LiveId" clId="{C0FA7901-2C3F-423E-95C5-C2785B41F030}" dt="2023-08-08T13:28:48.003" v="2085" actId="122"/>
          <ac:spMkLst>
            <pc:docMk/>
            <pc:sldMk cId="1410541884" sldId="291"/>
            <ac:spMk id="4" creationId="{6721B61D-211E-C3B0-AE01-A419770B36AC}"/>
          </ac:spMkLst>
        </pc:spChg>
        <pc:spChg chg="mod">
          <ac:chgData name="Lucie Konečná" userId="e77d300807919a1d" providerId="LiveId" clId="{C0FA7901-2C3F-423E-95C5-C2785B41F030}" dt="2023-08-08T13:41:56.395" v="2465" actId="20577"/>
          <ac:spMkLst>
            <pc:docMk/>
            <pc:sldMk cId="1410541884" sldId="291"/>
            <ac:spMk id="5" creationId="{0F1AE50D-1026-F79C-AD7F-1DB3A4B5BB8D}"/>
          </ac:spMkLst>
        </pc:spChg>
      </pc:sldChg>
      <pc:sldChg chg="addSp delSp modSp new mod">
        <pc:chgData name="Lucie Konečná" userId="e77d300807919a1d" providerId="LiveId" clId="{C0FA7901-2C3F-423E-95C5-C2785B41F030}" dt="2023-08-08T13:49:53.178" v="2693" actId="1076"/>
        <pc:sldMkLst>
          <pc:docMk/>
          <pc:sldMk cId="1583920021" sldId="292"/>
        </pc:sldMkLst>
        <pc:spChg chg="del">
          <ac:chgData name="Lucie Konečná" userId="e77d300807919a1d" providerId="LiveId" clId="{C0FA7901-2C3F-423E-95C5-C2785B41F030}" dt="2023-08-08T13:30:31.347" v="2272" actId="478"/>
          <ac:spMkLst>
            <pc:docMk/>
            <pc:sldMk cId="1583920021" sldId="292"/>
            <ac:spMk id="2" creationId="{CDE531F5-0796-77EC-421C-2D9C91DA20B1}"/>
          </ac:spMkLst>
        </pc:spChg>
        <pc:spChg chg="mod">
          <ac:chgData name="Lucie Konečná" userId="e77d300807919a1d" providerId="LiveId" clId="{C0FA7901-2C3F-423E-95C5-C2785B41F030}" dt="2023-08-08T13:49:02.681" v="2684" actId="1076"/>
          <ac:spMkLst>
            <pc:docMk/>
            <pc:sldMk cId="1583920021" sldId="292"/>
            <ac:spMk id="4" creationId="{D7AB08B2-AAF6-1363-44B0-1AA118D7D632}"/>
          </ac:spMkLst>
        </pc:spChg>
        <pc:spChg chg="mod">
          <ac:chgData name="Lucie Konečná" userId="e77d300807919a1d" providerId="LiveId" clId="{C0FA7901-2C3F-423E-95C5-C2785B41F030}" dt="2023-08-08T13:49:53.178" v="2693" actId="1076"/>
          <ac:spMkLst>
            <pc:docMk/>
            <pc:sldMk cId="1583920021" sldId="292"/>
            <ac:spMk id="5" creationId="{98148DA3-8E0C-3601-201B-88A01FC19E1F}"/>
          </ac:spMkLst>
        </pc:spChg>
        <pc:picChg chg="add mod">
          <ac:chgData name="Lucie Konečná" userId="e77d300807919a1d" providerId="LiveId" clId="{C0FA7901-2C3F-423E-95C5-C2785B41F030}" dt="2023-08-08T13:49:26.905" v="2689" actId="14100"/>
          <ac:picMkLst>
            <pc:docMk/>
            <pc:sldMk cId="1583920021" sldId="292"/>
            <ac:picMk id="6" creationId="{E88097A1-C920-1F62-FCDB-50A4834ABC4D}"/>
          </ac:picMkLst>
        </pc:picChg>
      </pc:sldChg>
      <pc:sldChg chg="delSp modSp new mod">
        <pc:chgData name="Lucie Konečná" userId="e77d300807919a1d" providerId="LiveId" clId="{C0FA7901-2C3F-423E-95C5-C2785B41F030}" dt="2023-08-08T14:17:02.356" v="3201" actId="123"/>
        <pc:sldMkLst>
          <pc:docMk/>
          <pc:sldMk cId="1868604911" sldId="293"/>
        </pc:sldMkLst>
        <pc:spChg chg="del">
          <ac:chgData name="Lucie Konečná" userId="e77d300807919a1d" providerId="LiveId" clId="{C0FA7901-2C3F-423E-95C5-C2785B41F030}" dt="2023-08-08T13:30:27.193" v="2271" actId="478"/>
          <ac:spMkLst>
            <pc:docMk/>
            <pc:sldMk cId="1868604911" sldId="293"/>
            <ac:spMk id="2" creationId="{68DF58E1-61C5-00B9-BDE1-BC6072E23862}"/>
          </ac:spMkLst>
        </pc:spChg>
        <pc:spChg chg="mod">
          <ac:chgData name="Lucie Konečná" userId="e77d300807919a1d" providerId="LiveId" clId="{C0FA7901-2C3F-423E-95C5-C2785B41F030}" dt="2023-08-08T13:57:37.792" v="2705" actId="20577"/>
          <ac:spMkLst>
            <pc:docMk/>
            <pc:sldMk cId="1868604911" sldId="293"/>
            <ac:spMk id="4" creationId="{B393A42F-A40D-79A0-1AD0-D560F8644407}"/>
          </ac:spMkLst>
        </pc:spChg>
        <pc:spChg chg="mod">
          <ac:chgData name="Lucie Konečná" userId="e77d300807919a1d" providerId="LiveId" clId="{C0FA7901-2C3F-423E-95C5-C2785B41F030}" dt="2023-08-08T14:17:02.356" v="3201" actId="123"/>
          <ac:spMkLst>
            <pc:docMk/>
            <pc:sldMk cId="1868604911" sldId="293"/>
            <ac:spMk id="5" creationId="{265BC56A-F86F-2969-988A-E0FB610934AD}"/>
          </ac:spMkLst>
        </pc:spChg>
      </pc:sldChg>
      <pc:sldChg chg="delSp modSp new mod">
        <pc:chgData name="Lucie Konečná" userId="e77d300807919a1d" providerId="LiveId" clId="{C0FA7901-2C3F-423E-95C5-C2785B41F030}" dt="2023-08-08T14:22:38.382" v="3324" actId="20577"/>
        <pc:sldMkLst>
          <pc:docMk/>
          <pc:sldMk cId="1882071974" sldId="294"/>
        </pc:sldMkLst>
        <pc:spChg chg="del">
          <ac:chgData name="Lucie Konečná" userId="e77d300807919a1d" providerId="LiveId" clId="{C0FA7901-2C3F-423E-95C5-C2785B41F030}" dt="2023-08-08T13:30:34.933" v="2273" actId="478"/>
          <ac:spMkLst>
            <pc:docMk/>
            <pc:sldMk cId="1882071974" sldId="294"/>
            <ac:spMk id="2" creationId="{98539E36-BCF7-725B-271F-25F27ABC8BE1}"/>
          </ac:spMkLst>
        </pc:spChg>
        <pc:spChg chg="mod">
          <ac:chgData name="Lucie Konečná" userId="e77d300807919a1d" providerId="LiveId" clId="{C0FA7901-2C3F-423E-95C5-C2785B41F030}" dt="2023-08-08T14:20:00.113" v="3232" actId="1076"/>
          <ac:spMkLst>
            <pc:docMk/>
            <pc:sldMk cId="1882071974" sldId="294"/>
            <ac:spMk id="4" creationId="{78F19979-9E97-698C-E900-A720F7DF26A7}"/>
          </ac:spMkLst>
        </pc:spChg>
        <pc:spChg chg="mod">
          <ac:chgData name="Lucie Konečná" userId="e77d300807919a1d" providerId="LiveId" clId="{C0FA7901-2C3F-423E-95C5-C2785B41F030}" dt="2023-08-08T14:22:38.382" v="3324" actId="20577"/>
          <ac:spMkLst>
            <pc:docMk/>
            <pc:sldMk cId="1882071974" sldId="294"/>
            <ac:spMk id="5" creationId="{E63F9DA6-ABD1-369B-4F24-D7756891C2E9}"/>
          </ac:spMkLst>
        </pc:spChg>
      </pc:sldChg>
      <pc:sldChg chg="modSp add mod">
        <pc:chgData name="Lucie Konečná" userId="e77d300807919a1d" providerId="LiveId" clId="{C0FA7901-2C3F-423E-95C5-C2785B41F030}" dt="2023-08-08T14:33:41.646" v="3458" actId="20577"/>
        <pc:sldMkLst>
          <pc:docMk/>
          <pc:sldMk cId="1903277828" sldId="295"/>
        </pc:sldMkLst>
        <pc:spChg chg="mod">
          <ac:chgData name="Lucie Konečná" userId="e77d300807919a1d" providerId="LiveId" clId="{C0FA7901-2C3F-423E-95C5-C2785B41F030}" dt="2023-08-08T13:30:55.932" v="2294" actId="20577"/>
          <ac:spMkLst>
            <pc:docMk/>
            <pc:sldMk cId="1903277828" sldId="295"/>
            <ac:spMk id="4" creationId="{78F19979-9E97-698C-E900-A720F7DF26A7}"/>
          </ac:spMkLst>
        </pc:spChg>
        <pc:spChg chg="mod">
          <ac:chgData name="Lucie Konečná" userId="e77d300807919a1d" providerId="LiveId" clId="{C0FA7901-2C3F-423E-95C5-C2785B41F030}" dt="2023-08-08T14:33:41.646" v="3458" actId="20577"/>
          <ac:spMkLst>
            <pc:docMk/>
            <pc:sldMk cId="1903277828" sldId="295"/>
            <ac:spMk id="5" creationId="{E63F9DA6-ABD1-369B-4F24-D7756891C2E9}"/>
          </ac:spMkLst>
        </pc:spChg>
      </pc:sldChg>
      <pc:sldChg chg="addSp delSp modSp new mod">
        <pc:chgData name="Lucie Konečná" userId="e77d300807919a1d" providerId="LiveId" clId="{C0FA7901-2C3F-423E-95C5-C2785B41F030}" dt="2023-08-08T14:27:11.707" v="3366" actId="1076"/>
        <pc:sldMkLst>
          <pc:docMk/>
          <pc:sldMk cId="1885091482" sldId="296"/>
        </pc:sldMkLst>
        <pc:spChg chg="mod">
          <ac:chgData name="Lucie Konečná" userId="e77d300807919a1d" providerId="LiveId" clId="{C0FA7901-2C3F-423E-95C5-C2785B41F030}" dt="2023-08-08T14:27:07.837" v="3365" actId="1076"/>
          <ac:spMkLst>
            <pc:docMk/>
            <pc:sldMk cId="1885091482" sldId="296"/>
            <ac:spMk id="4" creationId="{93E59120-C476-FE04-35C3-D93510F87989}"/>
          </ac:spMkLst>
        </pc:spChg>
        <pc:spChg chg="del">
          <ac:chgData name="Lucie Konečná" userId="e77d300807919a1d" providerId="LiveId" clId="{C0FA7901-2C3F-423E-95C5-C2785B41F030}" dt="2023-08-08T14:26:44.422" v="3362" actId="22"/>
          <ac:spMkLst>
            <pc:docMk/>
            <pc:sldMk cId="1885091482" sldId="296"/>
            <ac:spMk id="5" creationId="{692277E6-8412-3B8E-02E4-61DB90604E60}"/>
          </ac:spMkLst>
        </pc:spChg>
        <pc:picChg chg="add mod ord">
          <ac:chgData name="Lucie Konečná" userId="e77d300807919a1d" providerId="LiveId" clId="{C0FA7901-2C3F-423E-95C5-C2785B41F030}" dt="2023-08-08T14:27:11.707" v="3366" actId="1076"/>
          <ac:picMkLst>
            <pc:docMk/>
            <pc:sldMk cId="1885091482" sldId="296"/>
            <ac:picMk id="7" creationId="{6F00F973-93AE-6743-5635-E4CF0A8A423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57D73-D4EF-4DFC-97D8-EFC1C11B1CE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BB79F13-131F-40DB-B017-E964569842B4}">
      <dgm:prSet phldrT="[Text]"/>
      <dgm:spPr/>
      <dgm:t>
        <a:bodyPr/>
        <a:lstStyle/>
        <a:p>
          <a:r>
            <a:rPr lang="cs-CZ" dirty="0"/>
            <a:t>BSS</a:t>
          </a:r>
        </a:p>
      </dgm:t>
    </dgm:pt>
    <dgm:pt modelId="{F52CF101-E4FE-4C31-93E4-8A52C90357FA}" type="parTrans" cxnId="{1C93144A-7D2A-432E-B0E9-6085E286B458}">
      <dgm:prSet/>
      <dgm:spPr/>
      <dgm:t>
        <a:bodyPr/>
        <a:lstStyle/>
        <a:p>
          <a:endParaRPr lang="cs-CZ"/>
        </a:p>
      </dgm:t>
    </dgm:pt>
    <dgm:pt modelId="{57807A4F-6196-4380-AD1E-FA0A563FB0C5}" type="sibTrans" cxnId="{1C93144A-7D2A-432E-B0E9-6085E286B458}">
      <dgm:prSet/>
      <dgm:spPr/>
      <dgm:t>
        <a:bodyPr/>
        <a:lstStyle/>
        <a:p>
          <a:endParaRPr lang="cs-CZ"/>
        </a:p>
      </dgm:t>
    </dgm:pt>
    <dgm:pt modelId="{EE5FABF6-8545-4770-B01E-1AC0F5DB64B7}">
      <dgm:prSet phldrT="[Text]"/>
      <dgm:spPr/>
      <dgm:t>
        <a:bodyPr/>
        <a:lstStyle/>
        <a:p>
          <a:r>
            <a:rPr lang="cs-CZ" dirty="0"/>
            <a:t>Psychologie (jednání člověka v bezpečnostním kontextu)</a:t>
          </a:r>
        </a:p>
      </dgm:t>
    </dgm:pt>
    <dgm:pt modelId="{E2C45520-9FB5-478C-B3E3-56F40B1FA217}" type="parTrans" cxnId="{8A1FEA94-A5EE-42F5-92D3-0D89D42A29A2}">
      <dgm:prSet/>
      <dgm:spPr/>
      <dgm:t>
        <a:bodyPr/>
        <a:lstStyle/>
        <a:p>
          <a:endParaRPr lang="cs-CZ"/>
        </a:p>
      </dgm:t>
    </dgm:pt>
    <dgm:pt modelId="{DDFF5583-9ACE-44C2-9082-17C74C287C8E}" type="sibTrans" cxnId="{8A1FEA94-A5EE-42F5-92D3-0D89D42A29A2}">
      <dgm:prSet/>
      <dgm:spPr/>
      <dgm:t>
        <a:bodyPr/>
        <a:lstStyle/>
        <a:p>
          <a:endParaRPr lang="cs-CZ"/>
        </a:p>
      </dgm:t>
    </dgm:pt>
    <dgm:pt modelId="{278D26AF-0A48-45D7-B1E1-DFCE982F9807}">
      <dgm:prSet phldrT="[Text]"/>
      <dgm:spPr/>
      <dgm:t>
        <a:bodyPr/>
        <a:lstStyle/>
        <a:p>
          <a:r>
            <a:rPr lang="cs-CZ" dirty="0"/>
            <a:t>Sociologie (společenské jevy a procesy v bezpečnostním kontextu </a:t>
          </a:r>
        </a:p>
      </dgm:t>
    </dgm:pt>
    <dgm:pt modelId="{97820FAB-EA99-409F-BEF0-CA507B830D7F}" type="parTrans" cxnId="{A718CEA1-6140-45FD-8AF9-54848AB0845E}">
      <dgm:prSet/>
      <dgm:spPr/>
      <dgm:t>
        <a:bodyPr/>
        <a:lstStyle/>
        <a:p>
          <a:endParaRPr lang="cs-CZ"/>
        </a:p>
      </dgm:t>
    </dgm:pt>
    <dgm:pt modelId="{D56E16A1-D6DF-4147-A8B6-0111DBC57CD6}" type="sibTrans" cxnId="{A718CEA1-6140-45FD-8AF9-54848AB0845E}">
      <dgm:prSet/>
      <dgm:spPr/>
      <dgm:t>
        <a:bodyPr/>
        <a:lstStyle/>
        <a:p>
          <a:endParaRPr lang="cs-CZ"/>
        </a:p>
      </dgm:t>
    </dgm:pt>
    <dgm:pt modelId="{0B5F59B1-4D8E-4FEE-B9FF-902DEA90A8D5}">
      <dgm:prSet phldrT="[Text]"/>
      <dgm:spPr/>
      <dgm:t>
        <a:bodyPr/>
        <a:lstStyle/>
        <a:p>
          <a:r>
            <a:rPr lang="cs-CZ" dirty="0"/>
            <a:t>Filozofie a etika (myšlenková a hodnotová východiska) </a:t>
          </a:r>
        </a:p>
      </dgm:t>
    </dgm:pt>
    <dgm:pt modelId="{8E75385D-1AC6-483B-BF11-0D821AABBB32}" type="parTrans" cxnId="{44FE4F2F-1985-41F6-9D9E-CBB009E958B9}">
      <dgm:prSet/>
      <dgm:spPr/>
      <dgm:t>
        <a:bodyPr/>
        <a:lstStyle/>
        <a:p>
          <a:endParaRPr lang="cs-CZ"/>
        </a:p>
      </dgm:t>
    </dgm:pt>
    <dgm:pt modelId="{41432411-AB39-4DB0-B26C-1C5735EEE556}" type="sibTrans" cxnId="{44FE4F2F-1985-41F6-9D9E-CBB009E958B9}">
      <dgm:prSet/>
      <dgm:spPr/>
      <dgm:t>
        <a:bodyPr/>
        <a:lstStyle/>
        <a:p>
          <a:endParaRPr lang="cs-CZ"/>
        </a:p>
      </dgm:t>
    </dgm:pt>
    <dgm:pt modelId="{41F2CC78-A69B-4E00-9C87-0FE9C61A33D7}">
      <dgm:prSet phldrT="[Text]"/>
      <dgm:spPr/>
      <dgm:t>
        <a:bodyPr/>
        <a:lstStyle/>
        <a:p>
          <a:r>
            <a:rPr lang="cs-CZ" dirty="0"/>
            <a:t>Ekonomie a management (alokace zdrojů v bezpečnostní oblasti) </a:t>
          </a:r>
        </a:p>
      </dgm:t>
    </dgm:pt>
    <dgm:pt modelId="{4259057F-4AE3-43BB-A19D-A58798CB44F7}" type="parTrans" cxnId="{A8FC74D0-8FCE-4F15-96F4-2FFBD0F563C3}">
      <dgm:prSet/>
      <dgm:spPr/>
      <dgm:t>
        <a:bodyPr/>
        <a:lstStyle/>
        <a:p>
          <a:endParaRPr lang="cs-CZ"/>
        </a:p>
      </dgm:t>
    </dgm:pt>
    <dgm:pt modelId="{4FDD8415-0FC5-4E3D-AE92-76D14B898723}" type="sibTrans" cxnId="{A8FC74D0-8FCE-4F15-96F4-2FFBD0F563C3}">
      <dgm:prSet/>
      <dgm:spPr/>
      <dgm:t>
        <a:bodyPr/>
        <a:lstStyle/>
        <a:p>
          <a:endParaRPr lang="cs-CZ"/>
        </a:p>
      </dgm:t>
    </dgm:pt>
    <dgm:pt modelId="{816E3119-FCB1-4B44-AF0F-163C1CD53874}">
      <dgm:prSet/>
      <dgm:spPr/>
      <dgm:t>
        <a:bodyPr/>
        <a:lstStyle/>
        <a:p>
          <a:r>
            <a:rPr lang="cs-CZ" dirty="0"/>
            <a:t>Právní věda (normativní právní systém a jeho dopady)</a:t>
          </a:r>
        </a:p>
      </dgm:t>
    </dgm:pt>
    <dgm:pt modelId="{51C94C69-3BFA-41D6-8EAB-18CD2381E010}" type="parTrans" cxnId="{A60D71E1-04D0-4592-8017-4B4844065C6A}">
      <dgm:prSet/>
      <dgm:spPr/>
      <dgm:t>
        <a:bodyPr/>
        <a:lstStyle/>
        <a:p>
          <a:endParaRPr lang="cs-CZ"/>
        </a:p>
      </dgm:t>
    </dgm:pt>
    <dgm:pt modelId="{32445E74-EE44-40D2-80AF-03D5F76B981B}" type="sibTrans" cxnId="{A60D71E1-04D0-4592-8017-4B4844065C6A}">
      <dgm:prSet/>
      <dgm:spPr/>
      <dgm:t>
        <a:bodyPr/>
        <a:lstStyle/>
        <a:p>
          <a:endParaRPr lang="cs-CZ"/>
        </a:p>
      </dgm:t>
    </dgm:pt>
    <dgm:pt modelId="{1C322250-9654-4044-A305-2D9F25A6F651}">
      <dgm:prSet/>
      <dgm:spPr/>
      <dgm:t>
        <a:bodyPr/>
        <a:lstStyle/>
        <a:p>
          <a:r>
            <a:rPr lang="cs-CZ" dirty="0"/>
            <a:t>Historie (poznání historických determinantů a poznatků)</a:t>
          </a:r>
        </a:p>
      </dgm:t>
    </dgm:pt>
    <dgm:pt modelId="{DE1CFE20-7023-41C9-A4BF-117B402E9258}" type="parTrans" cxnId="{8F150E4A-C23A-49B1-A18D-A05AFDED0FBF}">
      <dgm:prSet/>
      <dgm:spPr/>
      <dgm:t>
        <a:bodyPr/>
        <a:lstStyle/>
        <a:p>
          <a:endParaRPr lang="cs-CZ"/>
        </a:p>
      </dgm:t>
    </dgm:pt>
    <dgm:pt modelId="{6AEF34C0-1F02-442A-8256-163922CCFD6F}" type="sibTrans" cxnId="{8F150E4A-C23A-49B1-A18D-A05AFDED0FBF}">
      <dgm:prSet/>
      <dgm:spPr/>
      <dgm:t>
        <a:bodyPr/>
        <a:lstStyle/>
        <a:p>
          <a:endParaRPr lang="cs-CZ"/>
        </a:p>
      </dgm:t>
    </dgm:pt>
    <dgm:pt modelId="{8B0047F0-EEDC-4BC8-BE43-F3EFF56D7F53}" type="pres">
      <dgm:prSet presAssocID="{83457D73-D4EF-4DFC-97D8-EFC1C11B1CE9}" presName="composite" presStyleCnt="0">
        <dgm:presLayoutVars>
          <dgm:chMax val="1"/>
          <dgm:dir/>
          <dgm:resizeHandles val="exact"/>
        </dgm:presLayoutVars>
      </dgm:prSet>
      <dgm:spPr/>
    </dgm:pt>
    <dgm:pt modelId="{9C0C139E-F3A1-4F4B-BB54-A34C80C890D0}" type="pres">
      <dgm:prSet presAssocID="{83457D73-D4EF-4DFC-97D8-EFC1C11B1CE9}" presName="radial" presStyleCnt="0">
        <dgm:presLayoutVars>
          <dgm:animLvl val="ctr"/>
        </dgm:presLayoutVars>
      </dgm:prSet>
      <dgm:spPr/>
    </dgm:pt>
    <dgm:pt modelId="{8834D6E9-6F38-464C-AFA1-F027FF5A3996}" type="pres">
      <dgm:prSet presAssocID="{1BB79F13-131F-40DB-B017-E964569842B4}" presName="centerShape" presStyleLbl="vennNode1" presStyleIdx="0" presStyleCnt="7"/>
      <dgm:spPr/>
    </dgm:pt>
    <dgm:pt modelId="{E70D2510-EAE7-45DD-8DDF-60C2161F6BBE}" type="pres">
      <dgm:prSet presAssocID="{EE5FABF6-8545-4770-B01E-1AC0F5DB64B7}" presName="node" presStyleLbl="vennNode1" presStyleIdx="1" presStyleCnt="7">
        <dgm:presLayoutVars>
          <dgm:bulletEnabled val="1"/>
        </dgm:presLayoutVars>
      </dgm:prSet>
      <dgm:spPr/>
    </dgm:pt>
    <dgm:pt modelId="{33B90611-95DF-42D2-BFFA-9B3D30F1AA9E}" type="pres">
      <dgm:prSet presAssocID="{278D26AF-0A48-45D7-B1E1-DFCE982F9807}" presName="node" presStyleLbl="vennNode1" presStyleIdx="2" presStyleCnt="7">
        <dgm:presLayoutVars>
          <dgm:bulletEnabled val="1"/>
        </dgm:presLayoutVars>
      </dgm:prSet>
      <dgm:spPr/>
    </dgm:pt>
    <dgm:pt modelId="{7E4C2E71-A741-432C-9FD9-5EE8C5B05014}" type="pres">
      <dgm:prSet presAssocID="{0B5F59B1-4D8E-4FEE-B9FF-902DEA90A8D5}" presName="node" presStyleLbl="vennNode1" presStyleIdx="3" presStyleCnt="7" custRadScaleRad="100755" custRadScaleInc="0">
        <dgm:presLayoutVars>
          <dgm:bulletEnabled val="1"/>
        </dgm:presLayoutVars>
      </dgm:prSet>
      <dgm:spPr/>
    </dgm:pt>
    <dgm:pt modelId="{70680F37-0D4D-4171-9BF5-D7289C4B394C}" type="pres">
      <dgm:prSet presAssocID="{41F2CC78-A69B-4E00-9C87-0FE9C61A33D7}" presName="node" presStyleLbl="vennNode1" presStyleIdx="4" presStyleCnt="7">
        <dgm:presLayoutVars>
          <dgm:bulletEnabled val="1"/>
        </dgm:presLayoutVars>
      </dgm:prSet>
      <dgm:spPr/>
    </dgm:pt>
    <dgm:pt modelId="{DE98E296-EEC7-4CD8-B369-45D4A5B05A1E}" type="pres">
      <dgm:prSet presAssocID="{816E3119-FCB1-4B44-AF0F-163C1CD53874}" presName="node" presStyleLbl="vennNode1" presStyleIdx="5" presStyleCnt="7">
        <dgm:presLayoutVars>
          <dgm:bulletEnabled val="1"/>
        </dgm:presLayoutVars>
      </dgm:prSet>
      <dgm:spPr/>
    </dgm:pt>
    <dgm:pt modelId="{85339794-49B2-477E-8A7F-9F8F11912047}" type="pres">
      <dgm:prSet presAssocID="{1C322250-9654-4044-A305-2D9F25A6F651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A2470708-D011-4D6C-A968-080632EF6E86}" type="presOf" srcId="{41F2CC78-A69B-4E00-9C87-0FE9C61A33D7}" destId="{70680F37-0D4D-4171-9BF5-D7289C4B394C}" srcOrd="0" destOrd="0" presId="urn:microsoft.com/office/officeart/2005/8/layout/radial3"/>
    <dgm:cxn modelId="{44FE4F2F-1985-41F6-9D9E-CBB009E958B9}" srcId="{1BB79F13-131F-40DB-B017-E964569842B4}" destId="{0B5F59B1-4D8E-4FEE-B9FF-902DEA90A8D5}" srcOrd="2" destOrd="0" parTransId="{8E75385D-1AC6-483B-BF11-0D821AABBB32}" sibTransId="{41432411-AB39-4DB0-B26C-1C5735EEE556}"/>
    <dgm:cxn modelId="{CB759438-BA71-4291-993F-6408AEDC435D}" type="presOf" srcId="{83457D73-D4EF-4DFC-97D8-EFC1C11B1CE9}" destId="{8B0047F0-EEDC-4BC8-BE43-F3EFF56D7F53}" srcOrd="0" destOrd="0" presId="urn:microsoft.com/office/officeart/2005/8/layout/radial3"/>
    <dgm:cxn modelId="{64ECC148-9C4B-4D6D-A149-0BDF024262A1}" type="presOf" srcId="{1BB79F13-131F-40DB-B017-E964569842B4}" destId="{8834D6E9-6F38-464C-AFA1-F027FF5A3996}" srcOrd="0" destOrd="0" presId="urn:microsoft.com/office/officeart/2005/8/layout/radial3"/>
    <dgm:cxn modelId="{8F150E4A-C23A-49B1-A18D-A05AFDED0FBF}" srcId="{1BB79F13-131F-40DB-B017-E964569842B4}" destId="{1C322250-9654-4044-A305-2D9F25A6F651}" srcOrd="5" destOrd="0" parTransId="{DE1CFE20-7023-41C9-A4BF-117B402E9258}" sibTransId="{6AEF34C0-1F02-442A-8256-163922CCFD6F}"/>
    <dgm:cxn modelId="{1C93144A-7D2A-432E-B0E9-6085E286B458}" srcId="{83457D73-D4EF-4DFC-97D8-EFC1C11B1CE9}" destId="{1BB79F13-131F-40DB-B017-E964569842B4}" srcOrd="0" destOrd="0" parTransId="{F52CF101-E4FE-4C31-93E4-8A52C90357FA}" sibTransId="{57807A4F-6196-4380-AD1E-FA0A563FB0C5}"/>
    <dgm:cxn modelId="{A725E17D-983F-441E-AFAC-37000681BAB1}" type="presOf" srcId="{278D26AF-0A48-45D7-B1E1-DFCE982F9807}" destId="{33B90611-95DF-42D2-BFFA-9B3D30F1AA9E}" srcOrd="0" destOrd="0" presId="urn:microsoft.com/office/officeart/2005/8/layout/radial3"/>
    <dgm:cxn modelId="{7ED77289-6459-4BBA-8B2D-685CA714F3FF}" type="presOf" srcId="{0B5F59B1-4D8E-4FEE-B9FF-902DEA90A8D5}" destId="{7E4C2E71-A741-432C-9FD9-5EE8C5B05014}" srcOrd="0" destOrd="0" presId="urn:microsoft.com/office/officeart/2005/8/layout/radial3"/>
    <dgm:cxn modelId="{8A1FEA94-A5EE-42F5-92D3-0D89D42A29A2}" srcId="{1BB79F13-131F-40DB-B017-E964569842B4}" destId="{EE5FABF6-8545-4770-B01E-1AC0F5DB64B7}" srcOrd="0" destOrd="0" parTransId="{E2C45520-9FB5-478C-B3E3-56F40B1FA217}" sibTransId="{DDFF5583-9ACE-44C2-9082-17C74C287C8E}"/>
    <dgm:cxn modelId="{A718CEA1-6140-45FD-8AF9-54848AB0845E}" srcId="{1BB79F13-131F-40DB-B017-E964569842B4}" destId="{278D26AF-0A48-45D7-B1E1-DFCE982F9807}" srcOrd="1" destOrd="0" parTransId="{97820FAB-EA99-409F-BEF0-CA507B830D7F}" sibTransId="{D56E16A1-D6DF-4147-A8B6-0111DBC57CD6}"/>
    <dgm:cxn modelId="{84A961AB-DF09-41B1-9EA7-CB360375D189}" type="presOf" srcId="{EE5FABF6-8545-4770-B01E-1AC0F5DB64B7}" destId="{E70D2510-EAE7-45DD-8DDF-60C2161F6BBE}" srcOrd="0" destOrd="0" presId="urn:microsoft.com/office/officeart/2005/8/layout/radial3"/>
    <dgm:cxn modelId="{E1237AB7-A373-4B6D-9F36-2CD83691282A}" type="presOf" srcId="{816E3119-FCB1-4B44-AF0F-163C1CD53874}" destId="{DE98E296-EEC7-4CD8-B369-45D4A5B05A1E}" srcOrd="0" destOrd="0" presId="urn:microsoft.com/office/officeart/2005/8/layout/radial3"/>
    <dgm:cxn modelId="{B1A3F3B8-5A34-4A7C-B27C-C508738F99ED}" type="presOf" srcId="{1C322250-9654-4044-A305-2D9F25A6F651}" destId="{85339794-49B2-477E-8A7F-9F8F11912047}" srcOrd="0" destOrd="0" presId="urn:microsoft.com/office/officeart/2005/8/layout/radial3"/>
    <dgm:cxn modelId="{A8FC74D0-8FCE-4F15-96F4-2FFBD0F563C3}" srcId="{1BB79F13-131F-40DB-B017-E964569842B4}" destId="{41F2CC78-A69B-4E00-9C87-0FE9C61A33D7}" srcOrd="3" destOrd="0" parTransId="{4259057F-4AE3-43BB-A19D-A58798CB44F7}" sibTransId="{4FDD8415-0FC5-4E3D-AE92-76D14B898723}"/>
    <dgm:cxn modelId="{A60D71E1-04D0-4592-8017-4B4844065C6A}" srcId="{1BB79F13-131F-40DB-B017-E964569842B4}" destId="{816E3119-FCB1-4B44-AF0F-163C1CD53874}" srcOrd="4" destOrd="0" parTransId="{51C94C69-3BFA-41D6-8EAB-18CD2381E010}" sibTransId="{32445E74-EE44-40D2-80AF-03D5F76B981B}"/>
    <dgm:cxn modelId="{AAA0C297-D5AF-48B0-A709-D662CE8FF383}" type="presParOf" srcId="{8B0047F0-EEDC-4BC8-BE43-F3EFF56D7F53}" destId="{9C0C139E-F3A1-4F4B-BB54-A34C80C890D0}" srcOrd="0" destOrd="0" presId="urn:microsoft.com/office/officeart/2005/8/layout/radial3"/>
    <dgm:cxn modelId="{E61A1EAC-B5F4-44BB-9FED-926D02CE33FF}" type="presParOf" srcId="{9C0C139E-F3A1-4F4B-BB54-A34C80C890D0}" destId="{8834D6E9-6F38-464C-AFA1-F027FF5A3996}" srcOrd="0" destOrd="0" presId="urn:microsoft.com/office/officeart/2005/8/layout/radial3"/>
    <dgm:cxn modelId="{5FC9A275-6A63-45C9-B074-CF71A7F87ECE}" type="presParOf" srcId="{9C0C139E-F3A1-4F4B-BB54-A34C80C890D0}" destId="{E70D2510-EAE7-45DD-8DDF-60C2161F6BBE}" srcOrd="1" destOrd="0" presId="urn:microsoft.com/office/officeart/2005/8/layout/radial3"/>
    <dgm:cxn modelId="{FEC6CC96-2BC0-4575-B453-F3A04D1C395A}" type="presParOf" srcId="{9C0C139E-F3A1-4F4B-BB54-A34C80C890D0}" destId="{33B90611-95DF-42D2-BFFA-9B3D30F1AA9E}" srcOrd="2" destOrd="0" presId="urn:microsoft.com/office/officeart/2005/8/layout/radial3"/>
    <dgm:cxn modelId="{D8CB9951-5500-49D7-950D-3EDCC8472F63}" type="presParOf" srcId="{9C0C139E-F3A1-4F4B-BB54-A34C80C890D0}" destId="{7E4C2E71-A741-432C-9FD9-5EE8C5B05014}" srcOrd="3" destOrd="0" presId="urn:microsoft.com/office/officeart/2005/8/layout/radial3"/>
    <dgm:cxn modelId="{BF3EDF9C-A2EC-4A87-879B-5BD7CA67FD45}" type="presParOf" srcId="{9C0C139E-F3A1-4F4B-BB54-A34C80C890D0}" destId="{70680F37-0D4D-4171-9BF5-D7289C4B394C}" srcOrd="4" destOrd="0" presId="urn:microsoft.com/office/officeart/2005/8/layout/radial3"/>
    <dgm:cxn modelId="{725FC5DD-4151-4201-AE3E-A1598F490CBA}" type="presParOf" srcId="{9C0C139E-F3A1-4F4B-BB54-A34C80C890D0}" destId="{DE98E296-EEC7-4CD8-B369-45D4A5B05A1E}" srcOrd="5" destOrd="0" presId="urn:microsoft.com/office/officeart/2005/8/layout/radial3"/>
    <dgm:cxn modelId="{B447F2FE-63BA-442F-9EE8-4AC9441AA109}" type="presParOf" srcId="{9C0C139E-F3A1-4F4B-BB54-A34C80C890D0}" destId="{85339794-49B2-477E-8A7F-9F8F1191204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4D6E9-6F38-464C-AFA1-F027FF5A3996}">
      <dsp:nvSpPr>
        <dsp:cNvPr id="0" name=""/>
        <dsp:cNvSpPr/>
      </dsp:nvSpPr>
      <dsp:spPr>
        <a:xfrm>
          <a:off x="4227810" y="921841"/>
          <a:ext cx="2296517" cy="2296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BSS</a:t>
          </a:r>
        </a:p>
      </dsp:txBody>
      <dsp:txXfrm>
        <a:off x="4564127" y="1258158"/>
        <a:ext cx="1623883" cy="1623883"/>
      </dsp:txXfrm>
    </dsp:sp>
    <dsp:sp modelId="{E70D2510-EAE7-45DD-8DDF-60C2161F6BBE}">
      <dsp:nvSpPr>
        <dsp:cNvPr id="0" name=""/>
        <dsp:cNvSpPr/>
      </dsp:nvSpPr>
      <dsp:spPr>
        <a:xfrm>
          <a:off x="4801939" y="409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Psychologie (jednání člověka v bezpečnostním kontextu)</a:t>
          </a:r>
        </a:p>
      </dsp:txBody>
      <dsp:txXfrm>
        <a:off x="4970097" y="168567"/>
        <a:ext cx="811942" cy="811942"/>
      </dsp:txXfrm>
    </dsp:sp>
    <dsp:sp modelId="{33B90611-95DF-42D2-BFFA-9B3D30F1AA9E}">
      <dsp:nvSpPr>
        <dsp:cNvPr id="0" name=""/>
        <dsp:cNvSpPr/>
      </dsp:nvSpPr>
      <dsp:spPr>
        <a:xfrm>
          <a:off x="6097133" y="748190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Sociologie (společenské jevy a procesy v bezpečnostním kontextu </a:t>
          </a:r>
        </a:p>
      </dsp:txBody>
      <dsp:txXfrm>
        <a:off x="6265291" y="916348"/>
        <a:ext cx="811942" cy="811942"/>
      </dsp:txXfrm>
    </dsp:sp>
    <dsp:sp modelId="{7E4C2E71-A741-432C-9FD9-5EE8C5B05014}">
      <dsp:nvSpPr>
        <dsp:cNvPr id="0" name=""/>
        <dsp:cNvSpPr/>
      </dsp:nvSpPr>
      <dsp:spPr>
        <a:xfrm>
          <a:off x="6106912" y="2249396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Filozofie a etika (myšlenková a hodnotová východiska) </a:t>
          </a:r>
        </a:p>
      </dsp:txBody>
      <dsp:txXfrm>
        <a:off x="6275070" y="2417554"/>
        <a:ext cx="811942" cy="811942"/>
      </dsp:txXfrm>
    </dsp:sp>
    <dsp:sp modelId="{70680F37-0D4D-4171-9BF5-D7289C4B394C}">
      <dsp:nvSpPr>
        <dsp:cNvPr id="0" name=""/>
        <dsp:cNvSpPr/>
      </dsp:nvSpPr>
      <dsp:spPr>
        <a:xfrm>
          <a:off x="4801939" y="2991531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Ekonomie a management (alokace zdrojů v bezpečnostní oblasti) </a:t>
          </a:r>
        </a:p>
      </dsp:txBody>
      <dsp:txXfrm>
        <a:off x="4970097" y="3159689"/>
        <a:ext cx="811942" cy="811942"/>
      </dsp:txXfrm>
    </dsp:sp>
    <dsp:sp modelId="{DE98E296-EEC7-4CD8-B369-45D4A5B05A1E}">
      <dsp:nvSpPr>
        <dsp:cNvPr id="0" name=""/>
        <dsp:cNvSpPr/>
      </dsp:nvSpPr>
      <dsp:spPr>
        <a:xfrm>
          <a:off x="3506746" y="2243751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Právní věda (normativní právní systém a jeho dopady)</a:t>
          </a:r>
        </a:p>
      </dsp:txBody>
      <dsp:txXfrm>
        <a:off x="3674904" y="2411909"/>
        <a:ext cx="811942" cy="811942"/>
      </dsp:txXfrm>
    </dsp:sp>
    <dsp:sp modelId="{85339794-49B2-477E-8A7F-9F8F11912047}">
      <dsp:nvSpPr>
        <dsp:cNvPr id="0" name=""/>
        <dsp:cNvSpPr/>
      </dsp:nvSpPr>
      <dsp:spPr>
        <a:xfrm>
          <a:off x="3506746" y="748190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Historie (poznání historických determinantů a poznatků)</a:t>
          </a:r>
        </a:p>
      </dsp:txBody>
      <dsp:txXfrm>
        <a:off x="3674904" y="916348"/>
        <a:ext cx="811942" cy="811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" TargetMode="External"/><Relationship Id="rId7" Type="http://schemas.openxmlformats.org/officeDocument/2006/relationships/hyperlink" Target="https://www.start.umd.edu/gtd/" TargetMode="External"/><Relationship Id="rId2" Type="http://schemas.openxmlformats.org/officeDocument/2006/relationships/hyperlink" Target="http://www.strategicstudi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agilestatesindex.org/" TargetMode="External"/><Relationship Id="rId5" Type="http://schemas.openxmlformats.org/officeDocument/2006/relationships/hyperlink" Target="https://ucdp.uu.se/" TargetMode="External"/><Relationship Id="rId4" Type="http://schemas.openxmlformats.org/officeDocument/2006/relationships/hyperlink" Target="https://www.prio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Vývoj a přístupy BSS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06713"/>
            <a:ext cx="11361600" cy="698497"/>
          </a:xfrm>
        </p:spPr>
        <p:txBody>
          <a:bodyPr/>
          <a:lstStyle/>
          <a:p>
            <a:r>
              <a:rPr lang="cs-CZ" sz="2000" dirty="0"/>
              <a:t>BSSb1101 Úvod do Bezpečnostních a strategických studií, 1. 11. 2023</a:t>
            </a:r>
          </a:p>
          <a:p>
            <a:r>
              <a:rPr lang="cs-CZ" sz="2000" dirty="0"/>
              <a:t>Lucie Konečná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D57C0D-67EE-E6AF-0F72-225E860F2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4F5F2A-F8D9-0D69-2AF8-ACF23169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Kritická bezpečnostní studia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724FE-EE7A-7019-729E-0A375C821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 </a:t>
            </a:r>
            <a:r>
              <a:rPr lang="cs-CZ" sz="2400" dirty="0"/>
              <a:t>Směr, který se konstruoval v průběhu 90. let</a:t>
            </a:r>
          </a:p>
          <a:p>
            <a:pPr algn="just"/>
            <a:r>
              <a:rPr lang="cs-CZ" sz="2400" dirty="0"/>
              <a:t>Podle </a:t>
            </a:r>
            <a:r>
              <a:rPr lang="cs-CZ" sz="2400" dirty="0" err="1"/>
              <a:t>Waisové</a:t>
            </a:r>
            <a:r>
              <a:rPr lang="cs-CZ" sz="2400" dirty="0"/>
              <a:t> existují dvě hlavní charakteristiky:</a:t>
            </a:r>
          </a:p>
          <a:p>
            <a:pPr marL="666900" lvl="1" indent="-342900" algn="just">
              <a:buAutoNum type="alphaLcParenR"/>
            </a:pPr>
            <a:r>
              <a:rPr lang="cs-CZ" dirty="0"/>
              <a:t>Zkoumání rozdílů mezi euro-atlantickým přístupem a přístupem autorů Třetího světa</a:t>
            </a:r>
          </a:p>
          <a:p>
            <a:pPr marL="666900" lvl="1" indent="-342900" algn="just">
              <a:buAutoNum type="alphaLcParenR"/>
            </a:pPr>
            <a:r>
              <a:rPr lang="cs-CZ" dirty="0"/>
              <a:t>Pojetí individua jako samostatného referenčního objektu</a:t>
            </a:r>
            <a:endParaRPr lang="cs-CZ" sz="2400" dirty="0"/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Mohammed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Ayoob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- teorie subalterního realismu:</a:t>
            </a:r>
          </a:p>
          <a:p>
            <a:pPr lvl="1" algn="just"/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Kritika zaměření na vnější hrozby</a:t>
            </a:r>
          </a:p>
          <a:p>
            <a:pPr lvl="1" algn="just"/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Rozdílné postavení států na periférii a států v euro-atlantickém prostoru</a:t>
            </a:r>
          </a:p>
          <a:p>
            <a:pPr lvl="1" algn="just"/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Vyloučení států Třetího světa ze světové bezpečnosti 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50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40F8D-8AD2-1495-3C20-5569C4E27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9DFEBE-8FF4-2C8A-F6CF-8078AD3D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Torontská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E8D2E4-083B-EA7F-6DAF-35DFC5E0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1994 konference v Torontu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York University (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Keith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Krause a Michael C.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Williams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-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Critical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Security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Studies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Concepts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Cases</a:t>
            </a:r>
            <a:endParaRPr lang="cs-CZ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Tři hlavní body:</a:t>
            </a:r>
          </a:p>
          <a:p>
            <a:pPr marL="666900" lvl="1" indent="-342900" algn="just">
              <a:buAutoNum type="alphaLcParenR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Otázky ohledně referenčního objektu bezpečnosti</a:t>
            </a:r>
          </a:p>
          <a:p>
            <a:pPr marL="666900" lvl="1" indent="-342900" algn="just">
              <a:buAutoNum type="alphaLcParenR"/>
            </a:pP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Bezpečnost něco více než pouze vojenská bezpečnost</a:t>
            </a:r>
          </a:p>
          <a:p>
            <a:pPr marL="666900" lvl="1" indent="-342900" algn="just">
              <a:buAutoNum type="alphaLcParenR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Změna způsobů studia bezpečnosti - zaměření na hodnoty, myšlenky a normy lidské bezpečnosti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9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796F38-85D9-9262-0FD2-41A0E8159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9DDD82-7B19-8383-E2CB-9F53A0E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67E4B4-DE38-B280-40AD-550D8FDE5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Počátek 90. let -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Buzan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Ole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Weaver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Wilde  -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 New Framework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Staré vs. nové pojetí bezpečnosti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Pět druhů analytických rovin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Sektorový přístup – rozlišení podle toho, jakou oblastí bezpečnosti se zabývá (vojenská, politická, ekonomická, společenská, environmentální bezpečnost)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Teorie regionálních bezpečnostních komplexů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Sekuritizace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666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CA0350-7633-208F-F796-00604A584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21B61D-211E-C3B0-AE01-A419770B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- Sekuritizace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1AE50D-1026-F79C-AD7F-1DB3A4B5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Sekuritizace = intersubjektivní proces (sociálně konstruovaný proces  - bezpečnost je nutné chápat v interakci mezi aktéry)</a:t>
            </a:r>
          </a:p>
          <a:p>
            <a:pPr algn="just"/>
            <a:r>
              <a:rPr lang="cs-CZ" dirty="0"/>
              <a:t>Referenční objekty, aktéři sekuritizace a funkcionální aktéři</a:t>
            </a:r>
          </a:p>
          <a:p>
            <a:pPr algn="just"/>
            <a:r>
              <a:rPr lang="cs-CZ" dirty="0"/>
              <a:t>Sekuritizační aktér je subjekt, který prostřednictvím řečového aktu prezentuje určitý problém jako bezpečnostní hrozbu – 2 fáze:</a:t>
            </a:r>
          </a:p>
          <a:p>
            <a:pPr marL="781200" lvl="1" indent="-457200" algn="just">
              <a:buAutoNum type="alphaLcParenR"/>
            </a:pPr>
            <a:r>
              <a:rPr lang="cs-CZ" dirty="0"/>
              <a:t>Zobrazení určitého problému jako existenční hrozby</a:t>
            </a:r>
          </a:p>
          <a:p>
            <a:pPr marL="781200" lvl="1" indent="-457200" algn="just">
              <a:buAutoNum type="alphaLcParenR"/>
            </a:pPr>
            <a:r>
              <a:rPr lang="cs-CZ" dirty="0"/>
              <a:t>Přijetí jevu jako hrozby a následné přijetí vhodných opatření</a:t>
            </a:r>
          </a:p>
          <a:p>
            <a:pPr algn="just"/>
            <a:r>
              <a:rPr lang="cs-CZ" dirty="0"/>
              <a:t>Tři aspekty ovlivňující úspěšnost sekuritizace:</a:t>
            </a:r>
          </a:p>
          <a:p>
            <a:pPr lvl="1" algn="just"/>
            <a:r>
              <a:rPr lang="cs-CZ" dirty="0"/>
              <a:t>Povaha hrozby</a:t>
            </a:r>
          </a:p>
          <a:p>
            <a:pPr lvl="1" algn="just"/>
            <a:r>
              <a:rPr lang="cs-CZ" dirty="0"/>
              <a:t>Vnější kontext</a:t>
            </a:r>
          </a:p>
          <a:p>
            <a:pPr lvl="1" algn="just"/>
            <a:r>
              <a:rPr lang="cs-CZ" dirty="0"/>
              <a:t>Jazyková a gramatická kritéria řečového aktu</a:t>
            </a:r>
          </a:p>
          <a:p>
            <a:pPr marL="781200" lvl="1" indent="-457200" algn="just">
              <a:buAutoNum type="alphaLcParenR"/>
            </a:pPr>
            <a:endParaRPr lang="cs-CZ" dirty="0"/>
          </a:p>
          <a:p>
            <a:pPr marL="324000" lvl="1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54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F3F256-253B-625B-9937-4EDC3B0EFA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741B3F-1064-1C09-7015-01E5F192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- Sekuritizace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51EAB4-2726-7BDC-7137-FE408D12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692002"/>
            <a:ext cx="11351902" cy="4139998"/>
          </a:xfrm>
        </p:spPr>
        <p:txBody>
          <a:bodyPr/>
          <a:lstStyle/>
          <a:p>
            <a:pPr algn="just"/>
            <a:r>
              <a:rPr lang="cs-CZ" sz="2400" dirty="0"/>
              <a:t>typy jednotek:</a:t>
            </a:r>
          </a:p>
          <a:p>
            <a:pPr marL="72000" indent="0" algn="just">
              <a:buNone/>
            </a:pPr>
            <a:r>
              <a:rPr lang="cs-CZ" sz="2400" dirty="0"/>
              <a:t>o </a:t>
            </a:r>
            <a:r>
              <a:rPr lang="cs-CZ" sz="2400" b="1" dirty="0"/>
              <a:t>referenční objekty </a:t>
            </a:r>
            <a:r>
              <a:rPr lang="cs-CZ" sz="2400" dirty="0"/>
              <a:t>– ty jednotky, které cítí existenční ohrožení a mohou si legitimně nárokovat právo na přežití</a:t>
            </a:r>
          </a:p>
          <a:p>
            <a:pPr marL="72000" indent="0" algn="just">
              <a:buNone/>
            </a:pPr>
            <a:r>
              <a:rPr lang="cs-CZ" sz="2400" dirty="0"/>
              <a:t>o </a:t>
            </a:r>
            <a:r>
              <a:rPr lang="cs-CZ" sz="2400" b="1" dirty="0"/>
              <a:t>aktéři sekuritizace </a:t>
            </a:r>
            <a:r>
              <a:rPr lang="cs-CZ" sz="2400" dirty="0"/>
              <a:t>– hybatelé sekuritizace, prohlašují </a:t>
            </a:r>
            <a:r>
              <a:rPr lang="cs-CZ" sz="2400" dirty="0" err="1"/>
              <a:t>ref</a:t>
            </a:r>
            <a:r>
              <a:rPr lang="cs-CZ" sz="2400" dirty="0"/>
              <a:t>. objekty za existenčně ohrožené</a:t>
            </a:r>
          </a:p>
          <a:p>
            <a:pPr marL="72000" indent="0" algn="just">
              <a:buNone/>
            </a:pPr>
            <a:r>
              <a:rPr lang="cs-CZ" sz="2400" dirty="0"/>
              <a:t>o </a:t>
            </a:r>
            <a:r>
              <a:rPr lang="cs-CZ" sz="2400" b="1" dirty="0"/>
              <a:t>funkcionální aktéři </a:t>
            </a:r>
            <a:r>
              <a:rPr lang="cs-CZ" sz="2400" dirty="0"/>
              <a:t>– ti, kteří ovlivňují bezpečnostní politiku, ale nepatří mezi aktéry sekuritizace</a:t>
            </a:r>
          </a:p>
          <a:p>
            <a:pPr algn="just"/>
            <a:r>
              <a:rPr lang="cs-CZ" sz="2400" dirty="0"/>
              <a:t>Př. znečištění řeky Bečvy 2020</a:t>
            </a:r>
          </a:p>
        </p:txBody>
      </p:sp>
    </p:spTree>
    <p:extLst>
      <p:ext uri="{BB962C8B-B14F-4D97-AF65-F5344CB8AC3E}">
        <p14:creationId xmlns:p14="http://schemas.microsoft.com/office/powerpoint/2010/main" val="166607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C1E2B2-4763-9172-B2F0-DBE5CFB96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B08B2-AAF6-1363-44B0-1AA118D7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35" y="18815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Teorie regionálních bezpečnostních komplexů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48DA3-8E0C-3601-201B-88A01FC1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287881"/>
            <a:ext cx="11493936" cy="4139998"/>
          </a:xfrm>
        </p:spPr>
        <p:txBody>
          <a:bodyPr/>
          <a:lstStyle/>
          <a:p>
            <a:r>
              <a:rPr lang="cs-CZ" dirty="0"/>
              <a:t>Klasická globální rovina z dob studené války je pryč, největší relevanci mají regiony</a:t>
            </a:r>
          </a:p>
          <a:p>
            <a:r>
              <a:rPr lang="cs-CZ" dirty="0"/>
              <a:t>Definice BK=</a:t>
            </a:r>
            <a:r>
              <a:rPr lang="cs-CZ" i="1" dirty="0"/>
              <a:t> „skupina států, jejichž hlavní bezpečnostní náhledy a starosti jsou natolik provázané, že problémy národní bezpečnosti každého z nich nelze přiměřeně analyzovat či řešit odděleně“</a:t>
            </a:r>
          </a:p>
          <a:p>
            <a:r>
              <a:rPr lang="cs-CZ" dirty="0"/>
              <a:t>BK lze zachytit na škále: </a:t>
            </a:r>
            <a:r>
              <a:rPr lang="cs-CZ" b="1" dirty="0"/>
              <a:t>negativní</a:t>
            </a:r>
            <a:r>
              <a:rPr lang="cs-CZ" dirty="0"/>
              <a:t> – vzniklé na základě konfliktu; </a:t>
            </a:r>
            <a:r>
              <a:rPr lang="cs-CZ" b="1" dirty="0"/>
              <a:t>neutrální</a:t>
            </a:r>
            <a:r>
              <a:rPr lang="cs-CZ" dirty="0"/>
              <a:t> – bezpečnostní režimy, kde se státy sice vnímají jako hrozby, nicméně v zájmu omezení </a:t>
            </a:r>
            <a:r>
              <a:rPr lang="cs-CZ" dirty="0" err="1"/>
              <a:t>bezp</a:t>
            </a:r>
            <a:r>
              <a:rPr lang="cs-CZ" dirty="0"/>
              <a:t>. dilemat uzavřely dohodu na určitou dobu; </a:t>
            </a:r>
            <a:r>
              <a:rPr lang="cs-CZ" b="1" dirty="0"/>
              <a:t>pozitivní</a:t>
            </a:r>
            <a:r>
              <a:rPr lang="cs-CZ" dirty="0"/>
              <a:t> – pluralistické </a:t>
            </a:r>
            <a:r>
              <a:rPr lang="cs-CZ" dirty="0" err="1"/>
              <a:t>bezp</a:t>
            </a:r>
            <a:r>
              <a:rPr lang="cs-CZ" dirty="0"/>
              <a:t>. společenství, kde se nechystají státy použít sílu ani to od druhých nečekají;</a:t>
            </a:r>
          </a:p>
        </p:txBody>
      </p:sp>
    </p:spTree>
    <p:extLst>
      <p:ext uri="{BB962C8B-B14F-4D97-AF65-F5344CB8AC3E}">
        <p14:creationId xmlns:p14="http://schemas.microsoft.com/office/powerpoint/2010/main" val="15839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C1E2B2-4763-9172-B2F0-DBE5CFB96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B08B2-AAF6-1363-44B0-1AA118D7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35" y="18815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Teorie regionálních bezpečnostních komplexů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48DA3-8E0C-3601-201B-88A01FC1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287881"/>
            <a:ext cx="3979620" cy="4139998"/>
          </a:xfrm>
        </p:spPr>
        <p:txBody>
          <a:bodyPr/>
          <a:lstStyle/>
          <a:p>
            <a:r>
              <a:rPr lang="cs-CZ" dirty="0"/>
              <a:t>Čtyři základní vlastnosti všech RBK:</a:t>
            </a:r>
          </a:p>
          <a:p>
            <a:pPr lvl="1"/>
            <a:r>
              <a:rPr lang="cs-CZ" dirty="0"/>
              <a:t>Složený minimálně ze dvou států</a:t>
            </a:r>
          </a:p>
          <a:p>
            <a:pPr lvl="1"/>
            <a:r>
              <a:rPr lang="cs-CZ" dirty="0"/>
              <a:t>Geograficky koherentní uskupení</a:t>
            </a:r>
          </a:p>
          <a:p>
            <a:pPr lvl="1"/>
            <a:r>
              <a:rPr lang="cs-CZ" dirty="0"/>
              <a:t>Vzájemná bezpečnostní závislost</a:t>
            </a:r>
          </a:p>
          <a:p>
            <a:pPr lvl="1"/>
            <a:r>
              <a:rPr lang="cs-CZ" dirty="0"/>
              <a:t>Bezpečnostní závislost hluboce ukotvená nikoliv permanentní 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E88097A1-C920-1F62-FCDB-50A4834A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92" y="1243258"/>
            <a:ext cx="8009181" cy="54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36FCFC-33E7-BF18-E371-2734B1816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D8C56D-46FE-D0F8-5DAC-4FAF8D9B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Bezpečnostní architektura a vztahy mezi státy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6DB6D3-20BB-F52F-1B30-FBD1C482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Aliance= Institucionální systém uspořádání vztahů mezi státy zaručující jejich bezpečnost. Vychází z předpokladu, že otázky a problémy související s bezpečností států nelze řešit individuálně.</a:t>
            </a:r>
          </a:p>
          <a:p>
            <a:pPr algn="just"/>
            <a:r>
              <a:rPr lang="cs-CZ" sz="2400" b="1" dirty="0"/>
              <a:t>Kooperativní bezpečnost </a:t>
            </a:r>
            <a:r>
              <a:rPr lang="cs-CZ" sz="2400" dirty="0"/>
              <a:t>– trvalé úsilí o snížení rizika války, která není zaměřena na konkrétní stát nebo koalici států.</a:t>
            </a:r>
          </a:p>
          <a:p>
            <a:pPr algn="just"/>
            <a:r>
              <a:rPr lang="cs-CZ" sz="2400" b="1" dirty="0"/>
              <a:t>Kolektivní bezpečnost </a:t>
            </a:r>
            <a:r>
              <a:rPr lang="cs-CZ" sz="2400" dirty="0"/>
              <a:t>- státy se vyhýbají použití síly ve vzájemných vztazích (dvě zásady - povinnost řešit všechny spory mírovou cestou, zákaz použití síly ve vzájemných vztazích).</a:t>
            </a:r>
          </a:p>
          <a:p>
            <a:pPr algn="just"/>
            <a:r>
              <a:rPr lang="cs-CZ" sz="2400" b="1" dirty="0"/>
              <a:t>Kolektivní obrana </a:t>
            </a:r>
            <a:r>
              <a:rPr lang="cs-CZ" sz="2400" dirty="0"/>
              <a:t>- systém společné obrany proti vnějším hrozbám, tedy proti útokům států, které nejsou členy organizace.</a:t>
            </a:r>
          </a:p>
        </p:txBody>
      </p:sp>
    </p:spTree>
    <p:extLst>
      <p:ext uri="{BB962C8B-B14F-4D97-AF65-F5344CB8AC3E}">
        <p14:creationId xmlns:p14="http://schemas.microsoft.com/office/powerpoint/2010/main" val="22783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A6097-A5DC-00E9-B6D4-3D6AF6CB1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93A42F-A40D-79A0-1AD0-D560F864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– Vojenský a politický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5BC56A-F86F-2969-988A-E0FB61093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Vojenský sektor – tradiční bezpečnostní studia</a:t>
            </a:r>
          </a:p>
          <a:p>
            <a:pPr algn="just"/>
            <a:r>
              <a:rPr lang="cs-CZ" dirty="0"/>
              <a:t>Vojenský sektor – referenční objekt nejčastěji stát, sekuritizační aktér – vládnoucí pol. elita, největší hrozba – válka a konflikty</a:t>
            </a:r>
          </a:p>
          <a:p>
            <a:pPr algn="just"/>
            <a:r>
              <a:rPr lang="cs-CZ" dirty="0"/>
              <a:t>Politický sektor - referenční objekt - stabilita a suverenita státu, sekuritizační aktér – političtí vůdci, hrozby - všechny nevojenské hrozby vůči st. suverenitě a legitimitě (př. separatistické tendence, regionální integrace, puče, protivládní protesty aj.)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60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F6B9E7-FBC9-9C56-A55E-AF828FAF7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F19979-9E97-698C-E900-A720F7DF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Ekonomický a environmentální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3F9DA6-ABD1-369B-4F24-D7756891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41496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Ekonomický sektor - referenčním objektem mohou být jednotlivci, někdy státy (ekonomická stabilita a prosperita) a někdy celá mezinárodní ekonomika, sekuritizační aktér – státní orgány, mezivládní organizace a někdy i společnosti/firmy, hrozby – ekonomické ztráty, kolaps celé ekonomiky aj.</a:t>
            </a:r>
          </a:p>
          <a:p>
            <a:pPr algn="just"/>
            <a:r>
              <a:rPr lang="cs-CZ" dirty="0"/>
              <a:t>Environmentální sektor - referenční objekt je životní prostředí nebo některé jeho strategické složky či zachování současné úrovně civilizace, aktéři sekuritizace – vlády, vládní agentury a mezivládní organizace (vlády stanovují pravidla pro aktéry, vynucují jejich dodržování), hrozby – narušení ekosystémů, potravinové problémy, energetické problémy aj.</a:t>
            </a:r>
          </a:p>
        </p:txBody>
      </p:sp>
    </p:spTree>
    <p:extLst>
      <p:ext uri="{BB962C8B-B14F-4D97-AF65-F5344CB8AC3E}">
        <p14:creationId xmlns:p14="http://schemas.microsoft.com/office/powerpoint/2010/main" val="18820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7AB256-5960-1479-B3B6-3B3F5B49F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8A0BB-757D-77EF-BA20-F1C06E6B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BSS – obecné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0E1D4-E98E-6221-C861-3B407B7CF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Podobor mezinárodních vztahů</a:t>
            </a:r>
          </a:p>
          <a:p>
            <a:r>
              <a:rPr lang="cs-CZ" dirty="0"/>
              <a:t>Negativní vymezení bezpečnosti</a:t>
            </a:r>
          </a:p>
          <a:p>
            <a:r>
              <a:rPr lang="cs-CZ" dirty="0"/>
              <a:t>Rozšiřování agendy BSS</a:t>
            </a:r>
          </a:p>
          <a:p>
            <a:r>
              <a:rPr lang="cs-CZ" dirty="0"/>
              <a:t>Bezpečnost jako multidisciplinární pojem</a:t>
            </a:r>
          </a:p>
          <a:p>
            <a:r>
              <a:rPr lang="cs-CZ" dirty="0"/>
              <a:t>Konceptualizační otázky bezpečnosti:</a:t>
            </a:r>
          </a:p>
          <a:p>
            <a:pPr lvl="1"/>
            <a:r>
              <a:rPr lang="cs-CZ" dirty="0"/>
              <a:t>1.otázka: „Čí bezpečnost?“ se zaměřuje na objekty bezpečnosti.</a:t>
            </a:r>
          </a:p>
          <a:p>
            <a:pPr lvl="1"/>
            <a:r>
              <a:rPr lang="cs-CZ" dirty="0"/>
              <a:t>2. otázka: „Bezpečnost jakých hodnot?“ slouží k definování souboru ohrozitelných hodnot, jejichž bezpečnost má být zajišťována.</a:t>
            </a:r>
          </a:p>
          <a:p>
            <a:pPr lvl="1"/>
            <a:r>
              <a:rPr lang="cs-CZ" dirty="0"/>
              <a:t>3. otázka: „Bezpečnost před čím?“ se zaměřuje na zdroje hrozeb.</a:t>
            </a:r>
          </a:p>
          <a:p>
            <a:pPr lvl="1"/>
            <a:r>
              <a:rPr lang="cs-CZ" dirty="0"/>
              <a:t>4. otázka: „Kolik bezpečnosti?“ vychází z teze, že referenční objekt může být chráněn jen do určité míry, nikdy ne absolutně. </a:t>
            </a:r>
          </a:p>
        </p:txBody>
      </p:sp>
    </p:spTree>
    <p:extLst>
      <p:ext uri="{BB962C8B-B14F-4D97-AF65-F5344CB8AC3E}">
        <p14:creationId xmlns:p14="http://schemas.microsoft.com/office/powerpoint/2010/main" val="10280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410303-05FA-6D7E-32B8-6845B6805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F4B72E-A638-57D6-6C90-A1EDEEF5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Environmentální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1F3A67-F6F0-0232-90B5-35E08583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253464"/>
            <a:ext cx="11258595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400" dirty="0"/>
              <a:t>Témata environmentální agendy:</a:t>
            </a:r>
          </a:p>
          <a:p>
            <a:pPr marL="72000" indent="0" algn="just">
              <a:buNone/>
            </a:pPr>
            <a:r>
              <a:rPr lang="cs-CZ" sz="2400" dirty="0"/>
              <a:t>1.Narušení ekosystémů (změna klimatu, úbytek biodiverzity, desertifikace)</a:t>
            </a:r>
          </a:p>
          <a:p>
            <a:pPr marL="72000" indent="0" algn="just">
              <a:buNone/>
            </a:pPr>
            <a:r>
              <a:rPr lang="cs-CZ" sz="2400" dirty="0"/>
              <a:t>2.Energetické problémy (vyčerpání </a:t>
            </a:r>
            <a:r>
              <a:rPr lang="cs-CZ" sz="2400" dirty="0" err="1"/>
              <a:t>přír</a:t>
            </a:r>
            <a:r>
              <a:rPr lang="cs-CZ" sz="2400" dirty="0"/>
              <a:t>. zdrojů, nejrůznější formy znečištění)</a:t>
            </a:r>
          </a:p>
          <a:p>
            <a:pPr marL="72000" indent="0" algn="just">
              <a:buNone/>
            </a:pPr>
            <a:r>
              <a:rPr lang="cs-CZ" sz="2400" dirty="0"/>
              <a:t>3.Populační problémy (nárůst obyvatelstva a spotřeba přesahující únosnou kapacitu Země)</a:t>
            </a:r>
          </a:p>
          <a:p>
            <a:pPr marL="72000" indent="0" algn="just">
              <a:buNone/>
            </a:pPr>
            <a:r>
              <a:rPr lang="cs-CZ" sz="2400" dirty="0"/>
              <a:t>4.Potravinové problémy (chudoba, hladomor)</a:t>
            </a:r>
          </a:p>
          <a:p>
            <a:pPr marL="72000" indent="0" algn="just">
              <a:buNone/>
            </a:pPr>
            <a:r>
              <a:rPr lang="cs-CZ" sz="2400" dirty="0"/>
              <a:t>5.Ekonomické problémy (ochrana dlouhodobě neudržitelných způsobu výroby)</a:t>
            </a:r>
          </a:p>
          <a:p>
            <a:pPr marL="72000" indent="0" algn="just">
              <a:buNone/>
            </a:pPr>
            <a:r>
              <a:rPr lang="cs-CZ" sz="2400" dirty="0"/>
              <a:t>6.Občanské spory (poškození ŽP v důsledku konfliktů + násilné konflikty vyplývající z degradace ŽP)</a:t>
            </a:r>
          </a:p>
        </p:txBody>
      </p:sp>
    </p:spTree>
    <p:extLst>
      <p:ext uri="{BB962C8B-B14F-4D97-AF65-F5344CB8AC3E}">
        <p14:creationId xmlns:p14="http://schemas.microsoft.com/office/powerpoint/2010/main" val="291364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F6B9E7-FBC9-9C56-A55E-AF828FAF7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F19979-9E97-698C-E900-A720F7DF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– Společenský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3F9DA6-ABD1-369B-4F24-D7756891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Společenská bezpečnost = identitární bezpečnost</a:t>
            </a:r>
          </a:p>
          <a:p>
            <a:pPr algn="just"/>
            <a:r>
              <a:rPr lang="cs-CZ" dirty="0"/>
              <a:t>Referenční objekt – národní bezpečnost, společenství/komunita</a:t>
            </a:r>
          </a:p>
          <a:p>
            <a:pPr algn="just"/>
            <a:r>
              <a:rPr lang="cs-CZ" dirty="0"/>
              <a:t>Aktér sekuritizace – vůdci (političtí, duchovní, kmenoví atd.)</a:t>
            </a:r>
          </a:p>
          <a:p>
            <a:pPr algn="just"/>
            <a:r>
              <a:rPr lang="cs-CZ" dirty="0"/>
              <a:t>Ohrožení identity:</a:t>
            </a:r>
          </a:p>
          <a:p>
            <a:pPr marL="324000" lvl="1" indent="0" algn="just">
              <a:buNone/>
            </a:pPr>
            <a:r>
              <a:rPr lang="cs-CZ" dirty="0"/>
              <a:t>a) Migrace</a:t>
            </a:r>
          </a:p>
          <a:p>
            <a:pPr marL="324000" lvl="1" indent="0" algn="just">
              <a:buNone/>
            </a:pPr>
            <a:r>
              <a:rPr lang="cs-CZ" dirty="0"/>
              <a:t>b) Horizontální konkurence</a:t>
            </a:r>
          </a:p>
          <a:p>
            <a:pPr marL="324000" lvl="1" indent="0" algn="just">
              <a:buNone/>
            </a:pPr>
            <a:r>
              <a:rPr lang="cs-CZ" dirty="0"/>
              <a:t>c) Vertikální konkurence</a:t>
            </a:r>
          </a:p>
          <a:p>
            <a:pPr marL="324000" lvl="1" indent="0" algn="just">
              <a:buNone/>
            </a:pPr>
            <a:r>
              <a:rPr lang="cs-CZ" dirty="0"/>
              <a:t>d) Masivní úbytek populace</a:t>
            </a:r>
          </a:p>
          <a:p>
            <a:pPr algn="just"/>
            <a:r>
              <a:rPr lang="cs-CZ" dirty="0"/>
              <a:t>Důležitý je způsob, jakým je identita konstruována, př.: Separace, Numerická převaha, Jazyk, Kulturní zvyky, </a:t>
            </a:r>
            <a:r>
              <a:rPr lang="cs-CZ" dirty="0" err="1"/>
              <a:t>Melting</a:t>
            </a:r>
            <a:r>
              <a:rPr lang="cs-CZ" dirty="0"/>
              <a:t> pot, Integrace skupin s vlastní historií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7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4E0814-7932-E991-B332-1A5283E6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6BBC7D-4A06-A572-DAB6-77052605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– sektorová analýza ČR podle studentů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D418B5C-27C2-A2C9-2655-8CFE87C54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00054"/>
              </p:ext>
            </p:extLst>
          </p:nvPr>
        </p:nvGraphicFramePr>
        <p:xfrm>
          <a:off x="721062" y="1785580"/>
          <a:ext cx="10752138" cy="403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46">
                  <a:extLst>
                    <a:ext uri="{9D8B030D-6E8A-4147-A177-3AD203B41FA5}">
                      <a16:colId xmlns:a16="http://schemas.microsoft.com/office/drawing/2014/main" val="3027732764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3945135650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1170781358"/>
                    </a:ext>
                  </a:extLst>
                </a:gridCol>
              </a:tblGrid>
              <a:tr h="67278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Referenční objekt/cíle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Hrozby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559155"/>
                  </a:ext>
                </a:extLst>
              </a:tr>
              <a:tr h="672787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Vojenský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Mír, stabilita ČR a euroatlantického prostoru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148945"/>
                  </a:ext>
                </a:extLst>
              </a:tr>
              <a:tr h="672787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Politický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Stabilita a suverenita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65034"/>
                  </a:ext>
                </a:extLst>
              </a:tr>
              <a:tr h="672787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Ekonomický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Ekonomická stabilita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24767"/>
                  </a:ext>
                </a:extLst>
              </a:tr>
              <a:tr h="672787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Společenský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Národní a evropská identita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463660"/>
                  </a:ext>
                </a:extLst>
              </a:tr>
              <a:tr h="672787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Environmentální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Životní prostředí a civilizační úroveň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13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16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1AA000-315E-5187-858A-DF465B02B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59120-C476-FE04-35C3-D93510F8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480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sektorová analýza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F00F973-93AE-6743-5635-E4CF0A8A4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61" y="1089559"/>
            <a:ext cx="6069677" cy="5533633"/>
          </a:xfrm>
        </p:spPr>
      </p:pic>
    </p:spTree>
    <p:extLst>
      <p:ext uri="{BB962C8B-B14F-4D97-AF65-F5344CB8AC3E}">
        <p14:creationId xmlns:p14="http://schemas.microsoft.com/office/powerpoint/2010/main" val="188509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1D506B-025F-7869-37AB-07BFD7CFC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461C60-4041-2CAF-4AEA-F494A55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15" y="24413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Velšská a Pařížská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5CB976-97C1-CF87-B285-EC15C6B1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73808"/>
            <a:ext cx="10753200" cy="4976485"/>
          </a:xfrm>
        </p:spPr>
        <p:txBody>
          <a:bodyPr/>
          <a:lstStyle/>
          <a:p>
            <a:pPr algn="just"/>
            <a:r>
              <a:rPr lang="cs-CZ" sz="2400" dirty="0"/>
              <a:t>Velšská škola – rozšíření na nevojenské hrozby, referenční objekty – individuální lidské bytosti – koncept emancipace</a:t>
            </a:r>
          </a:p>
          <a:p>
            <a:pPr algn="just"/>
            <a:r>
              <a:rPr lang="cs-CZ" sz="2400" dirty="0"/>
              <a:t>Koncept emancipace – lidská nezávislost (vzdělání, ekonomický růst, zdravé životní prostředí aj.)</a:t>
            </a:r>
          </a:p>
          <a:p>
            <a:pPr algn="just"/>
            <a:r>
              <a:rPr lang="cs-CZ" sz="2400" dirty="0"/>
              <a:t>Velšská škola -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Steve Smith (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Booth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Pařížská škola – sociologický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pohled – význam slova a jeho vliv na realitu, bezpečnost je formována bezpečnostními profesionály - 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nadnárodní sítě bezpečnostních profesionálů - (in)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securitization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process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- (ne)sekuritizační proces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Pařížská škola –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Didier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Bigo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Pierre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Bourdieu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, časopis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Cultures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Confli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00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22328-15EE-DBB6-0D0B-EA705BEB0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6E21C0-02BF-5584-06B2-10CA2C9B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536213"/>
            <a:ext cx="10753200" cy="451576"/>
          </a:xfrm>
        </p:spPr>
        <p:txBody>
          <a:bodyPr/>
          <a:lstStyle/>
          <a:p>
            <a:r>
              <a:rPr lang="cs-CZ" sz="8800" dirty="0"/>
              <a:t>Děkuji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06F0A1-8F48-AAE8-1A01-ED320931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33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037582-B911-E8A1-3E2E-DFDE74029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D05A0C-A93A-27AB-2E64-CD1B5672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43F2A8E-E871-4C86-4756-A308F8CB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079" y="121298"/>
            <a:ext cx="6493762" cy="6744781"/>
          </a:xfrm>
        </p:spPr>
      </p:pic>
    </p:spTree>
    <p:extLst>
      <p:ext uri="{BB962C8B-B14F-4D97-AF65-F5344CB8AC3E}">
        <p14:creationId xmlns:p14="http://schemas.microsoft.com/office/powerpoint/2010/main" val="26568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D47376-9CAB-29A6-A65A-CD0A5A391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9E9358-F8ED-3A3D-1A45-6109C5D1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Pozice bezpečnostních a strategických studií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7FB8BACC-32EC-4CD9-190A-5C62D077E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337" t="15629" r="5225" b="9866"/>
          <a:stretch/>
        </p:blipFill>
        <p:spPr>
          <a:xfrm>
            <a:off x="3635036" y="1888218"/>
            <a:ext cx="458761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4B8A-B0FF-13FD-F663-A4D60EFDE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447DF9-E4B3-B0D1-849F-8FE8BC36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Bezpečnostní a strategická studia ve spektru vybraných věd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6535487C-3FAA-9F68-8D41-437C6A7A3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80843"/>
              </p:ext>
            </p:extLst>
          </p:nvPr>
        </p:nvGraphicFramePr>
        <p:xfrm>
          <a:off x="666000" y="208780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87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55FAF0-3722-895C-CB58-11DB8D59C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79885D-163C-B3E7-AE85-159D42CC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7" y="312318"/>
            <a:ext cx="10888825" cy="923363"/>
          </a:xfrm>
        </p:spPr>
        <p:txBody>
          <a:bodyPr/>
          <a:lstStyle/>
          <a:p>
            <a:pPr algn="ctr"/>
            <a:r>
              <a:rPr lang="cs-CZ" sz="3200" dirty="0"/>
              <a:t>Vývoj BSS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08199-4843-86FD-245C-77A707CE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5334"/>
            <a:ext cx="10753200" cy="4139998"/>
          </a:xfrm>
        </p:spPr>
        <p:txBody>
          <a:bodyPr/>
          <a:lstStyle/>
          <a:p>
            <a:pPr marL="324000" lvl="1" indent="0">
              <a:buNone/>
            </a:pPr>
            <a:endParaRPr lang="cs-CZ" sz="1800" dirty="0"/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Existují různá pojetí vazeb mezi </a:t>
            </a: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bezpečnostními a strategickými studiemi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případně dalšími obory (někdy je odlišení závislé na geograficko-kulturním kontextu, jindy na přístupu k výzkumu bezpečnosti a strategie). Zřejmě nejčastější je v současnosti pojetí, které strategická studia chápe jako specifický sub-obor, zabývající se dominantně „tradiční“, resp. vojenskou bezpečností.</a:t>
            </a:r>
          </a:p>
          <a:p>
            <a:r>
              <a:rPr lang="cs-CZ" sz="2000" b="1" dirty="0"/>
              <a:t>Sedm základních období</a:t>
            </a:r>
            <a:r>
              <a:rPr lang="cs-CZ" sz="2000" dirty="0"/>
              <a:t>:</a:t>
            </a:r>
            <a:endParaRPr lang="cs-CZ" sz="1200" dirty="0"/>
          </a:p>
          <a:p>
            <a:pPr lvl="1"/>
            <a:r>
              <a:rPr lang="cs-CZ" sz="1800" dirty="0"/>
              <a:t>Meziválečné období</a:t>
            </a:r>
          </a:p>
          <a:p>
            <a:pPr lvl="1"/>
            <a:r>
              <a:rPr lang="cs-CZ" sz="1800" dirty="0"/>
              <a:t>Padesátá léta</a:t>
            </a:r>
          </a:p>
          <a:p>
            <a:pPr lvl="1"/>
            <a:r>
              <a:rPr lang="cs-CZ" sz="1800" dirty="0"/>
              <a:t>Období 1955-1965</a:t>
            </a:r>
          </a:p>
          <a:p>
            <a:pPr lvl="1"/>
            <a:r>
              <a:rPr lang="cs-CZ" sz="1800" dirty="0"/>
              <a:t>Období 1965-1980</a:t>
            </a:r>
          </a:p>
          <a:p>
            <a:pPr lvl="1"/>
            <a:r>
              <a:rPr lang="cs-CZ" sz="1800" dirty="0"/>
              <a:t>Období 1980-1989/1990</a:t>
            </a:r>
          </a:p>
          <a:p>
            <a:pPr lvl="1"/>
            <a:r>
              <a:rPr lang="cs-CZ" sz="1800" dirty="0"/>
              <a:t>Období po skončení bipolární konfrontace</a:t>
            </a:r>
          </a:p>
          <a:p>
            <a:pPr lvl="1"/>
            <a:r>
              <a:rPr lang="cs-CZ" sz="1800" dirty="0"/>
              <a:t>Období po 11. září</a:t>
            </a:r>
          </a:p>
          <a:p>
            <a:pPr algn="just">
              <a:lnSpc>
                <a:spcPct val="150000"/>
              </a:lnSpc>
            </a:pP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1750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D1CEA-D50C-09A3-75EC-7332BA316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10F28-52B4-20BA-0FAF-FB39F928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49412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Mezinárodní „bezpečnostní“ pracoviště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8F1050-0CB5-366E-5EE7-B7F9782D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29789"/>
            <a:ext cx="12120465" cy="413999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 dirty="0"/>
              <a:t>ISSA - International </a:t>
            </a:r>
            <a:r>
              <a:rPr lang="cs-CZ" altLang="cs-CZ" sz="2400" dirty="0" err="1"/>
              <a:t>Strategic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Studies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Association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http://www.strategicstudies.org/</a:t>
            </a:r>
            <a:r>
              <a:rPr lang="cs-CZ" altLang="cs-CZ" sz="2400" dirty="0"/>
              <a:t>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SIPRI – Stockholm International </a:t>
            </a:r>
            <a:r>
              <a:rPr lang="cs-CZ" sz="2400" dirty="0" err="1"/>
              <a:t>Peace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r>
              <a:rPr lang="cs-CZ" sz="2400" dirty="0"/>
              <a:t> Institute (</a:t>
            </a:r>
            <a:r>
              <a:rPr lang="cs-CZ" sz="2400" dirty="0">
                <a:hlinkClick r:id="rId3"/>
              </a:rPr>
              <a:t>https://www.sipri.org/</a:t>
            </a:r>
            <a:r>
              <a:rPr lang="cs-CZ" sz="2400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PRIO - </a:t>
            </a:r>
            <a:r>
              <a:rPr lang="en-US" sz="2400" dirty="0"/>
              <a:t>The Peace Research Institute Oslo </a:t>
            </a:r>
            <a:r>
              <a:rPr lang="cs-CZ" sz="2400" dirty="0"/>
              <a:t>(</a:t>
            </a:r>
            <a:r>
              <a:rPr lang="cs-CZ" sz="2400" dirty="0">
                <a:hlinkClick r:id="rId4"/>
              </a:rPr>
              <a:t>https://www.prio.org/</a:t>
            </a:r>
            <a:r>
              <a:rPr lang="cs-CZ" sz="2400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UCDP – Uppsala </a:t>
            </a:r>
            <a:r>
              <a:rPr lang="cs-CZ" sz="2400" dirty="0" err="1"/>
              <a:t>Conflict</a:t>
            </a:r>
            <a:r>
              <a:rPr lang="cs-CZ" sz="2400" dirty="0"/>
              <a:t> Data Program (</a:t>
            </a:r>
            <a:r>
              <a:rPr lang="cs-CZ" sz="2400" dirty="0">
                <a:hlinkClick r:id="rId5"/>
              </a:rPr>
              <a:t>https://ucdp.uu.se/</a:t>
            </a:r>
            <a:r>
              <a:rPr lang="cs-CZ" sz="2400" dirty="0"/>
              <a:t>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FFP – </a:t>
            </a:r>
            <a:r>
              <a:rPr lang="cs-CZ" sz="2400" dirty="0" err="1"/>
              <a:t>Fund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Peace</a:t>
            </a:r>
            <a:r>
              <a:rPr lang="cs-CZ" sz="2400" dirty="0"/>
              <a:t> (</a:t>
            </a:r>
            <a:r>
              <a:rPr lang="cs-CZ" sz="2400" dirty="0">
                <a:hlinkClick r:id="rId6"/>
              </a:rPr>
              <a:t>https://fragilestatesindex.org/</a:t>
            </a:r>
            <a:r>
              <a:rPr lang="cs-CZ" sz="2400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GTD – </a:t>
            </a:r>
            <a:r>
              <a:rPr lang="cs-CZ" sz="2400" dirty="0" err="1"/>
              <a:t>Global</a:t>
            </a:r>
            <a:r>
              <a:rPr lang="cs-CZ" sz="2400" dirty="0"/>
              <a:t> </a:t>
            </a:r>
            <a:r>
              <a:rPr lang="cs-CZ" sz="2400" dirty="0" err="1"/>
              <a:t>Terrorism</a:t>
            </a:r>
            <a:r>
              <a:rPr lang="cs-CZ" sz="2400" dirty="0"/>
              <a:t> </a:t>
            </a:r>
            <a:r>
              <a:rPr lang="cs-CZ" sz="2400" dirty="0" err="1"/>
              <a:t>Databases</a:t>
            </a:r>
            <a:r>
              <a:rPr lang="cs-CZ" sz="2400" dirty="0"/>
              <a:t> (</a:t>
            </a:r>
            <a:r>
              <a:rPr lang="cs-CZ" sz="2400" dirty="0">
                <a:hlinkClick r:id="rId7"/>
              </a:rPr>
              <a:t>https://www.start.umd.edu/</a:t>
            </a:r>
            <a:r>
              <a:rPr lang="cs-CZ" sz="2400" dirty="0" err="1">
                <a:hlinkClick r:id="rId7"/>
              </a:rPr>
              <a:t>gtd</a:t>
            </a:r>
            <a:r>
              <a:rPr lang="cs-CZ" sz="2400" dirty="0">
                <a:hlinkClick r:id="rId7"/>
              </a:rPr>
              <a:t>/</a:t>
            </a:r>
            <a:r>
              <a:rPr lang="cs-CZ" sz="2400" dirty="0"/>
              <a:t>) 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05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05E8C4-B98A-2833-44AE-B00EE448B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2718EB-043D-F4E3-382C-30DC3377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Rozšiřování konceptu bezpečnosti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59B4D8-C6FA-3FEC-C9A0-50133E10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Vertikální vs. Horizontální osa bezpečnosti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C59F7530-A334-4085-7BCB-02A93A19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10" y="2102677"/>
            <a:ext cx="8953500" cy="2428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8B9002-3A50-B63A-5D2A-FF6CF420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41" y="4559555"/>
            <a:ext cx="8055038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FBF4D6-C3A2-90A8-2070-8DB7D0A57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4BB18A-D82F-16E4-B042-2ECC76D3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Teoretické přístupy BSS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6B36B4-F517-E6C1-3ABC-7EE6BDB4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Kritická bezpečnostní studia</a:t>
            </a:r>
          </a:p>
          <a:p>
            <a:r>
              <a:rPr lang="cs-CZ" dirty="0"/>
              <a:t>Torontská škola</a:t>
            </a:r>
          </a:p>
          <a:p>
            <a:r>
              <a:rPr lang="cs-CZ" b="1" dirty="0"/>
              <a:t>Kodaňská škola</a:t>
            </a:r>
          </a:p>
          <a:p>
            <a:r>
              <a:rPr lang="cs-CZ" dirty="0"/>
              <a:t>Velšská škola</a:t>
            </a:r>
          </a:p>
          <a:p>
            <a:r>
              <a:rPr lang="cs-CZ" dirty="0"/>
              <a:t>Pařížská škola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2196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4626</TotalTime>
  <Words>1511</Words>
  <Application>Microsoft Office PowerPoint</Application>
  <PresentationFormat>Širokoúhlá obrazovka</PresentationFormat>
  <Paragraphs>178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Tahoma</vt:lpstr>
      <vt:lpstr>Wingdings</vt:lpstr>
      <vt:lpstr>Prezentace_MU_CZ</vt:lpstr>
      <vt:lpstr>Vývoj a přístupy BSS</vt:lpstr>
      <vt:lpstr>BSS – obecné informace</vt:lpstr>
      <vt:lpstr>Prezentace aplikace PowerPoint</vt:lpstr>
      <vt:lpstr>Pozice bezpečnostních a strategických studií</vt:lpstr>
      <vt:lpstr>Bezpečnostní a strategická studia ve spektru vybraných věd</vt:lpstr>
      <vt:lpstr>Vývoj BSS</vt:lpstr>
      <vt:lpstr>Mezinárodní „bezpečnostní“ pracoviště</vt:lpstr>
      <vt:lpstr>Rozšiřování konceptu bezpečnosti</vt:lpstr>
      <vt:lpstr>Teoretické přístupy BSS</vt:lpstr>
      <vt:lpstr>Kritická bezpečnostní studia</vt:lpstr>
      <vt:lpstr>Torontská škola</vt:lpstr>
      <vt:lpstr>Kodaňská škola</vt:lpstr>
      <vt:lpstr>Kodaňská škola - Sekuritizace</vt:lpstr>
      <vt:lpstr>Kodaňská škola - Sekuritizace</vt:lpstr>
      <vt:lpstr>Kodaňská škola – Teorie regionálních bezpečnostních komplexů</vt:lpstr>
      <vt:lpstr>Kodaňská škola – Teorie regionálních bezpečnostních komplexů</vt:lpstr>
      <vt:lpstr>Bezpečnostní architektura a vztahy mezi státy</vt:lpstr>
      <vt:lpstr>Kodaňská škola – Vojenský a politický sektor</vt:lpstr>
      <vt:lpstr>Kodaňská škola – Ekonomický a environmentální sektor</vt:lpstr>
      <vt:lpstr>Environmentální sektor</vt:lpstr>
      <vt:lpstr>Kodaňská škola – Společenský sektor</vt:lpstr>
      <vt:lpstr>Kodaňská škola – sektorová analýza ČR podle studentů</vt:lpstr>
      <vt:lpstr>Kodaňská škola – sektorová analýza</vt:lpstr>
      <vt:lpstr>Velšská a Pařížská škola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</dc:title>
  <dc:creator>Divišová Vendula</dc:creator>
  <cp:lastModifiedBy>Ucitel</cp:lastModifiedBy>
  <cp:revision>64</cp:revision>
  <cp:lastPrinted>1601-01-01T00:00:00Z</cp:lastPrinted>
  <dcterms:created xsi:type="dcterms:W3CDTF">2023-01-27T07:04:45Z</dcterms:created>
  <dcterms:modified xsi:type="dcterms:W3CDTF">2023-11-01T14:33:57Z</dcterms:modified>
</cp:coreProperties>
</file>