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sldIdLst>
    <p:sldId id="271" r:id="rId2"/>
    <p:sldId id="295" r:id="rId3"/>
    <p:sldId id="300" r:id="rId4"/>
    <p:sldId id="261" r:id="rId5"/>
    <p:sldId id="301" r:id="rId6"/>
    <p:sldId id="268" r:id="rId7"/>
    <p:sldId id="272" r:id="rId8"/>
    <p:sldId id="273" r:id="rId9"/>
    <p:sldId id="302" r:id="rId10"/>
    <p:sldId id="266" r:id="rId11"/>
    <p:sldId id="256" r:id="rId12"/>
    <p:sldId id="274" r:id="rId13"/>
    <p:sldId id="275" r:id="rId14"/>
    <p:sldId id="299" r:id="rId15"/>
    <p:sldId id="276" r:id="rId16"/>
    <p:sldId id="292" r:id="rId17"/>
    <p:sldId id="297" r:id="rId18"/>
    <p:sldId id="298" r:id="rId19"/>
    <p:sldId id="291" r:id="rId20"/>
    <p:sldId id="279" r:id="rId21"/>
    <p:sldId id="281" r:id="rId22"/>
    <p:sldId id="285" r:id="rId23"/>
    <p:sldId id="304" r:id="rId24"/>
    <p:sldId id="293" r:id="rId25"/>
    <p:sldId id="278" r:id="rId26"/>
    <p:sldId id="280" r:id="rId27"/>
    <p:sldId id="282" r:id="rId28"/>
    <p:sldId id="283" r:id="rId29"/>
    <p:sldId id="286" r:id="rId30"/>
    <p:sldId id="287" r:id="rId31"/>
    <p:sldId id="296" r:id="rId32"/>
    <p:sldId id="288" r:id="rId33"/>
    <p:sldId id="290" r:id="rId34"/>
    <p:sldId id="289" r:id="rId35"/>
    <p:sldId id="29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7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E7207-7F71-3F42-AB02-68AA107DA4D6}" v="39" dt="2021-12-09T11:17:14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8959" autoAdjust="0"/>
    <p:restoredTop sz="95116" autoAdjust="0"/>
  </p:normalViewPr>
  <p:slideViewPr>
    <p:cSldViewPr snapToGrid="0">
      <p:cViewPr varScale="1">
        <p:scale>
          <a:sx n="84" d="100"/>
          <a:sy n="84" d="100"/>
        </p:scale>
        <p:origin x="-104" y="-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Relationship Id="rId42" Type="http://schemas.microsoft.com/office/2016/11/relationships/changesInfo" Target="changesInfos/changesInfo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Šrahulek" userId="bf450c2684c6ded5" providerId="LiveId" clId="{76CE7207-7F71-3F42-AB02-68AA107DA4D6}"/>
    <pc:docChg chg="undo custSel addSld delSld modSld">
      <pc:chgData name="Martin Šrahulek" userId="bf450c2684c6ded5" providerId="LiveId" clId="{76CE7207-7F71-3F42-AB02-68AA107DA4D6}" dt="2021-12-09T11:17:48.016" v="1594" actId="14100"/>
      <pc:docMkLst>
        <pc:docMk/>
      </pc:docMkLst>
      <pc:sldChg chg="modSp mod">
        <pc:chgData name="Martin Šrahulek" userId="bf450c2684c6ded5" providerId="LiveId" clId="{76CE7207-7F71-3F42-AB02-68AA107DA4D6}" dt="2021-12-09T10:36:47.143" v="1275" actId="20577"/>
        <pc:sldMkLst>
          <pc:docMk/>
          <pc:sldMk cId="4237362301" sldId="261"/>
        </pc:sldMkLst>
        <pc:spChg chg="mod">
          <ac:chgData name="Martin Šrahulek" userId="bf450c2684c6ded5" providerId="LiveId" clId="{76CE7207-7F71-3F42-AB02-68AA107DA4D6}" dt="2021-12-09T10:36:47.143" v="1275" actId="20577"/>
          <ac:spMkLst>
            <pc:docMk/>
            <pc:sldMk cId="4237362301" sldId="261"/>
            <ac:spMk id="5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9T10:29:41.286" v="1057" actId="14100"/>
        <pc:sldMkLst>
          <pc:docMk/>
          <pc:sldMk cId="3436999042" sldId="271"/>
        </pc:sldMkLst>
        <pc:spChg chg="mod">
          <ac:chgData name="Martin Šrahulek" userId="bf450c2684c6ded5" providerId="LiveId" clId="{76CE7207-7F71-3F42-AB02-68AA107DA4D6}" dt="2021-12-09T10:29:41.286" v="1057" actId="14100"/>
          <ac:spMkLst>
            <pc:docMk/>
            <pc:sldMk cId="3436999042" sldId="271"/>
            <ac:spMk id="2" creationId="{00000000-0000-0000-0000-000000000000}"/>
          </ac:spMkLst>
        </pc:spChg>
        <pc:spChg chg="mod">
          <ac:chgData name="Martin Šrahulek" userId="bf450c2684c6ded5" providerId="LiveId" clId="{76CE7207-7F71-3F42-AB02-68AA107DA4D6}" dt="2021-12-08T12:24:25.426" v="57" actId="20577"/>
          <ac:spMkLst>
            <pc:docMk/>
            <pc:sldMk cId="3436999042" sldId="271"/>
            <ac:spMk id="5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8T12:34:43.358" v="813" actId="20577"/>
        <pc:sldMkLst>
          <pc:docMk/>
          <pc:sldMk cId="1797970686" sldId="273"/>
        </pc:sldMkLst>
        <pc:spChg chg="mod">
          <ac:chgData name="Martin Šrahulek" userId="bf450c2684c6ded5" providerId="LiveId" clId="{76CE7207-7F71-3F42-AB02-68AA107DA4D6}" dt="2021-12-08T12:34:43.358" v="813" actId="20577"/>
          <ac:spMkLst>
            <pc:docMk/>
            <pc:sldMk cId="1797970686" sldId="273"/>
            <ac:spMk id="4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8T12:39:19.125" v="846" actId="1076"/>
        <pc:sldMkLst>
          <pc:docMk/>
          <pc:sldMk cId="722552021" sldId="276"/>
        </pc:sldMkLst>
        <pc:picChg chg="mod">
          <ac:chgData name="Martin Šrahulek" userId="bf450c2684c6ded5" providerId="LiveId" clId="{76CE7207-7F71-3F42-AB02-68AA107DA4D6}" dt="2021-12-08T12:39:19.125" v="846" actId="1076"/>
          <ac:picMkLst>
            <pc:docMk/>
            <pc:sldMk cId="722552021" sldId="276"/>
            <ac:picMk id="6" creationId="{00000000-0000-0000-0000-000000000000}"/>
          </ac:picMkLst>
        </pc:picChg>
      </pc:sldChg>
      <pc:sldChg chg="modSp mod">
        <pc:chgData name="Martin Šrahulek" userId="bf450c2684c6ded5" providerId="LiveId" clId="{76CE7207-7F71-3F42-AB02-68AA107DA4D6}" dt="2021-12-09T10:33:59.792" v="1255" actId="14100"/>
        <pc:sldMkLst>
          <pc:docMk/>
          <pc:sldMk cId="2254993293" sldId="295"/>
        </pc:sldMkLst>
        <pc:spChg chg="mod">
          <ac:chgData name="Martin Šrahulek" userId="bf450c2684c6ded5" providerId="LiveId" clId="{76CE7207-7F71-3F42-AB02-68AA107DA4D6}" dt="2021-12-09T10:33:45.711" v="1251" actId="14100"/>
          <ac:spMkLst>
            <pc:docMk/>
            <pc:sldMk cId="2254993293" sldId="295"/>
            <ac:spMk id="2" creationId="{00000000-0000-0000-0000-000000000000}"/>
          </ac:spMkLst>
        </pc:spChg>
        <pc:spChg chg="mod">
          <ac:chgData name="Martin Šrahulek" userId="bf450c2684c6ded5" providerId="LiveId" clId="{76CE7207-7F71-3F42-AB02-68AA107DA4D6}" dt="2021-12-09T10:33:59.792" v="1255" actId="14100"/>
          <ac:spMkLst>
            <pc:docMk/>
            <pc:sldMk cId="2254993293" sldId="295"/>
            <ac:spMk id="4" creationId="{00000000-0000-0000-0000-000000000000}"/>
          </ac:spMkLst>
        </pc:spChg>
      </pc:sldChg>
      <pc:sldChg chg="addSp delSp modSp new mod setBg">
        <pc:chgData name="Martin Šrahulek" userId="bf450c2684c6ded5" providerId="LiveId" clId="{76CE7207-7F71-3F42-AB02-68AA107DA4D6}" dt="2021-12-09T11:02:25.671" v="1578" actId="20577"/>
        <pc:sldMkLst>
          <pc:docMk/>
          <pc:sldMk cId="4166031032" sldId="299"/>
        </pc:sldMkLst>
        <pc:spChg chg="add del mod">
          <ac:chgData name="Martin Šrahulek" userId="bf450c2684c6ded5" providerId="LiveId" clId="{76CE7207-7F71-3F42-AB02-68AA107DA4D6}" dt="2021-12-09T10:57:08.173" v="1468"/>
          <ac:spMkLst>
            <pc:docMk/>
            <pc:sldMk cId="4166031032" sldId="299"/>
            <ac:spMk id="2" creationId="{6CCE8FBE-43EE-CF4B-98EB-6E228F45728F}"/>
          </ac:spMkLst>
        </pc:spChg>
        <pc:spChg chg="del">
          <ac:chgData name="Martin Šrahulek" userId="bf450c2684c6ded5" providerId="LiveId" clId="{76CE7207-7F71-3F42-AB02-68AA107DA4D6}" dt="2021-12-08T12:38:08.406" v="838" actId="26606"/>
          <ac:spMkLst>
            <pc:docMk/>
            <pc:sldMk cId="4166031032" sldId="299"/>
            <ac:spMk id="2" creationId="{BDD14850-5757-6D41-994B-245EC89C1EFB}"/>
          </ac:spMkLst>
        </pc:spChg>
        <pc:spChg chg="del">
          <ac:chgData name="Martin Šrahulek" userId="bf450c2684c6ded5" providerId="LiveId" clId="{76CE7207-7F71-3F42-AB02-68AA107DA4D6}" dt="2021-12-08T12:38:08.406" v="838" actId="26606"/>
          <ac:spMkLst>
            <pc:docMk/>
            <pc:sldMk cId="4166031032" sldId="299"/>
            <ac:spMk id="3" creationId="{31ECDAEF-3C02-104B-893F-05D310D7E89F}"/>
          </ac:spMkLst>
        </pc:spChg>
        <pc:spChg chg="add mod ord">
          <ac:chgData name="Martin Šrahulek" userId="bf450c2684c6ded5" providerId="LiveId" clId="{76CE7207-7F71-3F42-AB02-68AA107DA4D6}" dt="2021-12-08T12:45:59.276" v="877" actId="27636"/>
          <ac:spMkLst>
            <pc:docMk/>
            <pc:sldMk cId="4166031032" sldId="299"/>
            <ac:spMk id="5" creationId="{94AFF03D-4725-4141-8A82-113B97039DCB}"/>
          </ac:spMkLst>
        </pc:spChg>
        <pc:spChg chg="add del mod">
          <ac:chgData name="Martin Šrahulek" userId="bf450c2684c6ded5" providerId="LiveId" clId="{76CE7207-7F71-3F42-AB02-68AA107DA4D6}" dt="2021-12-08T12:46:31.505" v="879"/>
          <ac:spMkLst>
            <pc:docMk/>
            <pc:sldMk cId="4166031032" sldId="299"/>
            <ac:spMk id="6" creationId="{8CE3A0E0-61D9-5245-AD64-D769599464CD}"/>
          </ac:spMkLst>
        </pc:spChg>
        <pc:spChg chg="add del">
          <ac:chgData name="Martin Šrahulek" userId="bf450c2684c6ded5" providerId="LiveId" clId="{76CE7207-7F71-3F42-AB02-68AA107DA4D6}" dt="2021-12-08T12:45:24.380" v="856" actId="931"/>
          <ac:spMkLst>
            <pc:docMk/>
            <pc:sldMk cId="4166031032" sldId="299"/>
            <ac:spMk id="8" creationId="{E085694E-4310-4BB1-949F-E67DADDDBE06}"/>
          </ac:spMkLst>
        </pc:spChg>
        <pc:spChg chg="add del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11" creationId="{22587ECF-85E9-4393-9D87-8EB6F3F6C208}"/>
          </ac:spMkLst>
        </pc:spChg>
        <pc:spChg chg="add mod">
          <ac:chgData name="Martin Šrahulek" userId="bf450c2684c6ded5" providerId="LiveId" clId="{76CE7207-7F71-3F42-AB02-68AA107DA4D6}" dt="2021-12-09T11:02:25.671" v="1578" actId="20577"/>
          <ac:spMkLst>
            <pc:docMk/>
            <pc:sldMk cId="4166031032" sldId="299"/>
            <ac:spMk id="15" creationId="{80BFD326-3FD4-4DBA-BBA0-AFFB5C7F4E82}"/>
          </ac:spMkLst>
        </pc:spChg>
        <pc:spChg chg="add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18" creationId="{2C61293E-6EBE-43EF-A52C-9BEBFD7679D4}"/>
          </ac:spMkLst>
        </pc:spChg>
        <pc:spChg chg="add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20" creationId="{21540236-BFD5-4A9D-8840-4703E7F76825}"/>
          </ac:spMkLst>
        </pc:spChg>
        <pc:picChg chg="add mod">
          <ac:chgData name="Martin Šrahulek" userId="bf450c2684c6ded5" providerId="LiveId" clId="{76CE7207-7F71-3F42-AB02-68AA107DA4D6}" dt="2021-12-08T12:39:00.685" v="845" actId="14100"/>
          <ac:picMkLst>
            <pc:docMk/>
            <pc:sldMk cId="4166031032" sldId="299"/>
            <ac:picMk id="4" creationId="{0A718E91-1655-B144-9C42-BF7FE0095D8F}"/>
          </ac:picMkLst>
        </pc:picChg>
        <pc:picChg chg="add mod">
          <ac:chgData name="Martin Šrahulek" userId="bf450c2684c6ded5" providerId="LiveId" clId="{76CE7207-7F71-3F42-AB02-68AA107DA4D6}" dt="2021-12-08T12:45:29.908" v="860" actId="26606"/>
          <ac:picMkLst>
            <pc:docMk/>
            <pc:sldMk cId="4166031032" sldId="299"/>
            <ac:picMk id="9" creationId="{198FC77C-E461-6E4A-B43A-523DF7757957}"/>
          </ac:picMkLst>
        </pc:picChg>
      </pc:sldChg>
      <pc:sldChg chg="new del">
        <pc:chgData name="Martin Šrahulek" userId="bf450c2684c6ded5" providerId="LiveId" clId="{76CE7207-7F71-3F42-AB02-68AA107DA4D6}" dt="2021-12-08T12:51:37.489" v="1055" actId="2696"/>
        <pc:sldMkLst>
          <pc:docMk/>
          <pc:sldMk cId="1109396880" sldId="300"/>
        </pc:sldMkLst>
      </pc:sldChg>
      <pc:sldChg chg="addSp delSp modSp new mod">
        <pc:chgData name="Martin Šrahulek" userId="bf450c2684c6ded5" providerId="LiveId" clId="{76CE7207-7F71-3F42-AB02-68AA107DA4D6}" dt="2021-12-09T10:34:02.822" v="1257"/>
        <pc:sldMkLst>
          <pc:docMk/>
          <pc:sldMk cId="3792891288" sldId="300"/>
        </pc:sldMkLst>
        <pc:spChg chg="del">
          <ac:chgData name="Martin Šrahulek" userId="bf450c2684c6ded5" providerId="LiveId" clId="{76CE7207-7F71-3F42-AB02-68AA107DA4D6}" dt="2021-12-09T10:30:00.116" v="1058"/>
          <ac:spMkLst>
            <pc:docMk/>
            <pc:sldMk cId="3792891288" sldId="300"/>
            <ac:spMk id="2" creationId="{C417FDF3-4197-274D-86FD-DDFDE271B262}"/>
          </ac:spMkLst>
        </pc:spChg>
        <pc:spChg chg="mod">
          <ac:chgData name="Martin Šrahulek" userId="bf450c2684c6ded5" providerId="LiveId" clId="{76CE7207-7F71-3F42-AB02-68AA107DA4D6}" dt="2021-12-09T10:30:51.580" v="1064"/>
          <ac:spMkLst>
            <pc:docMk/>
            <pc:sldMk cId="3792891288" sldId="300"/>
            <ac:spMk id="3" creationId="{BAFF206C-4F4A-164D-AA64-81378FBCCB28}"/>
          </ac:spMkLst>
        </pc:spChg>
        <pc:spChg chg="add mod">
          <ac:chgData name="Martin Šrahulek" userId="bf450c2684c6ded5" providerId="LiveId" clId="{76CE7207-7F71-3F42-AB02-68AA107DA4D6}" dt="2021-12-09T10:30:22.092" v="1061" actId="1076"/>
          <ac:spMkLst>
            <pc:docMk/>
            <pc:sldMk cId="3792891288" sldId="300"/>
            <ac:spMk id="4" creationId="{2E3DAA79-FF46-1743-BF12-055246664186}"/>
          </ac:spMkLst>
        </pc:spChg>
        <pc:spChg chg="add del mod">
          <ac:chgData name="Martin Šrahulek" userId="bf450c2684c6ded5" providerId="LiveId" clId="{76CE7207-7F71-3F42-AB02-68AA107DA4D6}" dt="2021-12-09T10:34:02.822" v="1257"/>
          <ac:spMkLst>
            <pc:docMk/>
            <pc:sldMk cId="3792891288" sldId="300"/>
            <ac:spMk id="5" creationId="{A1769580-A32C-EA42-98AA-B58AE928E8A2}"/>
          </ac:spMkLst>
        </pc:spChg>
        <pc:picChg chg="add mod">
          <ac:chgData name="Martin Šrahulek" userId="bf450c2684c6ded5" providerId="LiveId" clId="{76CE7207-7F71-3F42-AB02-68AA107DA4D6}" dt="2021-12-09T10:30:36.507" v="1063"/>
          <ac:picMkLst>
            <pc:docMk/>
            <pc:sldMk cId="3792891288" sldId="300"/>
            <ac:picMk id="6" creationId="{76A84CBF-D3DA-C049-8BAB-2B3F898849F5}"/>
          </ac:picMkLst>
        </pc:picChg>
      </pc:sldChg>
      <pc:sldChg chg="addSp delSp modSp new mod">
        <pc:chgData name="Martin Šrahulek" userId="bf450c2684c6ded5" providerId="LiveId" clId="{76CE7207-7F71-3F42-AB02-68AA107DA4D6}" dt="2021-12-09T10:37:42.559" v="1280"/>
        <pc:sldMkLst>
          <pc:docMk/>
          <pc:sldMk cId="297040226" sldId="301"/>
        </pc:sldMkLst>
        <pc:spChg chg="del">
          <ac:chgData name="Martin Šrahulek" userId="bf450c2684c6ded5" providerId="LiveId" clId="{76CE7207-7F71-3F42-AB02-68AA107DA4D6}" dt="2021-12-09T10:37:31.198" v="1279"/>
          <ac:spMkLst>
            <pc:docMk/>
            <pc:sldMk cId="297040226" sldId="301"/>
            <ac:spMk id="2" creationId="{A7D343C3-AA36-C04E-A8B1-E1C1C5934B0D}"/>
          </ac:spMkLst>
        </pc:spChg>
        <pc:spChg chg="mod">
          <ac:chgData name="Martin Šrahulek" userId="bf450c2684c6ded5" providerId="LiveId" clId="{76CE7207-7F71-3F42-AB02-68AA107DA4D6}" dt="2021-12-09T10:37:13.694" v="1278" actId="27636"/>
          <ac:spMkLst>
            <pc:docMk/>
            <pc:sldMk cId="297040226" sldId="301"/>
            <ac:spMk id="3" creationId="{B665D466-B06D-D145-9C76-5D2F012736B6}"/>
          </ac:spMkLst>
        </pc:spChg>
        <pc:spChg chg="add mod">
          <ac:chgData name="Martin Šrahulek" userId="bf450c2684c6ded5" providerId="LiveId" clId="{76CE7207-7F71-3F42-AB02-68AA107DA4D6}" dt="2021-12-09T10:37:31.198" v="1279"/>
          <ac:spMkLst>
            <pc:docMk/>
            <pc:sldMk cId="297040226" sldId="301"/>
            <ac:spMk id="4" creationId="{4E76722B-E651-6949-B3B5-613F2481339A}"/>
          </ac:spMkLst>
        </pc:spChg>
        <pc:picChg chg="add mod">
          <ac:chgData name="Martin Šrahulek" userId="bf450c2684c6ded5" providerId="LiveId" clId="{76CE7207-7F71-3F42-AB02-68AA107DA4D6}" dt="2021-12-09T10:37:42.559" v="1280"/>
          <ac:picMkLst>
            <pc:docMk/>
            <pc:sldMk cId="297040226" sldId="301"/>
            <ac:picMk id="5" creationId="{3F5E6D88-7F0C-AE43-B745-FACCCFC70AAA}"/>
          </ac:picMkLst>
        </pc:picChg>
      </pc:sldChg>
      <pc:sldChg chg="addSp delSp modSp new mod">
        <pc:chgData name="Martin Šrahulek" userId="bf450c2684c6ded5" providerId="LiveId" clId="{76CE7207-7F71-3F42-AB02-68AA107DA4D6}" dt="2021-12-09T10:53:07.846" v="1300" actId="14100"/>
        <pc:sldMkLst>
          <pc:docMk/>
          <pc:sldMk cId="3874017616" sldId="302"/>
        </pc:sldMkLst>
        <pc:spChg chg="del mod">
          <ac:chgData name="Martin Šrahulek" userId="bf450c2684c6ded5" providerId="LiveId" clId="{76CE7207-7F71-3F42-AB02-68AA107DA4D6}" dt="2021-12-09T10:47:52.167" v="1285"/>
          <ac:spMkLst>
            <pc:docMk/>
            <pc:sldMk cId="3874017616" sldId="302"/>
            <ac:spMk id="2" creationId="{B9B25CB9-9B43-934B-8C26-5B2196705319}"/>
          </ac:spMkLst>
        </pc:spChg>
        <pc:spChg chg="add del">
          <ac:chgData name="Martin Šrahulek" userId="bf450c2684c6ded5" providerId="LiveId" clId="{76CE7207-7F71-3F42-AB02-68AA107DA4D6}" dt="2021-12-09T10:51:01.747" v="1294"/>
          <ac:spMkLst>
            <pc:docMk/>
            <pc:sldMk cId="3874017616" sldId="302"/>
            <ac:spMk id="3" creationId="{ED4BDC95-F620-EA45-90BB-F88DAB604858}"/>
          </ac:spMkLst>
        </pc:spChg>
        <pc:spChg chg="add mod">
          <ac:chgData name="Martin Šrahulek" userId="bf450c2684c6ded5" providerId="LiveId" clId="{76CE7207-7F71-3F42-AB02-68AA107DA4D6}" dt="2021-12-09T10:47:52.167" v="1285"/>
          <ac:spMkLst>
            <pc:docMk/>
            <pc:sldMk cId="3874017616" sldId="302"/>
            <ac:spMk id="4" creationId="{B8EFCFCE-3008-9844-BA96-490107FFDE7E}"/>
          </ac:spMkLst>
        </pc:spChg>
        <pc:picChg chg="add mod">
          <ac:chgData name="Martin Šrahulek" userId="bf450c2684c6ded5" providerId="LiveId" clId="{76CE7207-7F71-3F42-AB02-68AA107DA4D6}" dt="2021-12-09T10:48:02.808" v="1286"/>
          <ac:picMkLst>
            <pc:docMk/>
            <pc:sldMk cId="3874017616" sldId="302"/>
            <ac:picMk id="5" creationId="{E866373B-1033-8849-AD7E-C6D3C478F384}"/>
          </ac:picMkLst>
        </pc:picChg>
        <pc:picChg chg="add del mod">
          <ac:chgData name="Martin Šrahulek" userId="bf450c2684c6ded5" providerId="LiveId" clId="{76CE7207-7F71-3F42-AB02-68AA107DA4D6}" dt="2021-12-09T10:49:17.170" v="1293"/>
          <ac:picMkLst>
            <pc:docMk/>
            <pc:sldMk cId="3874017616" sldId="302"/>
            <ac:picMk id="7" creationId="{922C41EF-377D-C644-BED3-8397B70130C9}"/>
          </ac:picMkLst>
        </pc:picChg>
        <pc:picChg chg="add mod">
          <ac:chgData name="Martin Šrahulek" userId="bf450c2684c6ded5" providerId="LiveId" clId="{76CE7207-7F71-3F42-AB02-68AA107DA4D6}" dt="2021-12-09T10:53:07.846" v="1300" actId="14100"/>
          <ac:picMkLst>
            <pc:docMk/>
            <pc:sldMk cId="3874017616" sldId="302"/>
            <ac:picMk id="9" creationId="{6D456F55-B813-BA49-AE48-D8F404776A0C}"/>
          </ac:picMkLst>
        </pc:picChg>
      </pc:sldChg>
      <pc:sldChg chg="new">
        <pc:chgData name="Martin Šrahulek" userId="bf450c2684c6ded5" providerId="LiveId" clId="{76CE7207-7F71-3F42-AB02-68AA107DA4D6}" dt="2021-12-09T10:57:49.536" v="1469" actId="680"/>
        <pc:sldMkLst>
          <pc:docMk/>
          <pc:sldMk cId="743384516" sldId="303"/>
        </pc:sldMkLst>
      </pc:sldChg>
      <pc:sldChg chg="addSp delSp modSp new mod">
        <pc:chgData name="Martin Šrahulek" userId="bf450c2684c6ded5" providerId="LiveId" clId="{76CE7207-7F71-3F42-AB02-68AA107DA4D6}" dt="2021-12-09T11:17:48.016" v="1594" actId="14100"/>
        <pc:sldMkLst>
          <pc:docMk/>
          <pc:sldMk cId="4234161068" sldId="304"/>
        </pc:sldMkLst>
        <pc:spChg chg="del">
          <ac:chgData name="Martin Šrahulek" userId="bf450c2684c6ded5" providerId="LiveId" clId="{76CE7207-7F71-3F42-AB02-68AA107DA4D6}" dt="2021-12-09T11:03:52.604" v="1580"/>
          <ac:spMkLst>
            <pc:docMk/>
            <pc:sldMk cId="4234161068" sldId="304"/>
            <ac:spMk id="2" creationId="{1E10896A-6645-7D44-A211-4A5393B5CF12}"/>
          </ac:spMkLst>
        </pc:spChg>
        <pc:spChg chg="del mod">
          <ac:chgData name="Martin Šrahulek" userId="bf450c2684c6ded5" providerId="LiveId" clId="{76CE7207-7F71-3F42-AB02-68AA107DA4D6}" dt="2021-12-09T11:13:07.011" v="1583"/>
          <ac:spMkLst>
            <pc:docMk/>
            <pc:sldMk cId="4234161068" sldId="304"/>
            <ac:spMk id="3" creationId="{C02CE8FE-9D8F-0146-B1A0-AF7905446A14}"/>
          </ac:spMkLst>
        </pc:spChg>
        <pc:spChg chg="add mod">
          <ac:chgData name="Martin Šrahulek" userId="bf450c2684c6ded5" providerId="LiveId" clId="{76CE7207-7F71-3F42-AB02-68AA107DA4D6}" dt="2021-12-09T11:03:52.604" v="1580"/>
          <ac:spMkLst>
            <pc:docMk/>
            <pc:sldMk cId="4234161068" sldId="304"/>
            <ac:spMk id="4" creationId="{8C1DFE82-6417-2F4A-ACB1-5980A26D86D9}"/>
          </ac:spMkLst>
        </pc:spChg>
        <pc:spChg chg="add del mod">
          <ac:chgData name="Martin Šrahulek" userId="bf450c2684c6ded5" providerId="LiveId" clId="{76CE7207-7F71-3F42-AB02-68AA107DA4D6}" dt="2021-12-09T11:17:14.765" v="1585"/>
          <ac:spMkLst>
            <pc:docMk/>
            <pc:sldMk cId="4234161068" sldId="304"/>
            <ac:spMk id="8" creationId="{3926190F-5243-7B44-B79D-2A5421F54A27}"/>
          </ac:spMkLst>
        </pc:spChg>
        <pc:picChg chg="add mod">
          <ac:chgData name="Martin Šrahulek" userId="bf450c2684c6ded5" providerId="LiveId" clId="{76CE7207-7F71-3F42-AB02-68AA107DA4D6}" dt="2021-12-09T11:04:38.694" v="1581"/>
          <ac:picMkLst>
            <pc:docMk/>
            <pc:sldMk cId="4234161068" sldId="304"/>
            <ac:picMk id="5" creationId="{D87D4A4D-1533-AA4A-8149-209676577126}"/>
          </ac:picMkLst>
        </pc:picChg>
        <pc:picChg chg="add del mod">
          <ac:chgData name="Martin Šrahulek" userId="bf450c2684c6ded5" providerId="LiveId" clId="{76CE7207-7F71-3F42-AB02-68AA107DA4D6}" dt="2021-12-09T11:13:16.903" v="1584" actId="478"/>
          <ac:picMkLst>
            <pc:docMk/>
            <pc:sldMk cId="4234161068" sldId="304"/>
            <ac:picMk id="6" creationId="{1DCAAB70-F2D7-5B4B-8105-8281EDDE8FCB}"/>
          </ac:picMkLst>
        </pc:picChg>
        <pc:picChg chg="add mod">
          <ac:chgData name="Martin Šrahulek" userId="bf450c2684c6ded5" providerId="LiveId" clId="{76CE7207-7F71-3F42-AB02-68AA107DA4D6}" dt="2021-12-09T11:17:48.016" v="1594" actId="14100"/>
          <ac:picMkLst>
            <pc:docMk/>
            <pc:sldMk cId="4234161068" sldId="304"/>
            <ac:picMk id="10" creationId="{4471564D-4158-1D4A-AFF6-E7543A5068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105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9465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204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9658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925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4480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144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3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796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507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913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521BF-D613-4AD3-B0AE-78516A9FBCB2}" type="datetimeFigureOut">
              <a:rPr lang="en-US" smtClean="0"/>
              <a:pPr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4FBC-30EE-4B99-AA8B-891E8AE3E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707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zachrankaapp.cz/" TargetMode="External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r.justice.cz/ias/ui/rejstrik-firma.vysledky?subjektId=737495&amp;typ=UPLNY&amp;full=true" TargetMode="External"/><Relationship Id="rId4" Type="http://schemas.openxmlformats.org/officeDocument/2006/relationships/hyperlink" Target="https://docs.google.com/spreadsheets/d/1dbp2RGs16I9MfoPnYEMmuNlqFwtvvqwTYFou3dxgRs0/edit%23gid=0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hyperlink" Target="https://docs.google.com/spreadsheets/d/1dbp2RGs16I9MfoPnYEMmuNlqFwtvvqwTYFou3dxgRs0/edit%23gid=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14000">
              <a:schemeClr val="bg1">
                <a:tint val="98000"/>
                <a:satMod val="130000"/>
                <a:shade val="90000"/>
                <a:lumMod val="103000"/>
              </a:schemeClr>
            </a:gs>
            <a:gs pos="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28" y="1435608"/>
            <a:ext cx="4352544" cy="435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25" y="164123"/>
            <a:ext cx="11226489" cy="903717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rot="10800000" flipV="1">
            <a:off x="566926" y="5788152"/>
            <a:ext cx="11226488" cy="393192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Martin Šrahulek							    </a:t>
            </a:r>
            <a:r>
              <a:rPr lang="cs-CZ" dirty="0" smtClean="0"/>
              <a:t> </a:t>
            </a:r>
            <a:r>
              <a:rPr lang="cs-CZ" dirty="0" smtClean="0"/>
              <a:t>16</a:t>
            </a:r>
            <a:r>
              <a:rPr lang="cs-CZ" dirty="0" smtClean="0"/>
              <a:t>.11.2023</a:t>
            </a:r>
            <a:endParaRPr lang="cs-CZ" dirty="0"/>
          </a:p>
        </p:txBody>
      </p:sp>
      <p:sp>
        <p:nvSpPr>
          <p:cNvPr id="4" name="Rectangle 3"/>
          <p:cNvSpPr/>
          <p:nvPr/>
        </p:nvSpPr>
        <p:spPr>
          <a:xfrm>
            <a:off x="1524000" y="1067840"/>
            <a:ext cx="9144000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699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1481"/>
            <a:ext cx="9144000" cy="70408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5346" y="1483769"/>
            <a:ext cx="3573853" cy="497166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sz="2600" b="1" dirty="0"/>
              <a:t>Hlídané lokality: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Hracholusky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Dolní Vltavice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ATC Modřín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Nechranice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Slapy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Seč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Pastviny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Rozkoš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Dalešice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Pavlov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ATC Merkur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06896"/>
            <a:ext cx="1149096" cy="11490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9199" y="1869567"/>
            <a:ext cx="25717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Těrlicko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Hlučín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Mšeno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Jesenice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Vranov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Milada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Most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Orlík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Matylda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Vetřkovice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Letovice -Křetinka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0951" y="1869568"/>
            <a:ext cx="328612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Rozkoš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Michal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Skalka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Žermanice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Olšovec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Brněnská přehrada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Máchovo jezero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Medard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Olešná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Karlovec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Leskovec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713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91000"/>
                <a:alpha val="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Hlídané Lokality</a:t>
            </a:r>
          </a:p>
          <a:p>
            <a:pPr algn="l"/>
            <a:endParaRPr lang="cs-CZ" b="1" dirty="0">
              <a:cs typeface="Arial" panose="020B0604020202020204" pitchFamily="34" charset="0"/>
            </a:endParaRP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7" y="82297"/>
            <a:ext cx="11749521" cy="665532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814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prstClr val="black"/>
                </a:solidFill>
              </a:rPr>
              <a:t>Vodní záchranná služba ČČK jako aktivní součást IZS</a:t>
            </a: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Již od katastrofálních povodní v roce 1997 prokázala VZS svojí akceschopnost v nejnáročnějších podmínkách.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VZS a její záchranné týmy se od roku 1997 účastnily všech povodní, ať už většího či lokálního významu.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má specialisty na zásahy na volné a tekoucí vodě, kteří jsou nasazování do náročných podmínek, kde díky svému výcviku a vybavení jsou schopni zajistit bezpečnou evakuaci, nebo záchranu lidí a majetku.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jako ostatní složka IZS je nasazována jako záchranná složka nejen v případě povodní velkého rozsahu, ale i v případě lokálních povodní, nebo při pátracích akcích na vodě, nebo v blízkosti vodních ploch a toků, či při vyhledávání utonulých. VZS je rovněž nasazována při likvidačních pracích a záchraně majetku.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715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8919" r="6645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6710" r="9094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2933" r="2871" b="-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cs-CZ" sz="4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2996" y="5859140"/>
            <a:ext cx="10906008" cy="497210"/>
          </a:xfrm>
        </p:spPr>
        <p:txBody>
          <a:bodyPr>
            <a:normAutofit/>
          </a:bodyPr>
          <a:lstStyle/>
          <a:p>
            <a:r>
              <a:rPr lang="en-US" b="1" dirty="0"/>
              <a:t>Sport a volnočasové aktivity pro dospělé i mládež.</a:t>
            </a:r>
            <a:endParaRPr lang="en-US" dirty="0"/>
          </a:p>
          <a:p>
            <a:endParaRPr lang="cs-CZ" b="1" dirty="0"/>
          </a:p>
          <a:p>
            <a:endParaRPr lang="en-US" b="1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473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C61293E-6EBE-43EF-A52C-9BEBFD7679D4}"/>
              </a:ext>
              <a:ext uri="{C183D7F6-B498-43B3-948B-1728B52AA6E4}">
                <adec:decorative xmlns="" xmlns:a="http://schemas.openxmlformats.org/drawingml/2006/main" xmlns:r="http://schemas.openxmlformats.org/officeDocument/2006/relationships" xmlns:p="http://schemas.openxmlformats.org/presentationml/2006/main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a="http://schemas.openxmlformats.org/drawingml/2006/main" xmlns:r="http://schemas.openxmlformats.org/officeDocument/2006/relationships" xmlns:p="http://schemas.openxmlformats.org/presentationml/2006/main" xmlns:p16="http://schemas.microsoft.com/office/powerpoint/2015/main" xmlns:mv="urn:schemas-microsoft-com:mac:vml" xmlns:mc="http://schemas.openxmlformats.org/markup-compatibility/2006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4AFF03D-4725-4141-8A82-113B97039DCB}"/>
              </a:ext>
            </a:extLst>
          </p:cNvPr>
          <p:cNvSpPr txBox="1"/>
          <p:nvPr/>
        </p:nvSpPr>
        <p:spPr>
          <a:xfrm>
            <a:off x="4657345" y="329184"/>
            <a:ext cx="5508437" cy="1084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VODNÍ ZÁCHRANNÁ SLUŽBA ČČK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Zástupný obsah 8" descr="Obsah obrázku voda, osoba, sport, vodní sporty&#10;&#10;Popis byl vytvořen automaticky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98FC77C-E461-6E4A-B43A-523DF7757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1540236-BFD5-4A9D-8840-4703E7F76825}"/>
              </a:ext>
              <a:ext uri="{C183D7F6-B498-43B3-948B-1728B52AA6E4}">
                <adec:decorative xmlns="" xmlns:a="http://schemas.openxmlformats.org/drawingml/2006/main" xmlns:r="http://schemas.openxmlformats.org/officeDocument/2006/relationships" xmlns:p="http://schemas.openxmlformats.org/presentationml/2006/main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a="http://schemas.openxmlformats.org/drawingml/2006/main" xmlns:r="http://schemas.openxmlformats.org/officeDocument/2006/relationships" xmlns:p="http://schemas.openxmlformats.org/presentationml/2006/main" xmlns:p16="http://schemas.microsoft.com/office/powerpoint/2015/main" xmlns:mv="urn:schemas-microsoft-com:mac:vml" xmlns:mc="http://schemas.openxmlformats.org/markup-compatibility/2006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="http://schemas.openxmlformats.org/drawingml/2006/main" xmlns:r="http://schemas.openxmlformats.org/officeDocument/2006/relationships" xmlns:p="http://schemas.openxmlformats.org/presentationml/2006/main" xmlns:ask="http://schemas.microsoft.com/office/drawing/2018/sketchyshapes" xmlns:mv="urn:schemas-microsoft-com:mac:vml" xmlns:mc="http://schemas.openxmlformats.org/markup-compatibility/2006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0BFD326-3FD4-4DBA-BBA0-AFFB5C7F4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2283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err="1"/>
              <a:t>Český</a:t>
            </a:r>
            <a:r>
              <a:rPr lang="en-US" sz="2200" dirty="0"/>
              <a:t> </a:t>
            </a:r>
            <a:r>
              <a:rPr lang="en-US" sz="2200" dirty="0" err="1"/>
              <a:t>reprezentat</a:t>
            </a:r>
            <a:r>
              <a:rPr lang="en-US" sz="2200" dirty="0"/>
              <a:t>  </a:t>
            </a:r>
            <a:r>
              <a:rPr lang="en-US" sz="2200" dirty="0" err="1"/>
              <a:t>Vodních</a:t>
            </a:r>
            <a:r>
              <a:rPr lang="en-US" sz="2200" dirty="0"/>
              <a:t> </a:t>
            </a:r>
            <a:r>
              <a:rPr lang="en-US" sz="2200" dirty="0" err="1"/>
              <a:t>záchrannéch</a:t>
            </a:r>
            <a:r>
              <a:rPr lang="en-US" sz="2200" dirty="0"/>
              <a:t> </a:t>
            </a:r>
            <a:r>
              <a:rPr lang="en-US" sz="2200" dirty="0" err="1"/>
              <a:t>služby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2018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Světa</a:t>
            </a:r>
            <a:r>
              <a:rPr lang="en-US" sz="2200" dirty="0"/>
              <a:t> </a:t>
            </a:r>
            <a:r>
              <a:rPr lang="en-US" sz="2200" dirty="0" err="1"/>
              <a:t>Austrálie</a:t>
            </a:r>
            <a:r>
              <a:rPr lang="en-US" sz="2200" dirty="0"/>
              <a:t> </a:t>
            </a:r>
            <a:r>
              <a:rPr lang="en-US" sz="2200" dirty="0" err="1"/>
              <a:t>Adelide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2018 -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junior v </a:t>
            </a:r>
            <a:r>
              <a:rPr lang="en-US" sz="2200" dirty="0" err="1"/>
              <a:t>Irsku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2019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Italie </a:t>
            </a:r>
          </a:p>
          <a:p>
            <a:pPr marL="0" indent="0">
              <a:buNone/>
            </a:pPr>
            <a:r>
              <a:rPr lang="en-US" sz="2200" dirty="0"/>
              <a:t> 2019 - Orange Cup V </a:t>
            </a:r>
            <a:r>
              <a:rPr lang="en-US" sz="2200" dirty="0" err="1"/>
              <a:t>Eindhovenu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2021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Španělsku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A718E91-1655-B144-9C42-BF7FE0095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550769" y="280447"/>
            <a:ext cx="1253196" cy="108412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603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20000"/>
          </a:bodyPr>
          <a:lstStyle/>
          <a:p>
            <a:pPr algn="l"/>
            <a:endParaRPr lang="cs-CZ" b="1" dirty="0"/>
          </a:p>
          <a:p>
            <a:pPr algn="l"/>
            <a:r>
              <a:rPr lang="en-US" b="1" dirty="0"/>
              <a:t>Komplexní vzdělávací řád záchranářů – od juniorů po specialisty na určité typy vodního prostředí a složky IZS</a:t>
            </a:r>
            <a:endParaRPr lang="en-US" dirty="0"/>
          </a:p>
          <a:p>
            <a:pPr algn="l"/>
            <a:r>
              <a:rPr lang="cs-CZ" dirty="0"/>
              <a:t>Ve své práci může VZS jako jediná v ČR těžit z členství v ILS (International Life Saving Federation), což je největší celosvětová asociace vodní záchrany.</a:t>
            </a:r>
          </a:p>
          <a:p>
            <a:pPr algn="l"/>
            <a:r>
              <a:rPr lang="cs-CZ" dirty="0"/>
              <a:t>VZS je garantem vzdělávání příslušníků HZS (výcviky v oblasti ovládání motorových plavidel, hladinové služby, divoké vody a zásahu v povodních a velmi specializované záchrany na ledě) </a:t>
            </a:r>
          </a:p>
          <a:p>
            <a:pPr algn="l"/>
            <a:r>
              <a:rPr lang="cs-CZ" dirty="0"/>
              <a:t>VZS připravuje vzdělávací rámce pro další složky IZS (PČR, Městská a obecní policie, SDH, AČR apod.)</a:t>
            </a:r>
          </a:p>
          <a:p>
            <a:pPr algn="l"/>
            <a:r>
              <a:rPr lang="cs-CZ" dirty="0"/>
              <a:t>Na základě usnesení Evropského parlamentu ze dne 23. 4. 2008 o Evropském kvalifikačním rámci pro celoživotní vzdělávání, který má za cíl podpořit mobilitu pracovní síly a zpřístupnit celoživotní vzdělávání širší veřejnosti, se zařazujeme do Evropského kvalifikačního rámce s návazností na Národní soustavu kvalifikací České republiky (kvalifikace ILS Pool Lifeguard, resp. Inland Open Water Lifeguard).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042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2552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cs-CZ" b="1" u="sng" dirty="0">
                <a:solidFill>
                  <a:prstClr val="black"/>
                </a:solidFill>
              </a:rPr>
              <a:t>Kvalifikace mládeže:</a:t>
            </a:r>
          </a:p>
          <a:p>
            <a:pPr algn="l"/>
            <a:endParaRPr lang="cs-CZ" u="sng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7 / Z7 (6-10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6 / Z6 (10-14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5 / Z5 (14-18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25354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Kvalifikační</a:t>
            </a:r>
            <a:r>
              <a:rPr lang="en-US" b="1" u="sng" dirty="0"/>
              <a:t> minima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Záchranářské</a:t>
            </a:r>
            <a:r>
              <a:rPr lang="en-US" b="1" dirty="0"/>
              <a:t> minimum / ZM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statutu</a:t>
            </a:r>
            <a:r>
              <a:rPr lang="en-US" dirty="0"/>
              <a:t> </a:t>
            </a:r>
            <a:r>
              <a:rPr lang="en-US" dirty="0" err="1"/>
              <a:t>řádného</a:t>
            </a:r>
            <a:r>
              <a:rPr lang="en-US" dirty="0"/>
              <a:t> </a:t>
            </a:r>
            <a:r>
              <a:rPr lang="en-US" dirty="0" err="1"/>
              <a:t>člena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Minimum VZS pro </a:t>
            </a:r>
            <a:r>
              <a:rPr lang="en-US" b="1" dirty="0" err="1"/>
              <a:t>volnou</a:t>
            </a:r>
            <a:r>
              <a:rPr lang="en-US" b="1" dirty="0"/>
              <a:t> </a:t>
            </a:r>
            <a:r>
              <a:rPr lang="en-US" b="1" dirty="0" err="1"/>
              <a:t>vodu</a:t>
            </a:r>
            <a:r>
              <a:rPr lang="en-US" b="1" dirty="0"/>
              <a:t> / MVV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stanicích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Vůdce</a:t>
            </a:r>
            <a:r>
              <a:rPr lang="en-US" b="1" dirty="0"/>
              <a:t> </a:t>
            </a:r>
            <a:r>
              <a:rPr lang="en-US" b="1" dirty="0" err="1"/>
              <a:t>záchranného</a:t>
            </a:r>
            <a:r>
              <a:rPr lang="en-US" b="1" dirty="0"/>
              <a:t> </a:t>
            </a:r>
            <a:r>
              <a:rPr lang="en-US" b="1" dirty="0" err="1"/>
              <a:t>plavidla</a:t>
            </a:r>
            <a:r>
              <a:rPr lang="en-US" b="1" dirty="0"/>
              <a:t> / VZP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vedení</a:t>
            </a:r>
            <a:r>
              <a:rPr lang="en-US" dirty="0"/>
              <a:t> </a:t>
            </a:r>
            <a:r>
              <a:rPr lang="en-US" dirty="0" err="1"/>
              <a:t>záchranářských</a:t>
            </a:r>
            <a:r>
              <a:rPr lang="en-US" dirty="0"/>
              <a:t> </a:t>
            </a:r>
            <a:r>
              <a:rPr lang="en-US" dirty="0" err="1"/>
              <a:t>plavidel</a:t>
            </a:r>
            <a:r>
              <a:rPr lang="en-US" dirty="0"/>
              <a:t> VZS.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820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Základní</a:t>
            </a:r>
            <a:r>
              <a:rPr lang="en-US" b="1" u="sng" dirty="0"/>
              <a:t> </a:t>
            </a:r>
            <a:r>
              <a:rPr lang="en-US" b="1" u="sng" dirty="0" err="1"/>
              <a:t>kvalifikace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3 / Z3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Z3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</a:t>
            </a:r>
            <a:r>
              <a:rPr lang="en-US" dirty="0" err="1"/>
              <a:t>kurzů</a:t>
            </a:r>
            <a:r>
              <a:rPr lang="en-US" dirty="0"/>
              <a:t> Z2 a </a:t>
            </a:r>
            <a:r>
              <a:rPr lang="en-US" dirty="0" err="1"/>
              <a:t>Záchranář</a:t>
            </a:r>
            <a:r>
              <a:rPr lang="en-US" dirty="0"/>
              <a:t> 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2 / Z2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Z2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VZS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Záchranář</a:t>
            </a:r>
            <a:r>
              <a:rPr lang="en-US" dirty="0"/>
              <a:t> VZS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 Na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plochách</a:t>
            </a:r>
            <a:r>
              <a:rPr lang="en-US" dirty="0"/>
              <a:t> a </a:t>
            </a:r>
            <a:r>
              <a:rPr lang="en-US" dirty="0" err="1"/>
              <a:t>tocích</a:t>
            </a:r>
            <a:r>
              <a:rPr lang="en-US" dirty="0"/>
              <a:t> </a:t>
            </a:r>
            <a:r>
              <a:rPr lang="en-US" dirty="0" err="1"/>
              <a:t>zajišťuje</a:t>
            </a:r>
            <a:r>
              <a:rPr lang="en-US" dirty="0"/>
              <a:t> </a:t>
            </a:r>
            <a:r>
              <a:rPr lang="en-US" dirty="0" err="1"/>
              <a:t>bezpečnost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uživatelů</a:t>
            </a:r>
            <a:r>
              <a:rPr lang="en-US" dirty="0"/>
              <a:t>, </a:t>
            </a:r>
            <a:r>
              <a:rPr lang="en-US" dirty="0" err="1"/>
              <a:t>usměrňuje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a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a </a:t>
            </a:r>
            <a:r>
              <a:rPr lang="en-US" dirty="0" err="1"/>
              <a:t>je</a:t>
            </a:r>
            <a:r>
              <a:rPr lang="en-US" dirty="0"/>
              <a:t>-li </a:t>
            </a:r>
            <a:r>
              <a:rPr lang="en-US" dirty="0" err="1"/>
              <a:t>nezbytné</a:t>
            </a:r>
            <a:r>
              <a:rPr lang="en-US" dirty="0"/>
              <a:t>,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připraven</a:t>
            </a:r>
            <a:r>
              <a:rPr lang="en-US" dirty="0"/>
              <a:t> </a:t>
            </a:r>
            <a:r>
              <a:rPr lang="en-US" dirty="0" err="1"/>
              <a:t>vykonat</a:t>
            </a:r>
            <a:r>
              <a:rPr lang="en-US" dirty="0"/>
              <a:t> </a:t>
            </a:r>
            <a:r>
              <a:rPr lang="en-US" dirty="0" err="1"/>
              <a:t>příslušný</a:t>
            </a:r>
            <a:r>
              <a:rPr lang="en-US" dirty="0"/>
              <a:t> </a:t>
            </a:r>
            <a:r>
              <a:rPr lang="en-US" dirty="0" err="1"/>
              <a:t>záchranný</a:t>
            </a:r>
            <a:r>
              <a:rPr lang="en-US" dirty="0"/>
              <a:t> </a:t>
            </a:r>
            <a:r>
              <a:rPr lang="en-US" dirty="0" err="1"/>
              <a:t>zásah</a:t>
            </a:r>
            <a:r>
              <a:rPr lang="en-US" dirty="0"/>
              <a:t>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5041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220" r="838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Pobočný spolek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Mlýny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047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728705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100" y="1460374"/>
            <a:ext cx="8468750" cy="426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Kdo</a:t>
            </a:r>
            <a:r>
              <a:rPr lang="cs-CZ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jsme/ vznik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Pobočný spolek Nové Mlýny byl založen roku 2001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ps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 má svou domovskou základnu v kempu YC DYJE PAVLOV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Pobočný spolek dobrovolníků se zájmem o poskytování neodkladné první pomoci a technické pomoci na otevřených vodních plochách a v jejich blízkosti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Naší matkou je zapsaný spolek VZS ČČK </a:t>
            </a:r>
            <a:r>
              <a:rPr lang="cs-CZ" sz="2400" dirty="0" err="1">
                <a:solidFill>
                  <a:prstClr val="black"/>
                </a:solidFill>
              </a:rPr>
              <a:t>z.s</a:t>
            </a:r>
            <a:r>
              <a:rPr lang="cs-CZ" sz="2400" dirty="0">
                <a:solidFill>
                  <a:prstClr val="black"/>
                </a:solidFill>
              </a:rPr>
              <a:t>. , který má </a:t>
            </a:r>
            <a:r>
              <a:rPr lang="cs-CZ" sz="2400" dirty="0" err="1">
                <a:solidFill>
                  <a:prstClr val="black"/>
                </a:solidFill>
              </a:rPr>
              <a:t>ssvé</a:t>
            </a:r>
            <a:r>
              <a:rPr lang="cs-CZ" sz="2400" dirty="0">
                <a:solidFill>
                  <a:prstClr val="black"/>
                </a:solidFill>
              </a:rPr>
              <a:t> sídlo v Praze a je představenstvem pobočných spolků. Její vedení jo voleno na Republikové Konferenci a to jednou za 5 let. Úkolem PREZIDIA je sdružovat spolky, vést na Republikové úrovni jejich financování a být garantem pro složky IZS, řídit vzdělávání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499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Jak fungujeme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Cca 30 aktivních členů (všichni dobrovolníci, různé kvalifikace)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Financování provozu VZS (</a:t>
            </a:r>
            <a:r>
              <a:rPr lang="cs-CZ" b="1" dirty="0" err="1">
                <a:solidFill>
                  <a:prstClr val="black"/>
                </a:solidFill>
              </a:rPr>
              <a:t>JmK</a:t>
            </a:r>
            <a:r>
              <a:rPr lang="cs-CZ" b="1" dirty="0">
                <a:solidFill>
                  <a:prstClr val="black"/>
                </a:solidFill>
              </a:rPr>
              <a:t>, dotace, sponzorské dary, asistence)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Stanice pod obcí Pavlov v YC Dyje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Vodní nádrž Nové Mlýny - dolní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4. největší přehrada v ČR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plocha 1668 ha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Sezóna od poloviny dubna do poloviny října (</a:t>
            </a:r>
            <a:r>
              <a:rPr lang="en-US" b="1" dirty="0">
                <a:solidFill>
                  <a:prstClr val="black"/>
                </a:solidFill>
              </a:rPr>
              <a:t>&gt;600 </a:t>
            </a:r>
            <a:r>
              <a:rPr lang="cs-CZ" b="1" dirty="0">
                <a:solidFill>
                  <a:prstClr val="black"/>
                </a:solidFill>
              </a:rPr>
              <a:t>zásahů/rok)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Červenec, srpen – služby 24/7 (minimálně 3 záchranáři na stanici)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Zbytek sezóny podobně jako JPO III (výjezd do 10 minut)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4346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Výjezdy: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Na základě vlastního zjištění (přímé oznámení, telefonát, kontrolní plavba) – nutno hlásit na KOPIS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PKV z KOPIS (Přes aplikaci GINA)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z KZOS (např. použití AED)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Od 2018 </a:t>
            </a:r>
            <a:r>
              <a:rPr lang="en-US" dirty="0"/>
              <a:t> </a:t>
            </a:r>
            <a:r>
              <a:rPr lang="en-US" sz="2400" b="1" dirty="0"/>
              <a:t>je </a:t>
            </a:r>
            <a:r>
              <a:rPr lang="en-US" sz="2400" b="1" dirty="0" err="1"/>
              <a:t>přímo</a:t>
            </a:r>
            <a:r>
              <a:rPr lang="en-US" sz="2400" b="1" dirty="0"/>
              <a:t> </a:t>
            </a:r>
            <a:r>
              <a:rPr lang="en-US" sz="2400" b="1" dirty="0" err="1"/>
              <a:t>napojena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 </a:t>
            </a:r>
            <a:r>
              <a:rPr lang="en-US" sz="2400" b="1" u="sng" dirty="0" err="1">
                <a:hlinkClick r:id="rId2"/>
              </a:rPr>
              <a:t>aplikaci</a:t>
            </a:r>
            <a:r>
              <a:rPr lang="en-US" sz="2400" b="1" u="sng" dirty="0">
                <a:hlinkClick r:id="rId2"/>
              </a:rPr>
              <a:t> </a:t>
            </a:r>
            <a:r>
              <a:rPr lang="en-US" sz="2400" b="1" u="sng" dirty="0" err="1">
                <a:hlinkClick r:id="rId2"/>
              </a:rPr>
              <a:t>Záchranka</a:t>
            </a:r>
            <a:r>
              <a:rPr lang="en-US" sz="2400" b="1" u="sng" dirty="0">
                <a:hlinkClick r:id="rId2"/>
              </a:rPr>
              <a:t>,</a:t>
            </a:r>
            <a:r>
              <a:rPr lang="en-US" sz="2400" b="1" dirty="0"/>
              <a:t> </a:t>
            </a:r>
            <a:r>
              <a:rPr lang="cs-CZ" sz="2400" b="1" dirty="0"/>
              <a:t>(</a:t>
            </a:r>
            <a:r>
              <a:rPr lang="en-US" sz="2400" b="1" dirty="0" err="1"/>
              <a:t>automatické</a:t>
            </a:r>
            <a:r>
              <a:rPr lang="en-US" sz="2400" b="1" dirty="0"/>
              <a:t> </a:t>
            </a:r>
            <a:r>
              <a:rPr lang="en-US" sz="2400" b="1" dirty="0" err="1"/>
              <a:t>avízo</a:t>
            </a:r>
            <a:r>
              <a:rPr lang="cs-CZ" sz="2400" b="1" dirty="0"/>
              <a:t>)</a:t>
            </a:r>
            <a:r>
              <a:rPr lang="en-US" sz="2400" b="1" dirty="0"/>
              <a:t> o </a:t>
            </a:r>
            <a:r>
              <a:rPr lang="en-US" sz="2400" b="1" dirty="0" err="1"/>
              <a:t>použití</a:t>
            </a:r>
            <a:r>
              <a:rPr lang="en-US" sz="2400" b="1" dirty="0"/>
              <a:t> </a:t>
            </a:r>
            <a:r>
              <a:rPr lang="en-US" sz="2400" b="1" dirty="0" err="1"/>
              <a:t>aplikace</a:t>
            </a:r>
            <a:r>
              <a:rPr lang="en-US" sz="2400" b="1" dirty="0"/>
              <a:t> v </a:t>
            </a:r>
            <a:r>
              <a:rPr lang="en-US" sz="2400" b="1" dirty="0" err="1"/>
              <a:t>zásahovém</a:t>
            </a:r>
            <a:r>
              <a:rPr lang="en-US" sz="2400" b="1" dirty="0"/>
              <a:t> </a:t>
            </a:r>
            <a:r>
              <a:rPr lang="en-US" sz="2400" b="1" dirty="0" err="1"/>
              <a:t>perimetru</a:t>
            </a:r>
            <a:r>
              <a:rPr lang="en-US" sz="2400" b="1" dirty="0"/>
              <a:t> VZS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vodní</a:t>
            </a:r>
            <a:r>
              <a:rPr lang="en-US" sz="2400" b="1" dirty="0"/>
              <a:t> </a:t>
            </a:r>
            <a:r>
              <a:rPr lang="en-US" sz="2400" b="1" dirty="0" err="1"/>
              <a:t>ploše</a:t>
            </a:r>
            <a:r>
              <a:rPr lang="en-US" sz="2400" b="1" dirty="0"/>
              <a:t>, </a:t>
            </a:r>
            <a:r>
              <a:rPr lang="en-US" sz="2400" b="1" dirty="0" err="1"/>
              <a:t>což</a:t>
            </a:r>
            <a:r>
              <a:rPr lang="en-US" sz="2400" b="1" dirty="0"/>
              <a:t> je </a:t>
            </a:r>
            <a:r>
              <a:rPr lang="en-US" sz="2400" b="1" dirty="0" err="1"/>
              <a:t>vodní</a:t>
            </a:r>
            <a:r>
              <a:rPr lang="en-US" sz="2400" b="1" dirty="0"/>
              <a:t> </a:t>
            </a:r>
            <a:r>
              <a:rPr lang="en-US" sz="2400" b="1" dirty="0" err="1"/>
              <a:t>plocha</a:t>
            </a:r>
            <a:r>
              <a:rPr lang="en-US" sz="2400" b="1" dirty="0"/>
              <a:t> a </a:t>
            </a:r>
            <a:r>
              <a:rPr lang="en-US" sz="2400" b="1" dirty="0" err="1"/>
              <a:t>břehová</a:t>
            </a:r>
            <a:r>
              <a:rPr lang="en-US" sz="2400" b="1" dirty="0"/>
              <a:t> </a:t>
            </a:r>
            <a:r>
              <a:rPr lang="en-US" sz="2400" b="1" dirty="0" err="1"/>
              <a:t>část</a:t>
            </a:r>
            <a:r>
              <a:rPr lang="en-US" sz="2400" b="1" dirty="0"/>
              <a:t> do </a:t>
            </a:r>
            <a:r>
              <a:rPr lang="en-US" sz="2400" b="1" dirty="0" err="1"/>
              <a:t>vzádlenosti</a:t>
            </a:r>
            <a:r>
              <a:rPr lang="en-US" sz="2400" b="1" dirty="0"/>
              <a:t> </a:t>
            </a:r>
            <a:r>
              <a:rPr lang="en-US" sz="2400" b="1" dirty="0" err="1"/>
              <a:t>cca</a:t>
            </a:r>
            <a:r>
              <a:rPr lang="en-US" sz="2400" b="1" dirty="0"/>
              <a:t> 300 </a:t>
            </a:r>
            <a:r>
              <a:rPr lang="en-US" sz="2400" b="1" dirty="0" err="1"/>
              <a:t>metrů</a:t>
            </a:r>
            <a:r>
              <a:rPr lang="en-US" sz="2400" b="1" dirty="0"/>
              <a:t>.</a:t>
            </a: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od PČR (pátrání po utonulých a pohřešovaných osobách)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Žádost od JmK (mimořádné události, evakuace, živelné pohromy, pomoc v zahraničí)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Tísňové výzvy přímo od občanů</a:t>
            </a:r>
          </a:p>
          <a:p>
            <a:pPr lvl="1" algn="l"/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Volací znaky VODNÍK x84 (analog), VODNÍK 130 (Matra)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dirty="0"/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4041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Druhy výjezdů a činnost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Záchrana osob a zvířat na vodní ploše (převážně technické)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Pomoc při povodních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Pátrání po utonulých a pohřešovaných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Vyprošťování osob (paraglidisté, rogalisté, snášení pacientů z nepřístupného terénu)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Zajišťování sportovních akcí (vodní sporty, cyklistické závody, běh, triatlon)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Osvěta a školení první pomoci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991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C1DFE82-6417-2F4A-ACB1-5980A26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87D4A4D-1533-AA4A-8149-209676577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pic>
        <p:nvPicPr>
          <p:cNvPr id="10" name="Zástupný obsah 9" descr="Obsah obrázku osoba, exteriér, skupina, lidé&#10;&#10;Popis byl vytvořen automaticky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471564D-4158-1D4A-AFF6-E7543A506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42535" y="1514222"/>
            <a:ext cx="5500468" cy="5343778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4161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algn="l"/>
            <a:r>
              <a:rPr lang="cs-CZ" sz="9600" b="1" dirty="0">
                <a:solidFill>
                  <a:prstClr val="black"/>
                </a:solidFill>
              </a:rPr>
              <a:t>Technika</a:t>
            </a:r>
          </a:p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8603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038" b="8998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Master M440, M470, 2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7327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185" b="281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Vesta V-500,V-550, 3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DFF62F3-D1CE-40EF-A689-EA737757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26" y="15273"/>
            <a:ext cx="3686378" cy="177645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089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S600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99B195B-4D0F-4316-9F3A-60869D9B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8" y="-53109"/>
            <a:ext cx="12118012" cy="531708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393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17" b="1576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RZA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Mazda BT 50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267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Sanitní automobil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Mercedes Benz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4E37F8B-AD54-425A-A671-D0F028A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115" cy="502458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5047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AFF206C-4F4A-164D-AA64-81378FBCC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err="1">
                <a:solidFill>
                  <a:prstClr val="black"/>
                </a:solidFill>
              </a:rPr>
              <a:t>Vodní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záchranná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služba</a:t>
            </a:r>
            <a:r>
              <a:rPr lang="en-US" b="1" dirty="0">
                <a:solidFill>
                  <a:prstClr val="black"/>
                </a:solidFill>
              </a:rPr>
              <a:t> ČČK</a:t>
            </a:r>
            <a:r>
              <a:rPr lang="en-US" dirty="0">
                <a:solidFill>
                  <a:prstClr val="black"/>
                </a:solidFill>
              </a:rPr>
              <a:t> </a:t>
            </a:r>
            <a:endParaRPr lang="cs-CZ" dirty="0">
              <a:solidFill>
                <a:prstClr val="black"/>
              </a:solidFill>
            </a:endParaRPr>
          </a:p>
          <a:p>
            <a:pPr marL="342900" lvl="0" indent="-342900"/>
            <a:r>
              <a:rPr lang="en-US" dirty="0" err="1">
                <a:solidFill>
                  <a:prstClr val="black"/>
                </a:solidFill>
              </a:rPr>
              <a:t>založena</a:t>
            </a:r>
            <a:r>
              <a:rPr lang="en-US" dirty="0">
                <a:solidFill>
                  <a:prstClr val="black"/>
                </a:solidFill>
              </a:rPr>
              <a:t> v </a:t>
            </a:r>
            <a:r>
              <a:rPr lang="en-US" dirty="0" err="1">
                <a:solidFill>
                  <a:prstClr val="black"/>
                </a:solidFill>
              </a:rPr>
              <a:t>roce</a:t>
            </a:r>
            <a:r>
              <a:rPr lang="en-US" dirty="0">
                <a:solidFill>
                  <a:prstClr val="black"/>
                </a:solidFill>
              </a:rPr>
              <a:t> 1968</a:t>
            </a:r>
            <a:endParaRPr lang="cs-CZ" dirty="0">
              <a:solidFill>
                <a:prstClr val="black"/>
              </a:solidFill>
            </a:endParaRPr>
          </a:p>
          <a:p>
            <a:pPr marL="342900" lvl="0" indent="-342900"/>
            <a:r>
              <a:rPr lang="en-US" dirty="0" err="1">
                <a:solidFill>
                  <a:prstClr val="black"/>
                </a:solidFill>
              </a:rPr>
              <a:t>největší</a:t>
            </a:r>
            <a:r>
              <a:rPr lang="en-US" dirty="0">
                <a:solidFill>
                  <a:prstClr val="black"/>
                </a:solidFill>
              </a:rPr>
              <a:t> a </a:t>
            </a:r>
            <a:r>
              <a:rPr lang="en-US" dirty="0" err="1">
                <a:solidFill>
                  <a:prstClr val="black"/>
                </a:solidFill>
              </a:rPr>
              <a:t>nejstarší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celostátní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organizací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věnující</a:t>
            </a:r>
            <a:r>
              <a:rPr lang="en-US" dirty="0">
                <a:solidFill>
                  <a:prstClr val="black"/>
                </a:solidFill>
              </a:rPr>
              <a:t> se </a:t>
            </a:r>
            <a:r>
              <a:rPr lang="en-US" dirty="0" err="1">
                <a:solidFill>
                  <a:prstClr val="black"/>
                </a:solidFill>
              </a:rPr>
              <a:t>vodní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záchraně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vzdělávání</a:t>
            </a:r>
            <a:r>
              <a:rPr lang="en-US" dirty="0">
                <a:solidFill>
                  <a:prstClr val="black"/>
                </a:solidFill>
              </a:rPr>
              <a:t> a </a:t>
            </a:r>
            <a:r>
              <a:rPr lang="en-US" dirty="0" err="1">
                <a:solidFill>
                  <a:prstClr val="black"/>
                </a:solidFill>
              </a:rPr>
              <a:t>záchranářskému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sportu</a:t>
            </a:r>
            <a:r>
              <a:rPr lang="en-US" dirty="0">
                <a:solidFill>
                  <a:prstClr val="black"/>
                </a:solidFill>
              </a:rPr>
              <a:t>. </a:t>
            </a:r>
          </a:p>
          <a:p>
            <a:pPr marL="342900" lvl="0" indent="-342900"/>
            <a:r>
              <a:rPr lang="cs-CZ" dirty="0">
                <a:solidFill>
                  <a:prstClr val="black"/>
                </a:solidFill>
              </a:rPr>
              <a:t>člen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mezinárodní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organizace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záchrany</a:t>
            </a:r>
            <a:r>
              <a:rPr lang="en-US" dirty="0">
                <a:solidFill>
                  <a:prstClr val="black"/>
                </a:solidFill>
              </a:rPr>
              <a:t> ILS – International Lifesaving Federation</a:t>
            </a:r>
          </a:p>
          <a:p>
            <a:endParaRPr lang="cs-CZ" dirty="0"/>
          </a:p>
        </p:txBody>
      </p:sp>
      <p:sp>
        <p:nvSpPr>
          <p:cNvPr id="4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E3DAA79-FF46-1743-BF12-05524666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677"/>
            <a:ext cx="8849810" cy="1325563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6A84CBF-D3DA-C049-8BAB-2B3F8988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2891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96" b="2114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Technický automobil</a:t>
            </a:r>
            <a: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Volkswagen LT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008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John Deere Gator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6F1E911-ECD2-4163-8C07-01BA37E9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28" y="0"/>
            <a:ext cx="9716378" cy="565852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713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445" b="1238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Vozidlo týlového zabezpečení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LIAZ 101 4x4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267328" y="3718262"/>
            <a:ext cx="3841329" cy="307306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558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52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Přívěs týlového zabezpečení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917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030" b="17242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Protipovodňový a sanační přívěs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618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389888"/>
            <a:ext cx="9604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Zdroje:</a:t>
            </a:r>
          </a:p>
          <a:p>
            <a:r>
              <a:rPr lang="cs-CZ" b="1" dirty="0">
                <a:cs typeface="Arial" panose="020B0604020202020204" pitchFamily="34" charset="0"/>
              </a:rPr>
              <a:t>Základní informace a struktura:</a:t>
            </a:r>
          </a:p>
          <a:p>
            <a:r>
              <a:rPr lang="cs-CZ" dirty="0">
                <a:hlinkClick r:id="rId3"/>
              </a:rPr>
              <a:t>https://or.justice.cz/ias/ui/rejstrik-firma.vysledky?subjektId=737495&amp;typ=UPLNY&amp;full=true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Statistika utonulých: </a:t>
            </a:r>
            <a:r>
              <a:rPr lang="cs-CZ" dirty="0">
                <a:hlinkClick r:id="rId4"/>
              </a:rPr>
              <a:t>https://docs.google.com/spreadsheets/d/1dbp2RGs16I9MfoPnYEMmuNlqFwtvvqwTYFou3dxgRs0/edit#gid=0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052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Základní údaje a struktura</a:t>
            </a:r>
            <a:r>
              <a:rPr lang="cs-CZ" dirty="0">
                <a:cs typeface="Arial" panose="020B0604020202020204" pitchFamily="34" charset="0"/>
              </a:rPr>
              <a:t> </a:t>
            </a:r>
          </a:p>
          <a:p>
            <a:pPr algn="l"/>
            <a:r>
              <a:rPr lang="cs-CZ" b="1" dirty="0"/>
              <a:t>Název: </a:t>
            </a:r>
            <a:r>
              <a:rPr lang="en-US" dirty="0"/>
              <a:t>V</a:t>
            </a:r>
            <a:r>
              <a:rPr lang="cs-CZ" dirty="0" err="1"/>
              <a:t>odní</a:t>
            </a:r>
            <a:r>
              <a:rPr lang="cs-CZ" dirty="0"/>
              <a:t> záchranná služba</a:t>
            </a:r>
            <a:r>
              <a:rPr lang="en-US" dirty="0"/>
              <a:t> ČČK, </a:t>
            </a:r>
            <a:r>
              <a:rPr lang="en-US" dirty="0" err="1"/>
              <a:t>zapsaný</a:t>
            </a:r>
            <a:r>
              <a:rPr lang="en-US" dirty="0"/>
              <a:t> </a:t>
            </a:r>
            <a:r>
              <a:rPr lang="en-US" dirty="0" err="1"/>
              <a:t>spolek</a:t>
            </a:r>
            <a:endParaRPr lang="cs-CZ" dirty="0"/>
          </a:p>
          <a:p>
            <a:pPr algn="l"/>
            <a:r>
              <a:rPr lang="cs-CZ" b="1" dirty="0"/>
              <a:t>Sídlo: </a:t>
            </a:r>
            <a:r>
              <a:rPr lang="en-US" dirty="0" err="1"/>
              <a:t>Lahovská</a:t>
            </a:r>
            <a:r>
              <a:rPr lang="en-US" dirty="0"/>
              <a:t> 25, </a:t>
            </a:r>
            <a:r>
              <a:rPr lang="en-US" dirty="0" err="1"/>
              <a:t>Lahovice</a:t>
            </a:r>
            <a:r>
              <a:rPr lang="en-US" dirty="0"/>
              <a:t>, 159 00 Praha 5</a:t>
            </a:r>
            <a:endParaRPr lang="cs-CZ" dirty="0">
              <a:cs typeface="Arial" panose="020B0604020202020204" pitchFamily="34" charset="0"/>
            </a:endParaRPr>
          </a:p>
          <a:p>
            <a:pPr algn="l"/>
            <a:r>
              <a:rPr lang="cs-CZ" b="1" dirty="0"/>
              <a:t>K</a:t>
            </a:r>
            <a:r>
              <a:rPr lang="en-US" b="1" dirty="0" err="1"/>
              <a:t>olektivní</a:t>
            </a:r>
            <a:r>
              <a:rPr lang="en-US" b="1" dirty="0"/>
              <a:t> </a:t>
            </a:r>
            <a:r>
              <a:rPr lang="en-US" b="1" dirty="0" err="1"/>
              <a:t>člen</a:t>
            </a:r>
            <a:r>
              <a:rPr lang="en-US" b="1" dirty="0"/>
              <a:t> ČČK</a:t>
            </a:r>
            <a:r>
              <a:rPr lang="cs-CZ" b="1" dirty="0"/>
              <a:t> </a:t>
            </a:r>
            <a:r>
              <a:rPr lang="cs-CZ" dirty="0"/>
              <a:t>(stejně jako, </a:t>
            </a:r>
            <a:r>
              <a:rPr lang="en-US" dirty="0" err="1"/>
              <a:t>Svaz</a:t>
            </a:r>
            <a:r>
              <a:rPr lang="en-US" dirty="0"/>
              <a:t> </a:t>
            </a:r>
            <a:r>
              <a:rPr lang="en-US" dirty="0" err="1"/>
              <a:t>záchranných</a:t>
            </a:r>
            <a:r>
              <a:rPr lang="en-US" dirty="0"/>
              <a:t> </a:t>
            </a:r>
            <a:r>
              <a:rPr lang="en-US" dirty="0" err="1"/>
              <a:t>brigád</a:t>
            </a:r>
            <a:r>
              <a:rPr lang="en-US" dirty="0"/>
              <a:t> </a:t>
            </a:r>
            <a:r>
              <a:rPr lang="en-US" dirty="0" err="1"/>
              <a:t>kynologů</a:t>
            </a:r>
            <a:r>
              <a:rPr lang="en-US" dirty="0"/>
              <a:t>, </a:t>
            </a:r>
            <a:r>
              <a:rPr lang="en-US" dirty="0" err="1"/>
              <a:t>Skalní</a:t>
            </a:r>
            <a:r>
              <a:rPr lang="en-US" dirty="0"/>
              <a:t> záchranná služba CHKO </a:t>
            </a:r>
            <a:r>
              <a:rPr lang="en-US" dirty="0" err="1"/>
              <a:t>Broumovsko</a:t>
            </a:r>
            <a:r>
              <a:rPr lang="en-US" dirty="0"/>
              <a:t>, </a:t>
            </a:r>
            <a:r>
              <a:rPr lang="en-US" dirty="0" err="1"/>
              <a:t>Speleologická</a:t>
            </a:r>
            <a:r>
              <a:rPr lang="en-US" dirty="0"/>
              <a:t> záchranná služba</a:t>
            </a:r>
            <a:r>
              <a:rPr lang="cs-CZ" dirty="0"/>
              <a:t>)</a:t>
            </a:r>
          </a:p>
          <a:p>
            <a:pPr algn="l"/>
            <a:r>
              <a:rPr lang="cs-CZ" b="1" dirty="0"/>
              <a:t>Ú</a:t>
            </a:r>
            <a:r>
              <a:rPr lang="en-US" b="1" dirty="0" err="1"/>
              <a:t>střední</a:t>
            </a:r>
            <a:r>
              <a:rPr lang="en-US" b="1" dirty="0"/>
              <a:t> </a:t>
            </a:r>
            <a:r>
              <a:rPr lang="en-US" b="1" dirty="0" err="1"/>
              <a:t>orgán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en-US" dirty="0"/>
              <a:t>7členné </a:t>
            </a:r>
            <a:r>
              <a:rPr lang="en-US" dirty="0" err="1"/>
              <a:t>Prezidium</a:t>
            </a:r>
            <a:r>
              <a:rPr lang="en-US" dirty="0"/>
              <a:t> v </a:t>
            </a:r>
            <a:r>
              <a:rPr lang="en-US" dirty="0" err="1"/>
              <a:t>čele</a:t>
            </a:r>
            <a:r>
              <a:rPr lang="en-US" dirty="0"/>
              <a:t> s </a:t>
            </a:r>
            <a:r>
              <a:rPr lang="en-US" dirty="0" err="1"/>
              <a:t>Prezidentem</a:t>
            </a:r>
            <a:r>
              <a:rPr lang="en-US" dirty="0"/>
              <a:t> VZS ČČK</a:t>
            </a:r>
            <a:r>
              <a:rPr lang="cs-CZ" dirty="0"/>
              <a:t> (</a:t>
            </a:r>
            <a:r>
              <a:rPr lang="en-US" dirty="0" err="1"/>
              <a:t>voleni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pětileté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Republikovou</a:t>
            </a:r>
            <a:r>
              <a:rPr lang="en-US" dirty="0"/>
              <a:t> </a:t>
            </a:r>
            <a:r>
              <a:rPr lang="en-US" dirty="0" err="1"/>
              <a:t>Konferencí</a:t>
            </a:r>
            <a:r>
              <a:rPr lang="en-US" dirty="0"/>
              <a:t> s </a:t>
            </a:r>
            <a:r>
              <a:rPr lang="en-US" dirty="0" err="1"/>
              <a:t>účastí</a:t>
            </a:r>
            <a:r>
              <a:rPr lang="en-US" dirty="0"/>
              <a:t> </a:t>
            </a:r>
            <a:r>
              <a:rPr lang="en-US" dirty="0" err="1"/>
              <a:t>zástupců</a:t>
            </a:r>
            <a:r>
              <a:rPr lang="en-US" dirty="0"/>
              <a:t> </a:t>
            </a:r>
            <a:r>
              <a:rPr lang="en-US" dirty="0" err="1"/>
              <a:t>pobočných</a:t>
            </a:r>
            <a:r>
              <a:rPr lang="en-US" dirty="0"/>
              <a:t> </a:t>
            </a:r>
            <a:r>
              <a:rPr lang="en-US" dirty="0" err="1"/>
              <a:t>spolků</a:t>
            </a:r>
            <a:r>
              <a:rPr lang="en-US" dirty="0"/>
              <a:t> VZS ČČK.</a:t>
            </a:r>
            <a:endParaRPr lang="cs-CZ" dirty="0"/>
          </a:p>
          <a:p>
            <a:pPr algn="l"/>
            <a:r>
              <a:rPr lang="cs-CZ" b="1" dirty="0"/>
              <a:t>Prezident: </a:t>
            </a:r>
            <a:r>
              <a:rPr lang="cs-CZ" dirty="0"/>
              <a:t>Mgr. David Smejkal</a:t>
            </a:r>
          </a:p>
          <a:p>
            <a:pPr algn="l"/>
            <a:r>
              <a:rPr lang="cs-CZ" b="1" dirty="0"/>
              <a:t>Pobočné spolky (místní skupiny): </a:t>
            </a:r>
            <a:r>
              <a:rPr lang="cs-CZ" dirty="0"/>
              <a:t>38 spolků (vlastní právní subjektivita)</a:t>
            </a:r>
          </a:p>
          <a:p>
            <a:pPr algn="l"/>
            <a:r>
              <a:rPr lang="cs-CZ" b="1" dirty="0"/>
              <a:t>Orgány PS: </a:t>
            </a:r>
            <a:r>
              <a:rPr lang="cs-CZ" dirty="0"/>
              <a:t>Představenstvo a valná hromada</a:t>
            </a:r>
          </a:p>
          <a:p>
            <a:pPr algn="l"/>
            <a:r>
              <a:rPr lang="cs-CZ" b="1" dirty="0">
                <a:cs typeface="Arial" panose="020B0604020202020204" pitchFamily="34" charset="0"/>
              </a:rPr>
              <a:t>Členská základna: </a:t>
            </a:r>
            <a:r>
              <a:rPr lang="cs-CZ" dirty="0">
                <a:cs typeface="Arial" panose="020B0604020202020204" pitchFamily="34" charset="0"/>
              </a:rPr>
              <a:t>Přibližně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en-US" dirty="0"/>
              <a:t>1</a:t>
            </a:r>
            <a:r>
              <a:rPr lang="cs-CZ" dirty="0"/>
              <a:t>5</a:t>
            </a:r>
            <a:r>
              <a:rPr lang="en-US" dirty="0"/>
              <a:t>00 členů. 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3736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665D466-B06D-D145-9C76-5D2F01273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VZS je dobrovolným a nezávislým sdružením založeným ve smyslu ustanovení zákona č.83/1990 Sb. Ve znění později přijatých změn a doplňků a registrovaným u Ministerstva vnitra ČR dne 2.července 1990 pod č.j. VSP/1-1758/90-R, sdružujícím občany ČR, kteří dobrovolně respektují základní principy poslání a činnosti VZS a plní členské povinnosti stanovené Stanovami a dalšími vnitřními předpisy VZS. VZS jako právnická osoba je členem Českého červeného kříže (ČČK) ve smyslu Stanov ČČK. Ve své činnosti vystupuje samostatně, vlastním jménem, s povinností dodržovat právní řád ČR, Stanovy a další vnitřní předpisy VZS a plnit povinnosti člena ČČK, vyplývající ze Stanov ČČK. VZS je členem celosvětové organizace vodní záchrany – International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Saving</a:t>
            </a:r>
            <a:r>
              <a:rPr lang="cs-CZ" dirty="0"/>
              <a:t> se statutem zakládajícího člena. Při realizaci úkolů ČČK v oblasti zdravotnických, sociálních, záchranných a dalších humanitárních služeb dle §7, odst.3 Stanov ČČK, které jsou hrazeny ze státních dotací a dotačních prostředků ČČK, VZS spolupracuje s orgány a dalšími organizačními složkami ČČK na základě koordinačních a smluvních vztahů. Přitom respektuje principy hnutí ČČK, včetně principu jednoty společnosti ČČK. Sídlem VZS je Praha.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E76722B-E651-6949-B3B5-613F2481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F5E6D88-7F0C-AE43-B745-FACCCFC70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04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endParaRPr lang="cs-CZ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B083C2A-1566-41CE-929D-DC4159D2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7" y="562006"/>
            <a:ext cx="10847305" cy="58205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642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36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Naše mise: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Vodní záchranná služba ČČK jako aktivní součást IZS.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Sport a volnočasové aktivity pro dospělé i mládež.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Komplexní vzdělávací řád záchranářů – od juniorů po specialisty na specifické typy vodního prostředí a lektory/instruktory nejen pro složky IZS.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101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r>
              <a:rPr lang="cs-CZ" dirty="0"/>
              <a:t>	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895" y="1600581"/>
            <a:ext cx="10533185" cy="490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  <a:endParaRPr lang="cs-CZ" sz="2400" b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Utonutí je v ČR  2. nejčastější příčina náhlého úmrtí po dopravních nehodách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 ČR je evidováno cca 200 utonulých ročně - viz statistika: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r>
              <a:rPr lang="cs-CZ" sz="1600" dirty="0">
                <a:solidFill>
                  <a:prstClr val="black"/>
                </a:solidFill>
                <a:hlinkClick r:id="rId3"/>
              </a:rPr>
              <a:t>https://docs.google.com/spreadsheets/d/1dbp2RGs16I9MfoPnYEMmuNlqFwtvvqwTYFou3dxgRs0/edit#gid=0</a:t>
            </a:r>
            <a:endParaRPr lang="cs-CZ" sz="16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cs-CZ" sz="16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cs-CZ" sz="16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VZS slouží na vybraných místech v letních měsících 24/7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	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97970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D456F55-B813-BA49-AE48-D8F404776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3045" y="1690688"/>
            <a:ext cx="10924677" cy="4856035"/>
          </a:xfrm>
        </p:spPr>
      </p:pic>
      <p:sp>
        <p:nvSpPr>
          <p:cNvPr id="4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8EFCFCE-3008-9844-BA96-490107FF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866373B-1033-8849-AD7E-C6D3C478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4017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4383</TotalTime>
  <Words>1673</Words>
  <Application>Microsoft Macintosh PowerPoint</Application>
  <PresentationFormat>Custom</PresentationFormat>
  <Paragraphs>383</Paragraphs>
  <Slides>35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Slide 6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Slide 14</vt:lpstr>
      <vt:lpstr>VODNÍ ZÁCHRANNÁ SLUŽBA ČČK</vt:lpstr>
      <vt:lpstr>VODNÍ ZÁCHRANNÁ SLUŽBA ČČK</vt:lpstr>
      <vt:lpstr>VODNÍ ZÁCHRANNÁ SLUŽBA ČČK</vt:lpstr>
      <vt:lpstr>VODNÍ ZÁCHRANNÁ SLUŽBA ČČK</vt:lpstr>
      <vt:lpstr>Pobočný spolek  VZS ČČK  Nové Mlýny </vt:lpstr>
      <vt:lpstr>VZS ČČK MS NOVÉ MLÝNY</vt:lpstr>
      <vt:lpstr>VZS ČČK MS NOVÉ MLÝNY</vt:lpstr>
      <vt:lpstr>VZS ČČK MS NOVÉ MLÝNY</vt:lpstr>
      <vt:lpstr>VZS ČČK MS NOVÉ MLÝNY</vt:lpstr>
      <vt:lpstr>VZS ČČK MS NOVÉ MLÝNY</vt:lpstr>
      <vt:lpstr>Motorový člun  Adventure Master M440, M470, 2 ks</vt:lpstr>
      <vt:lpstr>Motorový člun  Adventure Vesta V-500,V-550, 3 ks</vt:lpstr>
      <vt:lpstr>Motorový člun  Multi S600</vt:lpstr>
      <vt:lpstr>RZA Mazda BT 50</vt:lpstr>
      <vt:lpstr>Sanitní automobil Mercedes Benz</vt:lpstr>
      <vt:lpstr>Technický automobil Volkswagen LT </vt:lpstr>
      <vt:lpstr> John Deere Gator</vt:lpstr>
      <vt:lpstr>Vozidlo týlového zabezpečení  LIAZ 101 4x4</vt:lpstr>
      <vt:lpstr>Přívěs týlového zabezpečení </vt:lpstr>
      <vt:lpstr>Protipovodňový a sanační přívěs</vt:lpstr>
      <vt:lpstr>VODNÍ ZÁCHRANNÁ SLUŽBA ČČK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Vodní záchranná služba ČČK</dc:title>
  <dc:creator>Miloslav Rezac</dc:creator>
  <cp:lastModifiedBy>Jakub Morávek</cp:lastModifiedBy>
  <cp:revision>92</cp:revision>
  <dcterms:created xsi:type="dcterms:W3CDTF">2023-11-10T15:33:57Z</dcterms:created>
  <dcterms:modified xsi:type="dcterms:W3CDTF">2023-11-10T15:34:54Z</dcterms:modified>
</cp:coreProperties>
</file>