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72" r:id="rId3"/>
    <p:sldId id="288" r:id="rId4"/>
    <p:sldId id="271" r:id="rId5"/>
    <p:sldId id="273" r:id="rId6"/>
    <p:sldId id="282" r:id="rId7"/>
    <p:sldId id="274" r:id="rId8"/>
    <p:sldId id="283" r:id="rId9"/>
    <p:sldId id="275" r:id="rId10"/>
    <p:sldId id="276" r:id="rId11"/>
    <p:sldId id="290" r:id="rId12"/>
    <p:sldId id="278" r:id="rId13"/>
    <p:sldId id="279" r:id="rId14"/>
    <p:sldId id="291" r:id="rId15"/>
    <p:sldId id="285" r:id="rId16"/>
    <p:sldId id="286" r:id="rId17"/>
    <p:sldId id="287" r:id="rId18"/>
    <p:sldId id="289" r:id="rId19"/>
    <p:sldId id="292" r:id="rId20"/>
    <p:sldId id="270" r:id="rId21"/>
  </p:sldIdLst>
  <p:sldSz cx="9144000" cy="5143500" type="screen16x9"/>
  <p:notesSz cx="6858000" cy="9144000"/>
  <p:embeddedFontLst>
    <p:embeddedFont>
      <p:font typeface="Amatic SC" panose="00000500000000000000" pitchFamily="2" charset="-79"/>
      <p:regular r:id="rId23"/>
      <p:bold r:id="rId24"/>
    </p:embeddedFont>
    <p:embeddedFont>
      <p:font typeface="Source Code Pro" panose="020B0509030403020204" pitchFamily="49" charset="0"/>
      <p:regular r:id="rId25"/>
      <p:bold r:id="rId26"/>
      <p:italic r:id="rId27"/>
      <p:boldItalic r:id="rId28"/>
    </p:embeddedFont>
    <p:embeddedFont>
      <p:font typeface="Source Sans Pro" panose="020B050303040302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36A0D4-E216-477B-BA23-6289F8FAAC2E}" v="13" dt="2023-10-09T16:23:28.5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8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ie Konečná" userId="e77d300807919a1d" providerId="LiveId" clId="{1F36A0D4-E216-477B-BA23-6289F8FAAC2E}"/>
    <pc:docChg chg="undo custSel addSld delSld modSld sldOrd">
      <pc:chgData name="Lucie Konečná" userId="e77d300807919a1d" providerId="LiveId" clId="{1F36A0D4-E216-477B-BA23-6289F8FAAC2E}" dt="2023-10-09T16:26:55.188" v="2651" actId="20577"/>
      <pc:docMkLst>
        <pc:docMk/>
      </pc:docMkLst>
      <pc:sldChg chg="modSp mod">
        <pc:chgData name="Lucie Konečná" userId="e77d300807919a1d" providerId="LiveId" clId="{1F36A0D4-E216-477B-BA23-6289F8FAAC2E}" dt="2023-10-04T12:06:16.336" v="8" actId="20577"/>
        <pc:sldMkLst>
          <pc:docMk/>
          <pc:sldMk cId="0" sldId="256"/>
        </pc:sldMkLst>
        <pc:spChg chg="mod">
          <ac:chgData name="Lucie Konečná" userId="e77d300807919a1d" providerId="LiveId" clId="{1F36A0D4-E216-477B-BA23-6289F8FAAC2E}" dt="2023-10-04T12:06:16.336" v="8" actId="20577"/>
          <ac:spMkLst>
            <pc:docMk/>
            <pc:sldMk cId="0" sldId="256"/>
            <ac:spMk id="57" creationId="{00000000-0000-0000-0000-000000000000}"/>
          </ac:spMkLst>
        </pc:spChg>
      </pc:sldChg>
      <pc:sldChg chg="modSp mod">
        <pc:chgData name="Lucie Konečná" userId="e77d300807919a1d" providerId="LiveId" clId="{1F36A0D4-E216-477B-BA23-6289F8FAAC2E}" dt="2023-10-04T13:35:58.150" v="89" actId="20577"/>
        <pc:sldMkLst>
          <pc:docMk/>
          <pc:sldMk cId="1645204649" sldId="271"/>
        </pc:sldMkLst>
        <pc:spChg chg="mod">
          <ac:chgData name="Lucie Konečná" userId="e77d300807919a1d" providerId="LiveId" clId="{1F36A0D4-E216-477B-BA23-6289F8FAAC2E}" dt="2023-10-04T13:35:58.150" v="89" actId="20577"/>
          <ac:spMkLst>
            <pc:docMk/>
            <pc:sldMk cId="1645204649" sldId="271"/>
            <ac:spMk id="3" creationId="{4410CCD3-52D3-D5B5-D8D6-B96EC2DAAB95}"/>
          </ac:spMkLst>
        </pc:spChg>
      </pc:sldChg>
      <pc:sldChg chg="modSp mod">
        <pc:chgData name="Lucie Konečná" userId="e77d300807919a1d" providerId="LiveId" clId="{1F36A0D4-E216-477B-BA23-6289F8FAAC2E}" dt="2023-10-04T12:51:06.321" v="76" actId="20577"/>
        <pc:sldMkLst>
          <pc:docMk/>
          <pc:sldMk cId="1251766136" sldId="272"/>
        </pc:sldMkLst>
        <pc:spChg chg="mod">
          <ac:chgData name="Lucie Konečná" userId="e77d300807919a1d" providerId="LiveId" clId="{1F36A0D4-E216-477B-BA23-6289F8FAAC2E}" dt="2023-10-04T12:51:06.321" v="76" actId="20577"/>
          <ac:spMkLst>
            <pc:docMk/>
            <pc:sldMk cId="1251766136" sldId="272"/>
            <ac:spMk id="3" creationId="{4410CCD3-52D3-D5B5-D8D6-B96EC2DAAB95}"/>
          </ac:spMkLst>
        </pc:spChg>
      </pc:sldChg>
      <pc:sldChg chg="addSp delSp modSp mod">
        <pc:chgData name="Lucie Konečná" userId="e77d300807919a1d" providerId="LiveId" clId="{1F36A0D4-E216-477B-BA23-6289F8FAAC2E}" dt="2023-10-09T10:46:44.688" v="2513" actId="13926"/>
        <pc:sldMkLst>
          <pc:docMk/>
          <pc:sldMk cId="2830035316" sldId="274"/>
        </pc:sldMkLst>
        <pc:spChg chg="mod">
          <ac:chgData name="Lucie Konečná" userId="e77d300807919a1d" providerId="LiveId" clId="{1F36A0D4-E216-477B-BA23-6289F8FAAC2E}" dt="2023-10-09T10:45:55.221" v="2503" actId="1076"/>
          <ac:spMkLst>
            <pc:docMk/>
            <pc:sldMk cId="2830035316" sldId="274"/>
            <ac:spMk id="2" creationId="{6429B5F4-508D-D3C9-5B7F-7DA4B1184A84}"/>
          </ac:spMkLst>
        </pc:spChg>
        <pc:graphicFrameChg chg="add mod modGraphic">
          <ac:chgData name="Lucie Konečná" userId="e77d300807919a1d" providerId="LiveId" clId="{1F36A0D4-E216-477B-BA23-6289F8FAAC2E}" dt="2023-10-09T10:46:44.688" v="2513" actId="13926"/>
          <ac:graphicFrameMkLst>
            <pc:docMk/>
            <pc:sldMk cId="2830035316" sldId="274"/>
            <ac:graphicFrameMk id="4" creationId="{DAA7EE34-8D4C-B479-5388-9F7DC7596F2D}"/>
          </ac:graphicFrameMkLst>
        </pc:graphicFrameChg>
        <pc:picChg chg="add del mod">
          <ac:chgData name="Lucie Konečná" userId="e77d300807919a1d" providerId="LiveId" clId="{1F36A0D4-E216-477B-BA23-6289F8FAAC2E}" dt="2023-10-09T10:44:59.955" v="2497" actId="478"/>
          <ac:picMkLst>
            <pc:docMk/>
            <pc:sldMk cId="2830035316" sldId="274"/>
            <ac:picMk id="6" creationId="{AA573605-B0B1-8CD3-8B04-DC118055A250}"/>
          </ac:picMkLst>
        </pc:picChg>
      </pc:sldChg>
      <pc:sldChg chg="modSp mod">
        <pc:chgData name="Lucie Konečná" userId="e77d300807919a1d" providerId="LiveId" clId="{1F36A0D4-E216-477B-BA23-6289F8FAAC2E}" dt="2023-10-09T11:09:56.547" v="2576" actId="1076"/>
        <pc:sldMkLst>
          <pc:docMk/>
          <pc:sldMk cId="4133420881" sldId="276"/>
        </pc:sldMkLst>
        <pc:picChg chg="mod">
          <ac:chgData name="Lucie Konečná" userId="e77d300807919a1d" providerId="LiveId" clId="{1F36A0D4-E216-477B-BA23-6289F8FAAC2E}" dt="2023-10-09T11:09:56.547" v="2576" actId="1076"/>
          <ac:picMkLst>
            <pc:docMk/>
            <pc:sldMk cId="4133420881" sldId="276"/>
            <ac:picMk id="5" creationId="{5964227B-0A72-FEC0-DFE7-7A613A10588D}"/>
          </ac:picMkLst>
        </pc:picChg>
      </pc:sldChg>
      <pc:sldChg chg="modSp del mod">
        <pc:chgData name="Lucie Konečná" userId="e77d300807919a1d" providerId="LiveId" clId="{1F36A0D4-E216-477B-BA23-6289F8FAAC2E}" dt="2023-10-09T10:49:35.275" v="2529" actId="47"/>
        <pc:sldMkLst>
          <pc:docMk/>
          <pc:sldMk cId="4110973673" sldId="277"/>
        </pc:sldMkLst>
        <pc:spChg chg="mod">
          <ac:chgData name="Lucie Konečná" userId="e77d300807919a1d" providerId="LiveId" clId="{1F36A0D4-E216-477B-BA23-6289F8FAAC2E}" dt="2023-10-09T10:47:45.625" v="2518"/>
          <ac:spMkLst>
            <pc:docMk/>
            <pc:sldMk cId="4110973673" sldId="277"/>
            <ac:spMk id="3" creationId="{A17EF62F-ADDA-D8AC-1989-99C7555BFC8B}"/>
          </ac:spMkLst>
        </pc:spChg>
        <pc:picChg chg="mod">
          <ac:chgData name="Lucie Konečná" userId="e77d300807919a1d" providerId="LiveId" clId="{1F36A0D4-E216-477B-BA23-6289F8FAAC2E}" dt="2023-10-09T10:47:21.239" v="2514" actId="1076"/>
          <ac:picMkLst>
            <pc:docMk/>
            <pc:sldMk cId="4110973673" sldId="277"/>
            <ac:picMk id="6" creationId="{8970AD8F-F4B5-A7B3-998B-6975E24270EB}"/>
          </ac:picMkLst>
        </pc:picChg>
      </pc:sldChg>
      <pc:sldChg chg="modSp mod">
        <pc:chgData name="Lucie Konečná" userId="e77d300807919a1d" providerId="LiveId" clId="{1F36A0D4-E216-477B-BA23-6289F8FAAC2E}" dt="2023-10-09T13:36:08.425" v="2577" actId="20577"/>
        <pc:sldMkLst>
          <pc:docMk/>
          <pc:sldMk cId="3992325417" sldId="278"/>
        </pc:sldMkLst>
        <pc:spChg chg="mod">
          <ac:chgData name="Lucie Konečná" userId="e77d300807919a1d" providerId="LiveId" clId="{1F36A0D4-E216-477B-BA23-6289F8FAAC2E}" dt="2023-10-09T13:36:08.425" v="2577" actId="20577"/>
          <ac:spMkLst>
            <pc:docMk/>
            <pc:sldMk cId="3992325417" sldId="278"/>
            <ac:spMk id="3" creationId="{70306936-8AC7-B5A9-54BE-E1DCB8ECFAE2}"/>
          </ac:spMkLst>
        </pc:spChg>
      </pc:sldChg>
      <pc:sldChg chg="del">
        <pc:chgData name="Lucie Konečná" userId="e77d300807919a1d" providerId="LiveId" clId="{1F36A0D4-E216-477B-BA23-6289F8FAAC2E}" dt="2023-10-09T10:52:08.346" v="2575" actId="47"/>
        <pc:sldMkLst>
          <pc:docMk/>
          <pc:sldMk cId="765212523" sldId="280"/>
        </pc:sldMkLst>
      </pc:sldChg>
      <pc:sldChg chg="del">
        <pc:chgData name="Lucie Konečná" userId="e77d300807919a1d" providerId="LiveId" clId="{1F36A0D4-E216-477B-BA23-6289F8FAAC2E}" dt="2023-10-06T15:07:44.276" v="542" actId="47"/>
        <pc:sldMkLst>
          <pc:docMk/>
          <pc:sldMk cId="758495051" sldId="281"/>
        </pc:sldMkLst>
      </pc:sldChg>
      <pc:sldChg chg="modSp mod">
        <pc:chgData name="Lucie Konečná" userId="e77d300807919a1d" providerId="LiveId" clId="{1F36A0D4-E216-477B-BA23-6289F8FAAC2E}" dt="2023-10-04T12:18:16.696" v="69" actId="20577"/>
        <pc:sldMkLst>
          <pc:docMk/>
          <pc:sldMk cId="2887144192" sldId="282"/>
        </pc:sldMkLst>
        <pc:spChg chg="mod">
          <ac:chgData name="Lucie Konečná" userId="e77d300807919a1d" providerId="LiveId" clId="{1F36A0D4-E216-477B-BA23-6289F8FAAC2E}" dt="2023-10-04T12:18:16.696" v="69" actId="20577"/>
          <ac:spMkLst>
            <pc:docMk/>
            <pc:sldMk cId="2887144192" sldId="282"/>
            <ac:spMk id="3" creationId="{63288C02-BAAD-2AA4-54AC-9587D1D84C62}"/>
          </ac:spMkLst>
        </pc:spChg>
      </pc:sldChg>
      <pc:sldChg chg="modSp mod">
        <pc:chgData name="Lucie Konečná" userId="e77d300807919a1d" providerId="LiveId" clId="{1F36A0D4-E216-477B-BA23-6289F8FAAC2E}" dt="2023-10-09T10:49:51.871" v="2531" actId="5793"/>
        <pc:sldMkLst>
          <pc:docMk/>
          <pc:sldMk cId="3486198700" sldId="283"/>
        </pc:sldMkLst>
        <pc:spChg chg="mod">
          <ac:chgData name="Lucie Konečná" userId="e77d300807919a1d" providerId="LiveId" clId="{1F36A0D4-E216-477B-BA23-6289F8FAAC2E}" dt="2023-10-09T10:49:51.871" v="2531" actId="5793"/>
          <ac:spMkLst>
            <pc:docMk/>
            <pc:sldMk cId="3486198700" sldId="283"/>
            <ac:spMk id="3" creationId="{8E032260-9576-5C4D-230F-DD8B9826375E}"/>
          </ac:spMkLst>
        </pc:spChg>
        <pc:graphicFrameChg chg="modGraphic">
          <ac:chgData name="Lucie Konečná" userId="e77d300807919a1d" providerId="LiveId" clId="{1F36A0D4-E216-477B-BA23-6289F8FAAC2E}" dt="2023-10-04T12:08:40.391" v="26" actId="20577"/>
          <ac:graphicFrameMkLst>
            <pc:docMk/>
            <pc:sldMk cId="3486198700" sldId="283"/>
            <ac:graphicFrameMk id="4" creationId="{0B0E41ED-5A26-1EE1-F281-1C4C5861612F}"/>
          </ac:graphicFrameMkLst>
        </pc:graphicFrameChg>
      </pc:sldChg>
      <pc:sldChg chg="del">
        <pc:chgData name="Lucie Konečná" userId="e77d300807919a1d" providerId="LiveId" clId="{1F36A0D4-E216-477B-BA23-6289F8FAAC2E}" dt="2023-10-01T07:37:40.574" v="0" actId="47"/>
        <pc:sldMkLst>
          <pc:docMk/>
          <pc:sldMk cId="3850382345" sldId="284"/>
        </pc:sldMkLst>
      </pc:sldChg>
      <pc:sldChg chg="modSp add mod ord">
        <pc:chgData name="Lucie Konečná" userId="e77d300807919a1d" providerId="LiveId" clId="{1F36A0D4-E216-477B-BA23-6289F8FAAC2E}" dt="2023-10-07T10:57:36.875" v="1303" actId="20577"/>
        <pc:sldMkLst>
          <pc:docMk/>
          <pc:sldMk cId="3039504029" sldId="286"/>
        </pc:sldMkLst>
        <pc:spChg chg="mod">
          <ac:chgData name="Lucie Konečná" userId="e77d300807919a1d" providerId="LiveId" clId="{1F36A0D4-E216-477B-BA23-6289F8FAAC2E}" dt="2023-10-07T10:57:36.875" v="1303" actId="20577"/>
          <ac:spMkLst>
            <pc:docMk/>
            <pc:sldMk cId="3039504029" sldId="286"/>
            <ac:spMk id="3" creationId="{4E2150C8-B787-9B27-8C9D-A0BEBF654DCC}"/>
          </ac:spMkLst>
        </pc:spChg>
      </pc:sldChg>
      <pc:sldChg chg="addSp delSp modSp new mod">
        <pc:chgData name="Lucie Konečná" userId="e77d300807919a1d" providerId="LiveId" clId="{1F36A0D4-E216-477B-BA23-6289F8FAAC2E}" dt="2023-10-06T15:07:38.257" v="541" actId="20577"/>
        <pc:sldMkLst>
          <pc:docMk/>
          <pc:sldMk cId="821296698" sldId="287"/>
        </pc:sldMkLst>
        <pc:spChg chg="mod">
          <ac:chgData name="Lucie Konečná" userId="e77d300807919a1d" providerId="LiveId" clId="{1F36A0D4-E216-477B-BA23-6289F8FAAC2E}" dt="2023-10-04T12:10:54.460" v="66" actId="122"/>
          <ac:spMkLst>
            <pc:docMk/>
            <pc:sldMk cId="821296698" sldId="287"/>
            <ac:spMk id="2" creationId="{8DE9E397-E359-EED9-BC96-10BF7A5B42AD}"/>
          </ac:spMkLst>
        </pc:spChg>
        <pc:spChg chg="mod">
          <ac:chgData name="Lucie Konečná" userId="e77d300807919a1d" providerId="LiveId" clId="{1F36A0D4-E216-477B-BA23-6289F8FAAC2E}" dt="2023-10-06T15:07:38.257" v="541" actId="20577"/>
          <ac:spMkLst>
            <pc:docMk/>
            <pc:sldMk cId="821296698" sldId="287"/>
            <ac:spMk id="3" creationId="{1832DE95-ECCA-2EB9-20BC-AA6C7FF94A61}"/>
          </ac:spMkLst>
        </pc:spChg>
        <pc:picChg chg="add del mod">
          <ac:chgData name="Lucie Konečná" userId="e77d300807919a1d" providerId="LiveId" clId="{1F36A0D4-E216-477B-BA23-6289F8FAAC2E}" dt="2023-10-06T14:33:29.517" v="340" actId="478"/>
          <ac:picMkLst>
            <pc:docMk/>
            <pc:sldMk cId="821296698" sldId="287"/>
            <ac:picMk id="5" creationId="{6258478B-6C20-8617-88FC-3D1A54AE77BB}"/>
          </ac:picMkLst>
        </pc:picChg>
      </pc:sldChg>
      <pc:sldChg chg="addSp delSp modSp new">
        <pc:chgData name="Lucie Konečná" userId="e77d300807919a1d" providerId="LiveId" clId="{1F36A0D4-E216-477B-BA23-6289F8FAAC2E}" dt="2023-10-04T12:41:21.266" v="74"/>
        <pc:sldMkLst>
          <pc:docMk/>
          <pc:sldMk cId="3084035790" sldId="288"/>
        </pc:sldMkLst>
        <pc:picChg chg="add del mod">
          <ac:chgData name="Lucie Konečná" userId="e77d300807919a1d" providerId="LiveId" clId="{1F36A0D4-E216-477B-BA23-6289F8FAAC2E}" dt="2023-10-04T12:40:45.250" v="73" actId="478"/>
          <ac:picMkLst>
            <pc:docMk/>
            <pc:sldMk cId="3084035790" sldId="288"/>
            <ac:picMk id="1026" creationId="{8C14AF7F-E9BE-5CC3-1FAF-280E87601DD0}"/>
          </ac:picMkLst>
        </pc:picChg>
        <pc:picChg chg="add">
          <ac:chgData name="Lucie Konečná" userId="e77d300807919a1d" providerId="LiveId" clId="{1F36A0D4-E216-477B-BA23-6289F8FAAC2E}" dt="2023-10-04T12:41:21.266" v="74"/>
          <ac:picMkLst>
            <pc:docMk/>
            <pc:sldMk cId="3084035790" sldId="288"/>
            <ac:picMk id="1028" creationId="{B8AECF29-A088-65AF-3E96-942F841DE3B9}"/>
          </ac:picMkLst>
        </pc:picChg>
      </pc:sldChg>
      <pc:sldChg chg="addSp delSp modSp new mod">
        <pc:chgData name="Lucie Konečná" userId="e77d300807919a1d" providerId="LiveId" clId="{1F36A0D4-E216-477B-BA23-6289F8FAAC2E}" dt="2023-10-06T15:35:32.799" v="1302" actId="313"/>
        <pc:sldMkLst>
          <pc:docMk/>
          <pc:sldMk cId="1840509590" sldId="289"/>
        </pc:sldMkLst>
        <pc:spChg chg="mod">
          <ac:chgData name="Lucie Konečná" userId="e77d300807919a1d" providerId="LiveId" clId="{1F36A0D4-E216-477B-BA23-6289F8FAAC2E}" dt="2023-10-06T15:18:57.049" v="577" actId="1076"/>
          <ac:spMkLst>
            <pc:docMk/>
            <pc:sldMk cId="1840509590" sldId="289"/>
            <ac:spMk id="2" creationId="{60483D0A-5E2B-9AAF-675D-9155CDBFD26C}"/>
          </ac:spMkLst>
        </pc:spChg>
        <pc:spChg chg="mod">
          <ac:chgData name="Lucie Konečná" userId="e77d300807919a1d" providerId="LiveId" clId="{1F36A0D4-E216-477B-BA23-6289F8FAAC2E}" dt="2023-10-06T15:17:06.523" v="566" actId="368"/>
          <ac:spMkLst>
            <pc:docMk/>
            <pc:sldMk cId="1840509590" sldId="289"/>
            <ac:spMk id="3" creationId="{56434E44-90F9-0EC7-913C-A2B28C658FE2}"/>
          </ac:spMkLst>
        </pc:spChg>
        <pc:graphicFrameChg chg="add mod modGraphic">
          <ac:chgData name="Lucie Konečná" userId="e77d300807919a1d" providerId="LiveId" clId="{1F36A0D4-E216-477B-BA23-6289F8FAAC2E}" dt="2023-10-06T15:35:32.799" v="1302" actId="313"/>
          <ac:graphicFrameMkLst>
            <pc:docMk/>
            <pc:sldMk cId="1840509590" sldId="289"/>
            <ac:graphicFrameMk id="9" creationId="{2196E5C3-31EB-BB74-3395-EDCCF6D75311}"/>
          </ac:graphicFrameMkLst>
        </pc:graphicFrameChg>
        <pc:picChg chg="add mod">
          <ac:chgData name="Lucie Konečná" userId="e77d300807919a1d" providerId="LiveId" clId="{1F36A0D4-E216-477B-BA23-6289F8FAAC2E}" dt="2023-10-06T15:17:17.228" v="569" actId="1076"/>
          <ac:picMkLst>
            <pc:docMk/>
            <pc:sldMk cId="1840509590" sldId="289"/>
            <ac:picMk id="4" creationId="{48E07853-4F1B-0F1F-BE8D-DF0B26FEA936}"/>
          </ac:picMkLst>
        </pc:picChg>
        <pc:inkChg chg="add del">
          <ac:chgData name="Lucie Konečná" userId="e77d300807919a1d" providerId="LiveId" clId="{1F36A0D4-E216-477B-BA23-6289F8FAAC2E}" dt="2023-10-06T15:17:36.386" v="571" actId="9405"/>
          <ac:inkMkLst>
            <pc:docMk/>
            <pc:sldMk cId="1840509590" sldId="289"/>
            <ac:inkMk id="5" creationId="{C77A6A88-4D41-9870-4B20-9829A2DD76B0}"/>
          </ac:inkMkLst>
        </pc:inkChg>
        <pc:inkChg chg="add">
          <ac:chgData name="Lucie Konečná" userId="e77d300807919a1d" providerId="LiveId" clId="{1F36A0D4-E216-477B-BA23-6289F8FAAC2E}" dt="2023-10-06T15:17:41.428" v="572" actId="9405"/>
          <ac:inkMkLst>
            <pc:docMk/>
            <pc:sldMk cId="1840509590" sldId="289"/>
            <ac:inkMk id="6" creationId="{6D4EFCF6-9A9D-9E07-FA15-8409EF091C95}"/>
          </ac:inkMkLst>
        </pc:inkChg>
        <pc:inkChg chg="add">
          <ac:chgData name="Lucie Konečná" userId="e77d300807919a1d" providerId="LiveId" clId="{1F36A0D4-E216-477B-BA23-6289F8FAAC2E}" dt="2023-10-06T15:18:00.420" v="573" actId="9405"/>
          <ac:inkMkLst>
            <pc:docMk/>
            <pc:sldMk cId="1840509590" sldId="289"/>
            <ac:inkMk id="7" creationId="{A290B19F-288D-494B-703D-EFFA282C2767}"/>
          </ac:inkMkLst>
        </pc:inkChg>
        <pc:inkChg chg="add">
          <ac:chgData name="Lucie Konečná" userId="e77d300807919a1d" providerId="LiveId" clId="{1F36A0D4-E216-477B-BA23-6289F8FAAC2E}" dt="2023-10-06T15:18:08.896" v="574" actId="9405"/>
          <ac:inkMkLst>
            <pc:docMk/>
            <pc:sldMk cId="1840509590" sldId="289"/>
            <ac:inkMk id="8" creationId="{6FC59773-8B63-B0CE-BD4D-983A83372102}"/>
          </ac:inkMkLst>
        </pc:inkChg>
      </pc:sldChg>
      <pc:sldChg chg="modSp add mod">
        <pc:chgData name="Lucie Konečná" userId="e77d300807919a1d" providerId="LiveId" clId="{1F36A0D4-E216-477B-BA23-6289F8FAAC2E}" dt="2023-10-09T10:49:29.251" v="2528" actId="13926"/>
        <pc:sldMkLst>
          <pc:docMk/>
          <pc:sldMk cId="4119165924" sldId="290"/>
        </pc:sldMkLst>
        <pc:spChg chg="mod">
          <ac:chgData name="Lucie Konečná" userId="e77d300807919a1d" providerId="LiveId" clId="{1F36A0D4-E216-477B-BA23-6289F8FAAC2E}" dt="2023-10-09T10:48:20.699" v="2520"/>
          <ac:spMkLst>
            <pc:docMk/>
            <pc:sldMk cId="4119165924" sldId="290"/>
            <ac:spMk id="2" creationId="{6429B5F4-508D-D3C9-5B7F-7DA4B1184A84}"/>
          </ac:spMkLst>
        </pc:spChg>
        <pc:graphicFrameChg chg="modGraphic">
          <ac:chgData name="Lucie Konečná" userId="e77d300807919a1d" providerId="LiveId" clId="{1F36A0D4-E216-477B-BA23-6289F8FAAC2E}" dt="2023-10-09T10:49:29.251" v="2528" actId="13926"/>
          <ac:graphicFrameMkLst>
            <pc:docMk/>
            <pc:sldMk cId="4119165924" sldId="290"/>
            <ac:graphicFrameMk id="4" creationId="{DAA7EE34-8D4C-B479-5388-9F7DC7596F2D}"/>
          </ac:graphicFrameMkLst>
        </pc:graphicFrameChg>
      </pc:sldChg>
      <pc:sldChg chg="modSp add mod">
        <pc:chgData name="Lucie Konečná" userId="e77d300807919a1d" providerId="LiveId" clId="{1F36A0D4-E216-477B-BA23-6289F8FAAC2E}" dt="2023-10-09T10:51:50.963" v="2574" actId="13926"/>
        <pc:sldMkLst>
          <pc:docMk/>
          <pc:sldMk cId="2076461199" sldId="291"/>
        </pc:sldMkLst>
        <pc:spChg chg="mod">
          <ac:chgData name="Lucie Konečná" userId="e77d300807919a1d" providerId="LiveId" clId="{1F36A0D4-E216-477B-BA23-6289F8FAAC2E}" dt="2023-10-09T10:50:36.112" v="2565"/>
          <ac:spMkLst>
            <pc:docMk/>
            <pc:sldMk cId="2076461199" sldId="291"/>
            <ac:spMk id="2" creationId="{6429B5F4-508D-D3C9-5B7F-7DA4B1184A84}"/>
          </ac:spMkLst>
        </pc:spChg>
        <pc:graphicFrameChg chg="modGraphic">
          <ac:chgData name="Lucie Konečná" userId="e77d300807919a1d" providerId="LiveId" clId="{1F36A0D4-E216-477B-BA23-6289F8FAAC2E}" dt="2023-10-09T10:51:50.963" v="2574" actId="13926"/>
          <ac:graphicFrameMkLst>
            <pc:docMk/>
            <pc:sldMk cId="2076461199" sldId="291"/>
            <ac:graphicFrameMk id="4" creationId="{DAA7EE34-8D4C-B479-5388-9F7DC7596F2D}"/>
          </ac:graphicFrameMkLst>
        </pc:graphicFrameChg>
      </pc:sldChg>
      <pc:sldChg chg="modSp new mod">
        <pc:chgData name="Lucie Konečná" userId="e77d300807919a1d" providerId="LiveId" clId="{1F36A0D4-E216-477B-BA23-6289F8FAAC2E}" dt="2023-10-09T16:26:55.188" v="2651" actId="20577"/>
        <pc:sldMkLst>
          <pc:docMk/>
          <pc:sldMk cId="991318153" sldId="292"/>
        </pc:sldMkLst>
        <pc:spChg chg="mod">
          <ac:chgData name="Lucie Konečná" userId="e77d300807919a1d" providerId="LiveId" clId="{1F36A0D4-E216-477B-BA23-6289F8FAAC2E}" dt="2023-10-09T16:26:55.188" v="2651" actId="20577"/>
          <ac:spMkLst>
            <pc:docMk/>
            <pc:sldMk cId="991318153" sldId="292"/>
            <ac:spMk id="2" creationId="{A8688BCD-6FF6-860F-25E3-6BEB35E3A617}"/>
          </ac:spMkLst>
        </pc:spChg>
        <pc:spChg chg="mod">
          <ac:chgData name="Lucie Konečná" userId="e77d300807919a1d" providerId="LiveId" clId="{1F36A0D4-E216-477B-BA23-6289F8FAAC2E}" dt="2023-10-09T16:23:28.535" v="2648" actId="20577"/>
          <ac:spMkLst>
            <pc:docMk/>
            <pc:sldMk cId="991318153" sldId="292"/>
            <ac:spMk id="3" creationId="{8C78D238-B7AA-A1B6-AE99-DED5A63D3036}"/>
          </ac:spMkLst>
        </pc:spChg>
      </pc:sldChg>
    </pc:docChg>
  </pc:docChgLst>
  <pc:docChgLst>
    <pc:chgData name="Lucie Konečná" userId="e77d300807919a1d" providerId="LiveId" clId="{ADA40B9E-5B16-46EC-8EE7-F81F3B394C28}"/>
    <pc:docChg chg="undo custSel addSld delSld modSld">
      <pc:chgData name="Lucie Konečná" userId="e77d300807919a1d" providerId="LiveId" clId="{ADA40B9E-5B16-46EC-8EE7-F81F3B394C28}" dt="2023-09-11T16:42:21.794" v="1032" actId="2696"/>
      <pc:docMkLst>
        <pc:docMk/>
      </pc:docMkLst>
      <pc:sldChg chg="modSp mod">
        <pc:chgData name="Lucie Konečná" userId="e77d300807919a1d" providerId="LiveId" clId="{ADA40B9E-5B16-46EC-8EE7-F81F3B394C28}" dt="2023-09-11T15:50:56.441" v="11" actId="20577"/>
        <pc:sldMkLst>
          <pc:docMk/>
          <pc:sldMk cId="2830035316" sldId="274"/>
        </pc:sldMkLst>
        <pc:spChg chg="mod">
          <ac:chgData name="Lucie Konečná" userId="e77d300807919a1d" providerId="LiveId" clId="{ADA40B9E-5B16-46EC-8EE7-F81F3B394C28}" dt="2023-09-11T15:50:56.441" v="11" actId="20577"/>
          <ac:spMkLst>
            <pc:docMk/>
            <pc:sldMk cId="2830035316" sldId="274"/>
            <ac:spMk id="2" creationId="{6429B5F4-508D-D3C9-5B7F-7DA4B1184A84}"/>
          </ac:spMkLst>
        </pc:spChg>
      </pc:sldChg>
      <pc:sldChg chg="addSp delSp modSp mod">
        <pc:chgData name="Lucie Konečná" userId="e77d300807919a1d" providerId="LiveId" clId="{ADA40B9E-5B16-46EC-8EE7-F81F3B394C28}" dt="2023-09-04T14:55:50.386" v="0" actId="478"/>
        <pc:sldMkLst>
          <pc:docMk/>
          <pc:sldMk cId="4133420881" sldId="276"/>
        </pc:sldMkLst>
        <pc:spChg chg="add mod">
          <ac:chgData name="Lucie Konečná" userId="e77d300807919a1d" providerId="LiveId" clId="{ADA40B9E-5B16-46EC-8EE7-F81F3B394C28}" dt="2023-09-04T14:55:50.386" v="0" actId="478"/>
          <ac:spMkLst>
            <pc:docMk/>
            <pc:sldMk cId="4133420881" sldId="276"/>
            <ac:spMk id="7" creationId="{A4B9F9F0-9B91-FD74-3BB8-292E738254EB}"/>
          </ac:spMkLst>
        </pc:spChg>
        <pc:picChg chg="del">
          <ac:chgData name="Lucie Konečná" userId="e77d300807919a1d" providerId="LiveId" clId="{ADA40B9E-5B16-46EC-8EE7-F81F3B394C28}" dt="2023-09-04T14:55:50.386" v="0" actId="478"/>
          <ac:picMkLst>
            <pc:docMk/>
            <pc:sldMk cId="4133420881" sldId="276"/>
            <ac:picMk id="4" creationId="{6B22AB26-9514-CF61-9D32-F7EF42570FA2}"/>
          </ac:picMkLst>
        </pc:picChg>
      </pc:sldChg>
      <pc:sldChg chg="addSp modSp new mod">
        <pc:chgData name="Lucie Konečná" userId="e77d300807919a1d" providerId="LiveId" clId="{ADA40B9E-5B16-46EC-8EE7-F81F3B394C28}" dt="2023-09-11T16:02:32.068" v="561" actId="13926"/>
        <pc:sldMkLst>
          <pc:docMk/>
          <pc:sldMk cId="3486198700" sldId="283"/>
        </pc:sldMkLst>
        <pc:spChg chg="mod">
          <ac:chgData name="Lucie Konečná" userId="e77d300807919a1d" providerId="LiveId" clId="{ADA40B9E-5B16-46EC-8EE7-F81F3B394C28}" dt="2023-09-11T15:51:32.774" v="29" actId="122"/>
          <ac:spMkLst>
            <pc:docMk/>
            <pc:sldMk cId="3486198700" sldId="283"/>
            <ac:spMk id="2" creationId="{B687AD93-895C-58FB-4A13-01C89CE8E026}"/>
          </ac:spMkLst>
        </pc:spChg>
        <pc:graphicFrameChg chg="add mod modGraphic">
          <ac:chgData name="Lucie Konečná" userId="e77d300807919a1d" providerId="LiveId" clId="{ADA40B9E-5B16-46EC-8EE7-F81F3B394C28}" dt="2023-09-11T16:02:32.068" v="561" actId="13926"/>
          <ac:graphicFrameMkLst>
            <pc:docMk/>
            <pc:sldMk cId="3486198700" sldId="283"/>
            <ac:graphicFrameMk id="4" creationId="{0B0E41ED-5A26-1EE1-F281-1C4C5861612F}"/>
          </ac:graphicFrameMkLst>
        </pc:graphicFrameChg>
        <pc:graphicFrameChg chg="add mod">
          <ac:chgData name="Lucie Konečná" userId="e77d300807919a1d" providerId="LiveId" clId="{ADA40B9E-5B16-46EC-8EE7-F81F3B394C28}" dt="2023-09-11T15:54:30.748" v="106"/>
          <ac:graphicFrameMkLst>
            <pc:docMk/>
            <pc:sldMk cId="3486198700" sldId="283"/>
            <ac:graphicFrameMk id="5" creationId="{BF562856-5067-0223-99EC-F9CAC6139F71}"/>
          </ac:graphicFrameMkLst>
        </pc:graphicFrameChg>
      </pc:sldChg>
      <pc:sldChg chg="addSp modSp new mod">
        <pc:chgData name="Lucie Konečná" userId="e77d300807919a1d" providerId="LiveId" clId="{ADA40B9E-5B16-46EC-8EE7-F81F3B394C28}" dt="2023-09-11T16:27:00.506" v="1004" actId="20577"/>
        <pc:sldMkLst>
          <pc:docMk/>
          <pc:sldMk cId="3850382345" sldId="284"/>
        </pc:sldMkLst>
        <pc:spChg chg="mod">
          <ac:chgData name="Lucie Konečná" userId="e77d300807919a1d" providerId="LiveId" clId="{ADA40B9E-5B16-46EC-8EE7-F81F3B394C28}" dt="2023-09-11T16:03:55.593" v="585" actId="122"/>
          <ac:spMkLst>
            <pc:docMk/>
            <pc:sldMk cId="3850382345" sldId="284"/>
            <ac:spMk id="2" creationId="{54A6C146-D2BE-9DD3-9A31-AB95E1178E0B}"/>
          </ac:spMkLst>
        </pc:spChg>
        <pc:spChg chg="mod">
          <ac:chgData name="Lucie Konečná" userId="e77d300807919a1d" providerId="LiveId" clId="{ADA40B9E-5B16-46EC-8EE7-F81F3B394C28}" dt="2023-09-11T16:27:00.506" v="1004" actId="20577"/>
          <ac:spMkLst>
            <pc:docMk/>
            <pc:sldMk cId="3850382345" sldId="284"/>
            <ac:spMk id="3" creationId="{F2D05883-654F-D47B-144D-37774E416223}"/>
          </ac:spMkLst>
        </pc:spChg>
        <pc:cxnChg chg="add">
          <ac:chgData name="Lucie Konečná" userId="e77d300807919a1d" providerId="LiveId" clId="{ADA40B9E-5B16-46EC-8EE7-F81F3B394C28}" dt="2023-09-11T16:17:48.310" v="784" actId="11529"/>
          <ac:cxnSpMkLst>
            <pc:docMk/>
            <pc:sldMk cId="3850382345" sldId="284"/>
            <ac:cxnSpMk id="5" creationId="{B129A7AE-7038-1649-FA48-7E9E9293A032}"/>
          </ac:cxnSpMkLst>
        </pc:cxnChg>
      </pc:sldChg>
      <pc:sldChg chg="addSp modSp new mod">
        <pc:chgData name="Lucie Konečná" userId="e77d300807919a1d" providerId="LiveId" clId="{ADA40B9E-5B16-46EC-8EE7-F81F3B394C28}" dt="2023-09-11T16:39:35.603" v="1025" actId="14100"/>
        <pc:sldMkLst>
          <pc:docMk/>
          <pc:sldMk cId="964038422" sldId="285"/>
        </pc:sldMkLst>
        <pc:spChg chg="mod">
          <ac:chgData name="Lucie Konečná" userId="e77d300807919a1d" providerId="LiveId" clId="{ADA40B9E-5B16-46EC-8EE7-F81F3B394C28}" dt="2023-09-11T16:39:20.045" v="1023" actId="14100"/>
          <ac:spMkLst>
            <pc:docMk/>
            <pc:sldMk cId="964038422" sldId="285"/>
            <ac:spMk id="2" creationId="{9254CC60-658D-8645-F14D-288D0FB70101}"/>
          </ac:spMkLst>
        </pc:spChg>
        <pc:picChg chg="add mod">
          <ac:chgData name="Lucie Konečná" userId="e77d300807919a1d" providerId="LiveId" clId="{ADA40B9E-5B16-46EC-8EE7-F81F3B394C28}" dt="2023-09-11T16:39:35.603" v="1025" actId="14100"/>
          <ac:picMkLst>
            <pc:docMk/>
            <pc:sldMk cId="964038422" sldId="285"/>
            <ac:picMk id="5" creationId="{5CC209F0-3CD3-A583-E582-52AB564A415D}"/>
          </ac:picMkLst>
        </pc:picChg>
      </pc:sldChg>
      <pc:sldChg chg="addSp delSp modSp new del mod">
        <pc:chgData name="Lucie Konečná" userId="e77d300807919a1d" providerId="LiveId" clId="{ADA40B9E-5B16-46EC-8EE7-F81F3B394C28}" dt="2023-09-11T16:42:21.794" v="1032" actId="2696"/>
        <pc:sldMkLst>
          <pc:docMk/>
          <pc:sldMk cId="320289128" sldId="286"/>
        </pc:sldMkLst>
        <pc:spChg chg="del mod">
          <ac:chgData name="Lucie Konečná" userId="e77d300807919a1d" providerId="LiveId" clId="{ADA40B9E-5B16-46EC-8EE7-F81F3B394C28}" dt="2023-09-11T16:42:05.428" v="1031" actId="478"/>
          <ac:spMkLst>
            <pc:docMk/>
            <pc:sldMk cId="320289128" sldId="286"/>
            <ac:spMk id="3" creationId="{C8AC9925-6C29-F30E-96E6-09742B1B61B1}"/>
          </ac:spMkLst>
        </pc:spChg>
        <pc:picChg chg="add del">
          <ac:chgData name="Lucie Konečná" userId="e77d300807919a1d" providerId="LiveId" clId="{ADA40B9E-5B16-46EC-8EE7-F81F3B394C28}" dt="2023-09-11T16:42:02.862" v="1030" actId="22"/>
          <ac:picMkLst>
            <pc:docMk/>
            <pc:sldMk cId="320289128" sldId="286"/>
            <ac:picMk id="5" creationId="{FA69F99E-A0F3-72B9-ED64-E68E600BD865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6T15:17:41.4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1113 1 24575,'-116'1'0,"-127"18"0,-73 35 0,121-23 0,174-28 0,1 2 0,-1 0 0,-32 14 0,28-10 0,-40 10 0,63-19 0,1 0 0,-1 1 0,0-1 0,0 1 0,1-1 0,-1 1 0,0 0 0,1-1 0,-1 1 0,1 0 0,-1 0 0,1 0 0,-1 1 0,1-1 0,0 0 0,-1 0 0,1 1 0,0-1 0,0 1 0,0-1 0,0 1 0,0-1 0,-1 4 0,1-1 0,1-1 0,-1 1 0,1-1 0,0 1 0,0-1 0,0 1 0,0-1 0,1 1 0,0-1 0,-1 1 0,3 5 0,3 6 0,0 0 0,2 0 0,0-1 0,12 18 0,134 165 0,-142-186 0,-1-2 0,1 1 0,1-2 0,-1 0 0,1 0 0,1-1 0,0-1 0,27 10 0,-16-11 0,0-1 0,1-1 0,-1-1 0,0-2 0,44-3 0,4 0 0,69 5 0,147-4 0,-189-8 0,52-1 0,632 12 0,-780-1 0,0 0 0,1 0 0,-1-1 0,1 1 0,-1-1 0,1 0 0,-1 0 0,0-1 0,0 1 0,0-1 0,0 0 0,0 0 0,0 0 0,0-1 0,0 1 0,-1-1 0,0 0 0,1 0 0,-1 0 0,5-7 0,-6 6 0,1-1 0,-1 1 0,0-1 0,0 0 0,0 0 0,-1 0 0,0 0 0,0 0 0,0 0 0,-1 0 0,1 0 0,-1 0 0,0-1 0,-1 1 0,1 0 0,-1 0 0,-3-10 0,1 6 0,0 0 0,-1 1 0,0-1 0,0 1 0,-1 0 0,0 0 0,-1 0 0,0 1 0,0-1 0,0 1 0,-1 1 0,0-1 0,-1 1 0,1 1 0,-1-1 0,0 1 0,0 1 0,-1-1 0,1 1 0,-1 1 0,0 0 0,-16-4 0,-21-11 0,40 14 0,-1 1 0,0 0 0,0 0 0,0 1 0,-14-3 0,-17-2 0,-59-20 0,-17-2 0,71 19 0,0-1 0,1-3 0,-42-19 0,70 28 0,-1 1 0,0 0 0,0 1 0,-20-1 0,-19-5 0,-30-1 0,62 9 0,0-2 0,-32-6 0,44 5 0,1 1 0,0-1 0,0 0 0,1-1 0,-12-7 0,-24-14 0,29 21-1365,1 1-5461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6T15:18:00.4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996 151 24575,'-13'1'0,"0"1"0,0 0 0,1 1 0,-1 0 0,-17 7 0,-17 5 0,-96 11 0,15-4 0,87-14 0,1-3 0,-42 1 0,34-4 0,-35 7 0,43-4 0,-41 0 0,47-6 0,24 0 0,0 0 0,0 1 0,0 0 0,0 1 0,0 0 0,0 0 0,0 1 0,-12 4 0,20-4 0,0-1 0,-1 1 0,1-1 0,0 1 0,1 0 0,-1 0 0,0 0 0,0 0 0,1 0 0,-1 0 0,1 1 0,0-1 0,-1 0 0,1 1 0,0-1 0,1 1 0,-1-1 0,0 1 0,1-1 0,-1 1 0,1 3 0,-2 9 0,2 0 0,1 23 0,-1-23 0,1-7 0,0-1 0,0 0 0,1 1 0,0-1 0,0 0 0,0 0 0,1 0 0,0 0 0,0-1 0,1 1 0,0-1 0,0 1 0,1-2 0,0 1 0,9 9 0,7 4 0,1-1 0,45 28 0,-30-22 0,-25-17 0,1-1 0,0 0 0,0-1 0,1 0 0,26 5 0,6 3 0,-16-6 0,1-2 0,-1 0 0,1-3 0,-1 0 0,1-2 0,30-4 0,23 2 0,109 4 0,196-5 0,-196-17 0,56-1 0,-145 23 0,94-4 0,-147-6 0,-37 6 0,-1-1 0,1 2 0,0 0 0,16 0 0,631 16 0,-261-12 0,-217 7 0,47 0 0,-118-8 0,130-5 0,-228 1 0,1-1 0,0-1 0,16-5 0,-15 4 0,1 0 0,22-3 0,73 1 0,132 7 0,-106 2 0,138 20 0,13-1 0,438-23 0,-699 1 0,1-3 0,-1 0 0,1-1 0,-2-2 0,34-12 0,-39 12 0,90-20 0,-84 22 0,0-1 0,-1-2 0,1 0 0,-1-2 0,37-19 0,-6 4 0,-46 20 0,-1 1 0,1-1 0,-1-1 0,15-9 0,-23 12 0,0 1 0,0-1 0,0 0 0,0 0 0,0 0 0,-1 0 0,1-1 0,-1 1 0,0-1 0,0 1 0,-1-1 0,1 0 0,-1 1 0,1-1 0,-1 0 0,0 0 0,0-8 0,0 2 0,0 0 0,-1 0 0,0-1 0,-1 1 0,0 0 0,-1 0 0,0-1 0,0 1 0,-1 1 0,0-1 0,-1 0 0,0 1 0,-1 0 0,0 0 0,0 0 0,-1 0 0,0 1 0,-1 0 0,0 0 0,0 1 0,0 0 0,-1 0 0,-10-7 0,-11-8 0,12 8 0,-1 0 0,-1 1 0,0 1 0,0 1 0,-41-17 0,-131-29 0,162 50 0,1 1 0,-1 2 0,0 1 0,0 2 0,0 0 0,-34 5 0,-16-2 0,47 0 0,-41 6 0,-21 2 0,-264 25 0,153-10 0,-177-4 0,263-17 0,-112 19 0,72-5 0,5 2 0,-2 1 0,79-12 0,34-3 0,-44-1 0,-901-6 0,957 0 0,-52-11 0,33 5 0,-108-15 0,123 18 0,0-2 0,0-1 0,-59-21 0,70 21 0,-1 1 0,-39-4 0,17 3 0,-31-1 0,52 6 0,-43-7 0,32 3 0,1 2 0,-1 1 0,-71 6 0,24-1 0,55-2 0,0-1 0,0 1 0,0 2 0,-49 9 0,56-5 0,1 0 0,-1 1 0,1 1 0,1 2 0,-1 0 0,-21 14 0,36-20 8,0-1-1,0 0 0,0-1 1,-1 0-1,1 0 0,-1 0 1,1-1-1,-14 2 1,-55-3-454,48-1-540,9 1-5840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6T15:18:08.8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624 0 24575,'-476'0'0,"468"1"0,0 0 0,1 1 0,-1 0 0,0 0 0,1 0 0,-1 1 0,1 0 0,0 0 0,0 1 0,0 0 0,1 0 0,-1 1 0,1 0 0,0 0 0,0 0 0,-5 7 0,9-9 0,-1 1 0,1-1 0,-1 1 0,1 0 0,0-1 0,0 1 0,1 0 0,-1 0 0,1 0 0,0 1 0,0-1 0,1 0 0,-1 8 0,2 63 0,0-43 0,-1 49 0,2 63 0,1-127 0,1-1 0,0 0 0,1 0 0,0 0 0,12 22 0,3 11 0,-16-42 0,-1-1 0,1 1 0,1-1 0,-1 1 0,1-1 0,0-1 0,0 1 0,1-1 0,11 9 0,-8-7 0,-1-1 0,1 0 0,0-1 0,1 0 0,-1-1 0,18 6 0,3-5 0,0-1 0,0-1 0,0-2 0,51-4 0,-4 0 0,-19 3 0,-21 2 0,0-2 0,0-2 0,0-1 0,0-2 0,51-14 0,0 0 0,-71 17 0,1-2 0,-1 0 0,0 0 0,0-2 0,-1 0 0,17-8 0,-15 5 0,1 1 0,0 0 0,39-8 0,-35 10 0,0-1 0,31-14 0,-28 11 0,33-11 0,-41 16 0,1-1 0,-1-1 0,-1-1 0,26-14 0,-21 8 0,-13 9 0,0 0 0,-1 0 0,1-1 0,-2-1 0,1 1 0,8-10 0,-15 15 0,0 0 0,0 0 0,-1-1 0,1 1 0,0 0 0,-1-1 0,1 1 0,-1-1 0,1 1 0,-1-1 0,1 1 0,-1-1 0,0 1 0,0-1 0,0 1 0,0-1 0,0 1 0,-1-4 0,0 3 0,0 0 0,0-1 0,0 1 0,0 0 0,-1-1 0,1 1 0,-1 0 0,0 0 0,0 0 0,0 0 0,0 1 0,0-1 0,0 0 0,-4-1 0,-11-8 0,-1 2 0,-38-14 0,8 3 0,-64-20 0,15 6 0,76 26 0,-42-9 0,44 13 0,1-1 0,0-1 0,-22-9 0,-45-20 0,53 23 0,-38-20 0,54 25 0,-1 0 0,0 1 0,0 1 0,-18-4 0,-33-9 0,58 14-273,-1 2 0,1-1 0,-1 2 0,-16-2 0,10 2-6553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lt1"/>
                </a:solidFill>
              </a:rPr>
              <a:t>‹#›</a:t>
            </a:fld>
            <a:endParaRPr lang="cs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cs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lang="cs"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customXml" Target="../ink/ink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ic2M_YLbes" TargetMode="External"/><Relationship Id="rId2" Type="http://schemas.openxmlformats.org/officeDocument/2006/relationships/hyperlink" Target="https://www.youtube.com/watch?v=s2Q93a7OOM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dirty="0"/>
              <a:t>Případové studie VNSA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7009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r>
              <a:rPr lang="cs-CZ" dirty="0"/>
              <a:t>Lucie Konečná </a:t>
            </a:r>
          </a:p>
          <a:p>
            <a:r>
              <a:rPr lang="cs-CZ" dirty="0"/>
              <a:t>BSSn4451 Konceptualizace konfliktu a terorismu</a:t>
            </a:r>
          </a:p>
          <a:p>
            <a:r>
              <a:rPr lang="cs-CZ" dirty="0"/>
              <a:t>10/10/2023</a:t>
            </a:r>
          </a:p>
          <a:p>
            <a:pPr lvl="0">
              <a:spcBef>
                <a:spcPts val="0"/>
              </a:spcBef>
              <a:buNone/>
            </a:pPr>
            <a:endParaRPr lang="c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556094-7233-59F2-8BCC-A585BBD42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Lord‘s</a:t>
            </a:r>
            <a:r>
              <a:rPr lang="cs-CZ" dirty="0"/>
              <a:t> </a:t>
            </a:r>
            <a:r>
              <a:rPr lang="cs-CZ" dirty="0" err="1"/>
              <a:t>Resistance</a:t>
            </a:r>
            <a:r>
              <a:rPr lang="cs-CZ" dirty="0"/>
              <a:t> </a:t>
            </a:r>
            <a:r>
              <a:rPr lang="cs-CZ" dirty="0" err="1"/>
              <a:t>Army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17EF62F-ADDA-D8AC-1989-99C7555BFC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symbol pro obsah 3">
            <a:extLst>
              <a:ext uri="{FF2B5EF4-FFF2-40B4-BE49-F238E27FC236}">
                <a16:creationId xmlns:a16="http://schemas.microsoft.com/office/drawing/2014/main" id="{5964227B-0A72-FEC0-DFE7-7A613A1058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81729" y="1072578"/>
            <a:ext cx="5970052" cy="3779121"/>
          </a:xfrm>
        </p:spPr>
      </p:pic>
      <p:sp>
        <p:nvSpPr>
          <p:cNvPr id="7" name="Zástupný text 6">
            <a:extLst>
              <a:ext uri="{FF2B5EF4-FFF2-40B4-BE49-F238E27FC236}">
                <a16:creationId xmlns:a16="http://schemas.microsoft.com/office/drawing/2014/main" id="{A4B9F9F0-9B91-FD74-3BB8-292E738254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3420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29B5F4-508D-D3C9-5B7F-7DA4B1184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622" y="0"/>
            <a:ext cx="8520600" cy="801000"/>
          </a:xfrm>
        </p:spPr>
        <p:txBody>
          <a:bodyPr/>
          <a:lstStyle/>
          <a:p>
            <a:pPr algn="ctr"/>
            <a:r>
              <a:rPr lang="cs-CZ" dirty="0" err="1"/>
              <a:t>Lord‘s</a:t>
            </a:r>
            <a:r>
              <a:rPr lang="cs-CZ" dirty="0"/>
              <a:t> </a:t>
            </a:r>
            <a:r>
              <a:rPr lang="cs-CZ" dirty="0" err="1"/>
              <a:t>Resistance</a:t>
            </a:r>
            <a:r>
              <a:rPr lang="cs-CZ" dirty="0"/>
              <a:t> </a:t>
            </a:r>
            <a:r>
              <a:rPr lang="cs-CZ" dirty="0" err="1"/>
              <a:t>Army</a:t>
            </a:r>
            <a:r>
              <a:rPr lang="cs-CZ" dirty="0"/>
              <a:t>(</a:t>
            </a:r>
            <a:r>
              <a:rPr lang="cs-CZ" dirty="0" err="1"/>
              <a:t>Williams</a:t>
            </a:r>
            <a:r>
              <a:rPr lang="cs-CZ" dirty="0"/>
              <a:t>)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410CCD3-52D3-D5B5-D8D6-B96EC2DAAB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pPr>
              <a:buNone/>
            </a:pPr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DAA7EE34-8D4C-B479-5388-9F7DC7596F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211731"/>
              </p:ext>
            </p:extLst>
          </p:nvPr>
        </p:nvGraphicFramePr>
        <p:xfrm>
          <a:off x="1475676" y="801000"/>
          <a:ext cx="6192648" cy="4221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8162">
                  <a:extLst>
                    <a:ext uri="{9D8B030D-6E8A-4147-A177-3AD203B41FA5}">
                      <a16:colId xmlns:a16="http://schemas.microsoft.com/office/drawing/2014/main" val="1598411583"/>
                    </a:ext>
                  </a:extLst>
                </a:gridCol>
                <a:gridCol w="1548162">
                  <a:extLst>
                    <a:ext uri="{9D8B030D-6E8A-4147-A177-3AD203B41FA5}">
                      <a16:colId xmlns:a16="http://schemas.microsoft.com/office/drawing/2014/main" val="3260689692"/>
                    </a:ext>
                  </a:extLst>
                </a:gridCol>
                <a:gridCol w="1548162">
                  <a:extLst>
                    <a:ext uri="{9D8B030D-6E8A-4147-A177-3AD203B41FA5}">
                      <a16:colId xmlns:a16="http://schemas.microsoft.com/office/drawing/2014/main" val="4163427689"/>
                    </a:ext>
                  </a:extLst>
                </a:gridCol>
                <a:gridCol w="1548162">
                  <a:extLst>
                    <a:ext uri="{9D8B030D-6E8A-4147-A177-3AD203B41FA5}">
                      <a16:colId xmlns:a16="http://schemas.microsoft.com/office/drawing/2014/main" val="613405831"/>
                    </a:ext>
                  </a:extLst>
                </a:gridCol>
              </a:tblGrid>
              <a:tr h="287245">
                <a:tc>
                  <a:txBody>
                    <a:bodyPr/>
                    <a:lstStyle/>
                    <a:p>
                      <a:pPr algn="ctr"/>
                      <a:endParaRPr lang="cs-CZ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/>
                        <a:t>Teroristé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/>
                        <a:t>Povstalci/Insurgency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/>
                        <a:t>Warlordi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737811"/>
                  </a:ext>
                </a:extLst>
              </a:tr>
              <a:tr h="360436"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</a:rPr>
                        <a:t>Motivace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</a:rPr>
                        <a:t>Politická změna skrze využití násilí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</a:rPr>
                        <a:t>Svrhnutí vlády, autonomie oblasti, aj.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  <a:highlight>
                            <a:srgbClr val="FFFF00"/>
                          </a:highlight>
                        </a:rPr>
                        <a:t>Zdroje a moc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7150960"/>
                  </a:ext>
                </a:extLst>
              </a:tr>
              <a:tr h="499065"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</a:rPr>
                        <a:t>Oblast působnosti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</a:rPr>
                        <a:t>Neteritoriální, nadnárodní často mezinárodní charakter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  <a:highlight>
                            <a:srgbClr val="FFFF00"/>
                          </a:highlight>
                        </a:rPr>
                        <a:t>Teritoriální, vnitrostátní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  <a:highlight>
                            <a:srgbClr val="FFFF00"/>
                          </a:highlight>
                        </a:rPr>
                        <a:t>Teritoriální, vnitrostátní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523042"/>
                  </a:ext>
                </a:extLst>
              </a:tr>
              <a:tr h="779102"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</a:rPr>
                        <a:t>Zdroje financování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</a:rPr>
                        <a:t>Velice variabilní – legální i ilegální obchod, podpora od států, dalších organizací, členské příspěvky, aj.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  <a:highlight>
                            <a:srgbClr val="FFFF00"/>
                          </a:highlight>
                        </a:rPr>
                        <a:t>Plundrování, nerostné suroviny, daně.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dirty="0">
                          <a:solidFill>
                            <a:schemeClr val="accent1"/>
                          </a:solidFill>
                          <a:highlight>
                            <a:srgbClr val="FFFF00"/>
                          </a:highlight>
                        </a:rPr>
                        <a:t>Plundrování, nerostné suroviny, daně</a:t>
                      </a:r>
                    </a:p>
                    <a:p>
                      <a:pPr algn="ctr"/>
                      <a:endParaRPr lang="cs-CZ" sz="900" dirty="0">
                        <a:solidFill>
                          <a:schemeClr val="accent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7670636"/>
                  </a:ext>
                </a:extLst>
              </a:tr>
              <a:tr h="360436"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</a:rPr>
                        <a:t>Organizační struktura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</a:rPr>
                        <a:t>V poslední době network/síťová struktura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</a:rPr>
                        <a:t>Často hierarchická, může být i decentralizovaná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  <a:highlight>
                            <a:srgbClr val="FFFF00"/>
                          </a:highlight>
                        </a:rPr>
                        <a:t>Hierarchická, v čele charismatický vůdce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1547707"/>
                  </a:ext>
                </a:extLst>
              </a:tr>
              <a:tr h="499065"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</a:rPr>
                        <a:t>Role násilí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</a:rPr>
                        <a:t>Primárně proti civilistům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</a:rPr>
                        <a:t>Primárně proti vládě (doplněno o útoky na civilisty)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  <a:highlight>
                            <a:srgbClr val="FFFF00"/>
                          </a:highlight>
                        </a:rPr>
                        <a:t>Většinou kombinace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828260"/>
                  </a:ext>
                </a:extLst>
              </a:tr>
              <a:tr h="499065"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</a:rPr>
                        <a:t>Vztah se státem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</a:rPr>
                        <a:t>Malá hrozba pro státní legitimitu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</a:rPr>
                        <a:t>Hrozba pro státní legitimitu, chtějí nahradit vládu.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  <a:highlight>
                            <a:srgbClr val="FFFF00"/>
                          </a:highlight>
                        </a:rPr>
                        <a:t>Střední hrozba pro stát, snaha o slabý stát, ve kterém mohou fungovat.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5347321"/>
                  </a:ext>
                </a:extLst>
              </a:tr>
              <a:tr h="914952"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</a:rPr>
                        <a:t>Role VNSA pro obyvatelstvo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</a:rPr>
                        <a:t>Neposkytují služby obyvatelům.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</a:rPr>
                        <a:t>Často poskytují služby (bezpečnost, zdravotnictví atd.) podporovatelům i obyvatelům ovládané oblasti.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  <a:highlight>
                            <a:srgbClr val="FFFF00"/>
                          </a:highlight>
                        </a:rPr>
                        <a:t>V menší míře poskytují služby, oportunisticky, především stejné etnické skupině.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780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9165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D5A9C3-A3FB-8CE6-156A-41AE748B0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Ogaden</a:t>
            </a:r>
            <a:r>
              <a:rPr lang="cs-CZ" dirty="0"/>
              <a:t> </a:t>
            </a:r>
            <a:r>
              <a:rPr lang="cs-CZ" dirty="0" err="1"/>
              <a:t>National</a:t>
            </a:r>
            <a:r>
              <a:rPr lang="cs-CZ" dirty="0"/>
              <a:t> </a:t>
            </a:r>
            <a:r>
              <a:rPr lang="cs-CZ" dirty="0" err="1"/>
              <a:t>Liberation</a:t>
            </a:r>
            <a:r>
              <a:rPr lang="cs-CZ" dirty="0"/>
              <a:t> Front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0306936-8AC7-B5A9-54BE-E1DCB8ECFA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 Charakteristika Somálského regionálního státu (SRS) – </a:t>
            </a:r>
            <a:r>
              <a:rPr lang="cs-CZ" dirty="0" err="1"/>
              <a:t>Somali</a:t>
            </a:r>
            <a:r>
              <a:rPr lang="cs-CZ" dirty="0"/>
              <a:t>.</a:t>
            </a:r>
          </a:p>
          <a:p>
            <a:r>
              <a:rPr lang="cs-CZ" dirty="0"/>
              <a:t> Vznik ONLF 1984, 1991-1994 politická strana,  eskalace 1998, 2007 a 2009, rozštěpení 2010.</a:t>
            </a:r>
          </a:p>
          <a:p>
            <a:r>
              <a:rPr lang="cs-CZ" dirty="0"/>
              <a:t> Radikální frakce ONLF vedená Mohamedem Omarem Osmanem.</a:t>
            </a:r>
          </a:p>
          <a:p>
            <a:r>
              <a:rPr lang="cs-CZ" dirty="0"/>
              <a:t> Struktura organizace a ideologie.</a:t>
            </a:r>
          </a:p>
          <a:p>
            <a:r>
              <a:rPr lang="cs-CZ" dirty="0"/>
              <a:t> 2018 – mírová dohoda.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2325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D5A9C3-A3FB-8CE6-156A-41AE748B0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Ogaden</a:t>
            </a:r>
            <a:r>
              <a:rPr lang="cs-CZ" dirty="0"/>
              <a:t> </a:t>
            </a:r>
            <a:r>
              <a:rPr lang="cs-CZ" dirty="0" err="1"/>
              <a:t>National</a:t>
            </a:r>
            <a:r>
              <a:rPr lang="cs-CZ" dirty="0"/>
              <a:t> </a:t>
            </a:r>
            <a:r>
              <a:rPr lang="cs-CZ" dirty="0" err="1"/>
              <a:t>Liberation</a:t>
            </a:r>
            <a:r>
              <a:rPr lang="cs-CZ" dirty="0"/>
              <a:t> Front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0306936-8AC7-B5A9-54BE-E1DCB8ECFA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3">
            <a:extLst>
              <a:ext uri="{FF2B5EF4-FFF2-40B4-BE49-F238E27FC236}">
                <a16:creationId xmlns:a16="http://schemas.microsoft.com/office/drawing/2014/main" id="{9C1A2E0F-5D30-E436-3F49-84950E917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977997"/>
            <a:ext cx="5383530" cy="402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5462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29B5F4-508D-D3C9-5B7F-7DA4B1184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622" y="0"/>
            <a:ext cx="8520600" cy="801000"/>
          </a:xfrm>
        </p:spPr>
        <p:txBody>
          <a:bodyPr/>
          <a:lstStyle/>
          <a:p>
            <a:pPr algn="ctr"/>
            <a:r>
              <a:rPr lang="cs-CZ" dirty="0" err="1"/>
              <a:t>Ogaden</a:t>
            </a:r>
            <a:r>
              <a:rPr lang="cs-CZ" dirty="0"/>
              <a:t> </a:t>
            </a:r>
            <a:r>
              <a:rPr lang="cs-CZ" dirty="0" err="1"/>
              <a:t>National</a:t>
            </a:r>
            <a:r>
              <a:rPr lang="cs-CZ" dirty="0"/>
              <a:t> </a:t>
            </a:r>
            <a:r>
              <a:rPr lang="cs-CZ" dirty="0" err="1"/>
              <a:t>Liberation</a:t>
            </a:r>
            <a:r>
              <a:rPr lang="cs-CZ" dirty="0"/>
              <a:t> Front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410CCD3-52D3-D5B5-D8D6-B96EC2DAAB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pPr>
              <a:buNone/>
            </a:pPr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DAA7EE34-8D4C-B479-5388-9F7DC7596F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52033"/>
              </p:ext>
            </p:extLst>
          </p:nvPr>
        </p:nvGraphicFramePr>
        <p:xfrm>
          <a:off x="1475676" y="801000"/>
          <a:ext cx="6192648" cy="4221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8162">
                  <a:extLst>
                    <a:ext uri="{9D8B030D-6E8A-4147-A177-3AD203B41FA5}">
                      <a16:colId xmlns:a16="http://schemas.microsoft.com/office/drawing/2014/main" val="1598411583"/>
                    </a:ext>
                  </a:extLst>
                </a:gridCol>
                <a:gridCol w="1548162">
                  <a:extLst>
                    <a:ext uri="{9D8B030D-6E8A-4147-A177-3AD203B41FA5}">
                      <a16:colId xmlns:a16="http://schemas.microsoft.com/office/drawing/2014/main" val="3260689692"/>
                    </a:ext>
                  </a:extLst>
                </a:gridCol>
                <a:gridCol w="1548162">
                  <a:extLst>
                    <a:ext uri="{9D8B030D-6E8A-4147-A177-3AD203B41FA5}">
                      <a16:colId xmlns:a16="http://schemas.microsoft.com/office/drawing/2014/main" val="4163427689"/>
                    </a:ext>
                  </a:extLst>
                </a:gridCol>
                <a:gridCol w="1548162">
                  <a:extLst>
                    <a:ext uri="{9D8B030D-6E8A-4147-A177-3AD203B41FA5}">
                      <a16:colId xmlns:a16="http://schemas.microsoft.com/office/drawing/2014/main" val="613405831"/>
                    </a:ext>
                  </a:extLst>
                </a:gridCol>
              </a:tblGrid>
              <a:tr h="287245">
                <a:tc>
                  <a:txBody>
                    <a:bodyPr/>
                    <a:lstStyle/>
                    <a:p>
                      <a:pPr algn="ctr"/>
                      <a:endParaRPr lang="cs-CZ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/>
                        <a:t>Teroristé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/>
                        <a:t>Povstalci/Insurgency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/>
                        <a:t>Warlordi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737811"/>
                  </a:ext>
                </a:extLst>
              </a:tr>
              <a:tr h="360436"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</a:rPr>
                        <a:t>Motivace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</a:rPr>
                        <a:t>Politická změna skrze využití násilí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  <a:highlight>
                            <a:srgbClr val="FFFF00"/>
                          </a:highlight>
                        </a:rPr>
                        <a:t>Svrhnutí vlády, autonomie oblasti, aj.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</a:rPr>
                        <a:t>Zdroje a moc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7150960"/>
                  </a:ext>
                </a:extLst>
              </a:tr>
              <a:tr h="499065"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</a:rPr>
                        <a:t>Oblast působnosti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</a:rPr>
                        <a:t>Neteritoriální, nadnárodní často mezinárodní charakter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  <a:highlight>
                            <a:srgbClr val="FFFF00"/>
                          </a:highlight>
                        </a:rPr>
                        <a:t>Teritoriální, vnitrostátní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  <a:highlight>
                            <a:srgbClr val="FFFF00"/>
                          </a:highlight>
                        </a:rPr>
                        <a:t>Teritoriální, vnitrostátní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523042"/>
                  </a:ext>
                </a:extLst>
              </a:tr>
              <a:tr h="779102"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</a:rPr>
                        <a:t>Zdroje financování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  <a:highlight>
                            <a:srgbClr val="FFFF00"/>
                          </a:highlight>
                        </a:rPr>
                        <a:t>Velice variabilní – legální i ilegální obchod, podpora od států, dalších organizací, členské příspěvky, aj.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  <a:highlight>
                            <a:srgbClr val="FFFF00"/>
                          </a:highlight>
                        </a:rPr>
                        <a:t>Plundrování, nerostné suroviny, daně.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dirty="0">
                          <a:solidFill>
                            <a:schemeClr val="accent1"/>
                          </a:solidFill>
                          <a:highlight>
                            <a:srgbClr val="FFFF00"/>
                          </a:highlight>
                        </a:rPr>
                        <a:t>Plundrování, nerostné suroviny, daně</a:t>
                      </a:r>
                    </a:p>
                    <a:p>
                      <a:pPr algn="ctr"/>
                      <a:endParaRPr lang="cs-CZ" sz="900" dirty="0">
                        <a:solidFill>
                          <a:schemeClr val="accent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7670636"/>
                  </a:ext>
                </a:extLst>
              </a:tr>
              <a:tr h="360436"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</a:rPr>
                        <a:t>Organizační struktura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</a:rPr>
                        <a:t>V poslední době network/síťová struktura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  <a:highlight>
                            <a:srgbClr val="FFFF00"/>
                          </a:highlight>
                        </a:rPr>
                        <a:t>Často hierarchická, může být i decentralizovaná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</a:rPr>
                        <a:t>Hierarchická, v čele charismatický vůdce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1547707"/>
                  </a:ext>
                </a:extLst>
              </a:tr>
              <a:tr h="499065"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</a:rPr>
                        <a:t>Role násilí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</a:rPr>
                        <a:t>Primárně proti civilistům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  <a:highlight>
                            <a:srgbClr val="FFFF00"/>
                          </a:highlight>
                        </a:rPr>
                        <a:t>Primárně proti vládě (doplněno o útoky na civilisty)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</a:rPr>
                        <a:t>Většinou kombinace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828260"/>
                  </a:ext>
                </a:extLst>
              </a:tr>
              <a:tr h="499065"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</a:rPr>
                        <a:t>Vztah se státem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</a:rPr>
                        <a:t>Malá hrozba pro státní legitimitu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  <a:highlight>
                            <a:srgbClr val="FFFF00"/>
                          </a:highlight>
                        </a:rPr>
                        <a:t>Hrozba pro státní legitimitu, chtějí nahradit vládu.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</a:rPr>
                        <a:t>Střední hrozba pro stát, snaha o slabý stát, ve kterém mohou fungovat.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5347321"/>
                  </a:ext>
                </a:extLst>
              </a:tr>
              <a:tr h="914952"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</a:rPr>
                        <a:t>Role VNSA pro obyvatelstvo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</a:rPr>
                        <a:t>Neposkytují služby obyvatelům.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  <a:highlight>
                            <a:srgbClr val="FFFF00"/>
                          </a:highlight>
                        </a:rPr>
                        <a:t>Často poskytují služby (bezpečnost, zdravotnictví atd.) podporovatelům i obyvatelům ovládané oblasti.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</a:rPr>
                        <a:t>V menší míře poskytují služby, oportunisticky, především stejné etnické skupině.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780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6461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54CC60-658D-8645-F14D-288D0FB70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9807" y="292850"/>
            <a:ext cx="3869871" cy="801000"/>
          </a:xfrm>
        </p:spPr>
        <p:txBody>
          <a:bodyPr/>
          <a:lstStyle/>
          <a:p>
            <a:pPr algn="ctr"/>
            <a:r>
              <a:rPr lang="cs-CZ" dirty="0"/>
              <a:t>ONFL (</a:t>
            </a:r>
            <a:r>
              <a:rPr lang="cs-CZ" dirty="0" err="1"/>
              <a:t>Ezrow</a:t>
            </a:r>
            <a:r>
              <a:rPr lang="cs-CZ" dirty="0"/>
              <a:t>)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2B69E2C-9515-10FE-6E83-2AE84EACE1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CC209F0-3CD3-A583-E582-52AB564A4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907" y="-1474"/>
            <a:ext cx="4513393" cy="508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038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A994EF-2EB5-CD4D-B532-B1EBD9C7B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02" y="-102346"/>
            <a:ext cx="9307551" cy="801000"/>
          </a:xfrm>
        </p:spPr>
        <p:txBody>
          <a:bodyPr/>
          <a:lstStyle/>
          <a:p>
            <a:r>
              <a:rPr lang="cs-CZ" sz="4000" dirty="0"/>
              <a:t>Paramilitární jednotky vs. Pro-Provládní/politické milice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E2150C8-B787-9B27-8C9D-A0BEBF654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544" y="552167"/>
            <a:ext cx="8520600" cy="3340200"/>
          </a:xfrm>
        </p:spPr>
        <p:txBody>
          <a:bodyPr/>
          <a:lstStyle/>
          <a:p>
            <a:r>
              <a:rPr lang="cs-CZ" dirty="0"/>
              <a:t> PJ - </a:t>
            </a:r>
            <a:r>
              <a:rPr lang="cs-CZ" dirty="0" err="1"/>
              <a:t>polomilitarizované</a:t>
            </a:r>
            <a:r>
              <a:rPr lang="cs-CZ" dirty="0"/>
              <a:t> síly, jejichž organizační struktura, taktika, výcvik, subkultura a (často) funkce jsou podobné jako u profesionální armády, avšak nejsou součástí formálních ozbrojených sil státu. </a:t>
            </a:r>
          </a:p>
          <a:p>
            <a:r>
              <a:rPr lang="cs-CZ" dirty="0"/>
              <a:t> </a:t>
            </a:r>
            <a:r>
              <a:rPr lang="cs-CZ" dirty="0" err="1"/>
              <a:t>Raleigh</a:t>
            </a:r>
            <a:r>
              <a:rPr lang="cs-CZ" dirty="0"/>
              <a:t> - Tři druhy PM: </a:t>
            </a:r>
            <a:r>
              <a:rPr lang="cs-CZ" dirty="0" err="1"/>
              <a:t>Local</a:t>
            </a:r>
            <a:r>
              <a:rPr lang="cs-CZ" dirty="0"/>
              <a:t> </a:t>
            </a:r>
            <a:r>
              <a:rPr lang="cs-CZ" dirty="0" err="1"/>
              <a:t>security</a:t>
            </a:r>
            <a:r>
              <a:rPr lang="cs-CZ" dirty="0"/>
              <a:t> </a:t>
            </a:r>
            <a:r>
              <a:rPr lang="cs-CZ" dirty="0" err="1"/>
              <a:t>providers</a:t>
            </a:r>
            <a:r>
              <a:rPr lang="cs-CZ" dirty="0"/>
              <a:t>, </a:t>
            </a:r>
            <a:r>
              <a:rPr lang="cs-CZ" dirty="0" err="1"/>
              <a:t>Emergency</a:t>
            </a:r>
            <a:r>
              <a:rPr lang="cs-CZ" dirty="0"/>
              <a:t> </a:t>
            </a:r>
            <a:r>
              <a:rPr lang="cs-CZ" dirty="0" err="1"/>
              <a:t>militias</a:t>
            </a:r>
            <a:r>
              <a:rPr lang="cs-CZ" dirty="0"/>
              <a:t> a </a:t>
            </a:r>
            <a:r>
              <a:rPr lang="cs-CZ" dirty="0" err="1"/>
              <a:t>Competition</a:t>
            </a:r>
            <a:r>
              <a:rPr lang="cs-CZ" dirty="0"/>
              <a:t> </a:t>
            </a:r>
            <a:r>
              <a:rPr lang="cs-CZ" dirty="0" err="1"/>
              <a:t>militias</a:t>
            </a:r>
            <a:r>
              <a:rPr lang="cs-CZ" dirty="0"/>
              <a:t>.</a:t>
            </a:r>
          </a:p>
          <a:p>
            <a:r>
              <a:rPr lang="cs-CZ" dirty="0"/>
              <a:t> </a:t>
            </a:r>
            <a:r>
              <a:rPr lang="cs-CZ" dirty="0" err="1"/>
              <a:t>Böhmelt</a:t>
            </a:r>
            <a:r>
              <a:rPr lang="cs-CZ" dirty="0"/>
              <a:t> &amp; </a:t>
            </a:r>
            <a:r>
              <a:rPr lang="cs-CZ" dirty="0" err="1"/>
              <a:t>Clayton</a:t>
            </a:r>
            <a:r>
              <a:rPr lang="cs-CZ" dirty="0"/>
              <a:t>:</a:t>
            </a:r>
          </a:p>
        </p:txBody>
      </p:sp>
      <p:pic>
        <p:nvPicPr>
          <p:cNvPr id="4" name="Obrázek 3" descr="Obsah obrázku text, Písmo, řada/pruh, číslo&#10;&#10;Popis byl vytvořen automaticky">
            <a:extLst>
              <a:ext uri="{FF2B5EF4-FFF2-40B4-BE49-F238E27FC236}">
                <a16:creationId xmlns:a16="http://schemas.microsoft.com/office/drawing/2014/main" id="{03341422-D11D-BDC8-7983-1498C819B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090" y="3425253"/>
            <a:ext cx="7075820" cy="158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04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E9E397-E359-EED9-BC96-10BF7A5B4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Rapid Support </a:t>
            </a:r>
            <a:r>
              <a:rPr lang="cs-CZ" dirty="0" err="1"/>
              <a:t>Forces</a:t>
            </a:r>
            <a:r>
              <a:rPr lang="cs-CZ" dirty="0"/>
              <a:t> (Súdán)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832DE95-ECCA-2EB9-20BC-AA6C7FF94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228675"/>
            <a:ext cx="8832300" cy="3340200"/>
          </a:xfrm>
        </p:spPr>
        <p:txBody>
          <a:bodyPr/>
          <a:lstStyle/>
          <a:p>
            <a:r>
              <a:rPr lang="cs-CZ" dirty="0"/>
              <a:t> Vznik 2013 z milic </a:t>
            </a:r>
            <a:r>
              <a:rPr lang="cs-CZ" dirty="0" err="1"/>
              <a:t>Janjaweed</a:t>
            </a:r>
            <a:r>
              <a:rPr lang="cs-CZ" dirty="0"/>
              <a:t> (spadá pod Národní zpravodajskou a bezpečnostní službu).</a:t>
            </a:r>
          </a:p>
          <a:p>
            <a:r>
              <a:rPr lang="cs-CZ" dirty="0"/>
              <a:t> 2018–19 Súdánské protesty - RSF zodpovědná za masakry v Chartúmu.</a:t>
            </a:r>
          </a:p>
          <a:p>
            <a:r>
              <a:rPr lang="cs-CZ" dirty="0"/>
              <a:t> 2021 – převrat proti civilní části vlády – odstupuje premiér </a:t>
            </a:r>
            <a:r>
              <a:rPr lang="cs-CZ" dirty="0" err="1"/>
              <a:t>Abdall</a:t>
            </a:r>
            <a:r>
              <a:rPr lang="cs-CZ" dirty="0"/>
              <a:t> </a:t>
            </a:r>
            <a:r>
              <a:rPr lang="cs-CZ" dirty="0" err="1"/>
              <a:t>Hamdok</a:t>
            </a:r>
            <a:r>
              <a:rPr lang="cs-CZ" dirty="0"/>
              <a:t>.</a:t>
            </a:r>
          </a:p>
          <a:p>
            <a:r>
              <a:rPr lang="cs-CZ" dirty="0"/>
              <a:t> 15. dubna 2023 konflikt mezi armádou a RSF – spory ohledně budoucí vlády a úlohy RSF (</a:t>
            </a:r>
            <a:r>
              <a:rPr lang="cs-CZ" dirty="0" err="1"/>
              <a:t>Abdel</a:t>
            </a:r>
            <a:r>
              <a:rPr lang="cs-CZ" dirty="0"/>
              <a:t> </a:t>
            </a:r>
            <a:r>
              <a:rPr lang="cs-CZ" dirty="0" err="1"/>
              <a:t>Fattah</a:t>
            </a:r>
            <a:r>
              <a:rPr lang="cs-CZ" dirty="0"/>
              <a:t> al-</a:t>
            </a:r>
            <a:r>
              <a:rPr lang="cs-CZ" dirty="0" err="1"/>
              <a:t>Burhan</a:t>
            </a:r>
            <a:r>
              <a:rPr lang="cs-CZ" dirty="0"/>
              <a:t> a Mohamed </a:t>
            </a:r>
            <a:r>
              <a:rPr lang="cs-CZ" dirty="0" err="1"/>
              <a:t>Hamdan</a:t>
            </a:r>
            <a:r>
              <a:rPr lang="cs-CZ" dirty="0"/>
              <a:t> </a:t>
            </a:r>
            <a:r>
              <a:rPr lang="cs-CZ" dirty="0" err="1"/>
              <a:t>Dagalo</a:t>
            </a:r>
            <a:r>
              <a:rPr lang="cs-CZ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821296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483D0A-5E2B-9AAF-675D-9155CDBF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925" y="-129962"/>
            <a:ext cx="8520600" cy="801000"/>
          </a:xfrm>
        </p:spPr>
        <p:txBody>
          <a:bodyPr/>
          <a:lstStyle/>
          <a:p>
            <a:pPr algn="ctr"/>
            <a:r>
              <a:rPr lang="cs-CZ" dirty="0"/>
              <a:t>RSF - Klasifikace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6434E44-90F9-0EC7-913C-A2B28C658F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cs-CZ" dirty="0"/>
          </a:p>
        </p:txBody>
      </p:sp>
      <p:pic>
        <p:nvPicPr>
          <p:cNvPr id="4" name="Obrázek 3" descr="Obsah obrázku text, Písmo, řada/pruh, číslo&#10;&#10;Popis byl vytvořen automaticky">
            <a:extLst>
              <a:ext uri="{FF2B5EF4-FFF2-40B4-BE49-F238E27FC236}">
                <a16:creationId xmlns:a16="http://schemas.microsoft.com/office/drawing/2014/main" id="{48E07853-4F1B-0F1F-BE8D-DF0B26FEA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509" y="3560956"/>
            <a:ext cx="7075820" cy="158254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Rukopis 5">
                <a:extLst>
                  <a:ext uri="{FF2B5EF4-FFF2-40B4-BE49-F238E27FC236}">
                    <a16:creationId xmlns:a16="http://schemas.microsoft.com/office/drawing/2014/main" id="{6D4EFCF6-9A9D-9E07-FA15-8409EF091C95}"/>
                  </a:ext>
                </a:extLst>
              </p14:cNvPr>
              <p14:cNvContentPartPr/>
              <p14:nvPr/>
            </p14:nvContentPartPr>
            <p14:xfrm>
              <a:off x="3517247" y="4155460"/>
              <a:ext cx="788760" cy="225720"/>
            </p14:xfrm>
          </p:contentPart>
        </mc:Choice>
        <mc:Fallback xmlns="">
          <p:pic>
            <p:nvPicPr>
              <p:cNvPr id="6" name="Rukopis 5">
                <a:extLst>
                  <a:ext uri="{FF2B5EF4-FFF2-40B4-BE49-F238E27FC236}">
                    <a16:creationId xmlns:a16="http://schemas.microsoft.com/office/drawing/2014/main" id="{6D4EFCF6-9A9D-9E07-FA15-8409EF091C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08607" y="4146820"/>
                <a:ext cx="80640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A290B19F-288D-494B-703D-EFFA282C2767}"/>
                  </a:ext>
                </a:extLst>
              </p14:cNvPr>
              <p14:cNvContentPartPr/>
              <p14:nvPr/>
            </p14:nvContentPartPr>
            <p14:xfrm>
              <a:off x="3440207" y="4361740"/>
              <a:ext cx="2381760" cy="257400"/>
            </p14:xfrm>
          </p:contentPart>
        </mc:Choice>
        <mc:Fallback xmlns=""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A290B19F-288D-494B-703D-EFFA282C276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31567" y="4352740"/>
                <a:ext cx="239940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6FC59773-8B63-B0CE-BD4D-983A83372102}"/>
                  </a:ext>
                </a:extLst>
              </p14:cNvPr>
              <p14:cNvContentPartPr/>
              <p14:nvPr/>
            </p14:nvContentPartPr>
            <p14:xfrm>
              <a:off x="5848967" y="4534540"/>
              <a:ext cx="556200" cy="270000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6FC59773-8B63-B0CE-BD4D-983A8337210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40327" y="4525540"/>
                <a:ext cx="573840" cy="28764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2196E5C3-31EB-BB74-3395-EDCCF6D753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832524"/>
              </p:ext>
            </p:extLst>
          </p:nvPr>
        </p:nvGraphicFramePr>
        <p:xfrm>
          <a:off x="311700" y="813970"/>
          <a:ext cx="8520600" cy="3147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0150">
                  <a:extLst>
                    <a:ext uri="{9D8B030D-6E8A-4147-A177-3AD203B41FA5}">
                      <a16:colId xmlns:a16="http://schemas.microsoft.com/office/drawing/2014/main" val="3616217053"/>
                    </a:ext>
                  </a:extLst>
                </a:gridCol>
                <a:gridCol w="2130150">
                  <a:extLst>
                    <a:ext uri="{9D8B030D-6E8A-4147-A177-3AD203B41FA5}">
                      <a16:colId xmlns:a16="http://schemas.microsoft.com/office/drawing/2014/main" val="979423619"/>
                    </a:ext>
                  </a:extLst>
                </a:gridCol>
                <a:gridCol w="2130150">
                  <a:extLst>
                    <a:ext uri="{9D8B030D-6E8A-4147-A177-3AD203B41FA5}">
                      <a16:colId xmlns:a16="http://schemas.microsoft.com/office/drawing/2014/main" val="3664532749"/>
                    </a:ext>
                  </a:extLst>
                </a:gridCol>
                <a:gridCol w="2130150">
                  <a:extLst>
                    <a:ext uri="{9D8B030D-6E8A-4147-A177-3AD203B41FA5}">
                      <a16:colId xmlns:a16="http://schemas.microsoft.com/office/drawing/2014/main" val="3686259122"/>
                    </a:ext>
                  </a:extLst>
                </a:gridCol>
              </a:tblGrid>
              <a:tr h="324009">
                <a:tc>
                  <a:txBody>
                    <a:bodyPr/>
                    <a:lstStyle/>
                    <a:p>
                      <a:r>
                        <a:rPr lang="cs-CZ" dirty="0" err="1"/>
                        <a:t>Ezrow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PSC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Paramilitární skupina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 Warlordi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436990"/>
                  </a:ext>
                </a:extLst>
              </a:tr>
              <a:tr h="324009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accent1"/>
                          </a:solidFill>
                        </a:rPr>
                        <a:t>Motivace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accent1"/>
                          </a:solidFill>
                        </a:rPr>
                        <a:t>Ekonomická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accent1"/>
                          </a:solidFill>
                          <a:highlight>
                            <a:srgbClr val="FFFF00"/>
                          </a:highlight>
                        </a:rPr>
                        <a:t>Ekonomická/Politická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accent1"/>
                          </a:solidFill>
                        </a:rPr>
                        <a:t>Ekonomická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049848"/>
                  </a:ext>
                </a:extLst>
              </a:tr>
              <a:tr h="324009">
                <a:tc>
                  <a:txBody>
                    <a:bodyPr/>
                    <a:lstStyle/>
                    <a:p>
                      <a:r>
                        <a:rPr lang="cs-CZ">
                          <a:solidFill>
                            <a:schemeClr val="accent1"/>
                          </a:solidFill>
                        </a:rPr>
                        <a:t>Organizace</a:t>
                      </a:r>
                      <a:endParaRPr lang="cs-CZ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accent1"/>
                          </a:solidFill>
                          <a:highlight>
                            <a:srgbClr val="FFFF00"/>
                          </a:highlight>
                        </a:rPr>
                        <a:t>Hierarchická, kopírující armádní struktury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accent1"/>
                          </a:solidFill>
                          <a:highlight>
                            <a:srgbClr val="FFFF00"/>
                          </a:highlight>
                        </a:rPr>
                        <a:t>Hierarchická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accent1"/>
                          </a:solidFill>
                        </a:rPr>
                        <a:t>Organizace okolo charismatického vůdce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625688"/>
                  </a:ext>
                </a:extLst>
              </a:tr>
              <a:tr h="324009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accent1"/>
                          </a:solidFill>
                        </a:rPr>
                        <a:t>Zdroje financování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accent1"/>
                          </a:solidFill>
                        </a:rPr>
                        <a:t>Z kontraktu, business plán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accent1"/>
                          </a:solidFill>
                          <a:highlight>
                            <a:srgbClr val="FFFF00"/>
                          </a:highlight>
                        </a:rPr>
                        <a:t>Vláda, teritoriální zdroje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accent1"/>
                          </a:solidFill>
                        </a:rPr>
                        <a:t>Plundrování, nerostné suroviny aj.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993091"/>
                  </a:ext>
                </a:extLst>
              </a:tr>
              <a:tr h="324009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accent1"/>
                          </a:solidFill>
                        </a:rPr>
                        <a:t>Metoda dosažení cílů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accent1"/>
                          </a:solidFill>
                        </a:rPr>
                        <a:t>Variabilní, závisí na kontraktu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accent1"/>
                          </a:solidFill>
                          <a:highlight>
                            <a:srgbClr val="FFFF00"/>
                          </a:highlight>
                        </a:rPr>
                        <a:t>Nasazeni v konfliktu, kontrola teritoria, útoky proti opozici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accent1"/>
                          </a:solidFill>
                        </a:rPr>
                        <a:t>Plundrování, chaotické útoky, smíšené cíle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081845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accent1"/>
                          </a:solidFill>
                        </a:rPr>
                        <a:t>Rozsah a dopad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accent1"/>
                          </a:solidFill>
                        </a:rPr>
                        <a:t>Mocná, velký rozsah, nikdy nekontroluje teritorium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accent1"/>
                          </a:solidFill>
                          <a:highlight>
                            <a:srgbClr val="FFFF00"/>
                          </a:highlight>
                        </a:rPr>
                        <a:t>Mocná, teritoriální charakter, schopna kontrolovat teritorium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accent1"/>
                          </a:solidFill>
                          <a:highlight>
                            <a:srgbClr val="FFFF00"/>
                          </a:highlight>
                        </a:rPr>
                        <a:t>Kontrola teritoria ve slabých státech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4299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0509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688BCD-6FF6-860F-25E3-6BEB35E3A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VideA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C78D238-B7AA-A1B6-AE99-DED5A63D30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 LRA Uganda – </a:t>
            </a:r>
            <a:r>
              <a:rPr lang="cs-CZ" dirty="0" err="1"/>
              <a:t>Tracking</a:t>
            </a:r>
            <a:r>
              <a:rPr lang="cs-CZ" dirty="0"/>
              <a:t> Joseph </a:t>
            </a:r>
            <a:r>
              <a:rPr lang="cs-CZ" dirty="0" err="1"/>
              <a:t>Kony</a:t>
            </a:r>
            <a:endParaRPr lang="cs-CZ" dirty="0"/>
          </a:p>
          <a:p>
            <a:pPr>
              <a:buNone/>
            </a:pPr>
            <a:r>
              <a:rPr lang="cs-CZ" dirty="0">
                <a:hlinkClick r:id="rId2"/>
              </a:rPr>
              <a:t>https://www.youtube.com/watch?v=s2Q93a7OOMA</a:t>
            </a:r>
            <a:endParaRPr lang="cs-CZ" dirty="0"/>
          </a:p>
          <a:p>
            <a:pPr marL="285750" indent="-285750"/>
            <a:r>
              <a:rPr lang="cs-CZ" dirty="0"/>
              <a:t>RSF </a:t>
            </a:r>
            <a:r>
              <a:rPr lang="cs-CZ" dirty="0" err="1"/>
              <a:t>Sudan</a:t>
            </a:r>
            <a:r>
              <a:rPr lang="cs-CZ" dirty="0"/>
              <a:t> - </a:t>
            </a:r>
            <a:r>
              <a:rPr lang="en-US" dirty="0"/>
              <a:t>What’s happening in Sudan after three months of war?</a:t>
            </a:r>
            <a:endParaRPr lang="cs-CZ" dirty="0"/>
          </a:p>
          <a:p>
            <a:pPr>
              <a:buNone/>
            </a:pPr>
            <a:r>
              <a:rPr lang="cs-CZ" dirty="0">
                <a:hlinkClick r:id="rId3"/>
              </a:rPr>
              <a:t>https://www.youtube.com/watch?v=yic2M_YLbes</a:t>
            </a:r>
            <a:endParaRPr lang="cs-CZ" dirty="0"/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1318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29B5F4-508D-D3C9-5B7F-7DA4B1184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52574"/>
            <a:ext cx="8520600" cy="801000"/>
          </a:xfrm>
        </p:spPr>
        <p:txBody>
          <a:bodyPr/>
          <a:lstStyle/>
          <a:p>
            <a:pPr algn="ctr"/>
            <a:r>
              <a:rPr lang="cs-CZ" dirty="0"/>
              <a:t>Faktory mající vliv na vznik BH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410CCD3-52D3-D5B5-D8D6-B96EC2DAA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735756"/>
            <a:ext cx="8520600" cy="3340200"/>
          </a:xfrm>
        </p:spPr>
        <p:txBody>
          <a:bodyPr/>
          <a:lstStyle/>
          <a:p>
            <a:r>
              <a:rPr lang="cs-CZ" dirty="0"/>
              <a:t> Vysoká míra korupce, chudoby, netransparentnost, nezaměstnanost, zkorumpovanost pol. elit, sociální nerovnosti, neexistence národního povědomí, slabý bezpečnostní aparát, aj.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3ED318-B8CE-193A-809E-85682D505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00" y="2136938"/>
            <a:ext cx="3958431" cy="271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80E1678-63C5-6EE1-694F-6CB3B9604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701" y="2136938"/>
            <a:ext cx="3533299" cy="264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17661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88C54E-EBC8-472D-996D-522EE9749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440" y="1770750"/>
            <a:ext cx="8520600" cy="801000"/>
          </a:xfrm>
        </p:spPr>
        <p:txBody>
          <a:bodyPr/>
          <a:lstStyle/>
          <a:p>
            <a:pPr algn="ctr"/>
            <a:r>
              <a:rPr lang="cs-CZ" sz="9600" dirty="0"/>
              <a:t>Děkuji za pozornost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E02514A-63E0-4BB9-A1C3-E8A1A6D869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2750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7FA869-2FCA-CBE9-592D-2859AFB28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0CB3251-F50D-CBA7-2FCD-22F83D75EB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8" name="Picture 4" descr="Corruption Perceptions Index 2015 - Transparency International Hungary">
            <a:extLst>
              <a:ext uri="{FF2B5EF4-FFF2-40B4-BE49-F238E27FC236}">
                <a16:creationId xmlns:a16="http://schemas.microsoft.com/office/drawing/2014/main" id="{B8AECF29-A088-65AF-3E96-942F841DE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0"/>
            <a:ext cx="727551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035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29B5F4-508D-D3C9-5B7F-7DA4B1184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2" y="-107650"/>
            <a:ext cx="8520600" cy="801000"/>
          </a:xfrm>
        </p:spPr>
        <p:txBody>
          <a:bodyPr/>
          <a:lstStyle/>
          <a:p>
            <a:pPr algn="ctr"/>
            <a:r>
              <a:rPr lang="cs-CZ" dirty="0"/>
              <a:t>Boko </a:t>
            </a:r>
            <a:r>
              <a:rPr lang="cs-CZ" dirty="0" err="1"/>
              <a:t>Haram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410CCD3-52D3-D5B5-D8D6-B96EC2DAA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407600"/>
            <a:ext cx="8520600" cy="3340200"/>
          </a:xfrm>
        </p:spPr>
        <p:txBody>
          <a:bodyPr/>
          <a:lstStyle/>
          <a:p>
            <a:r>
              <a:rPr lang="cs-CZ" dirty="0"/>
              <a:t> </a:t>
            </a:r>
            <a:r>
              <a:rPr lang="cs-CZ" sz="1600" dirty="0"/>
              <a:t>Vznik Boko </a:t>
            </a:r>
            <a:r>
              <a:rPr lang="cs-CZ" sz="1600" dirty="0" err="1"/>
              <a:t>Haram</a:t>
            </a:r>
            <a:r>
              <a:rPr lang="cs-CZ" sz="1600" dirty="0"/>
              <a:t> – </a:t>
            </a:r>
            <a:r>
              <a:rPr lang="cs-CZ" sz="1600" dirty="0" err="1"/>
              <a:t>Mauduguri</a:t>
            </a:r>
            <a:r>
              <a:rPr lang="cs-CZ" sz="1600" dirty="0"/>
              <a:t> 2001 - Mohammed Yusuf.</a:t>
            </a:r>
          </a:p>
          <a:p>
            <a:r>
              <a:rPr lang="cs-CZ" sz="1600" i="1" dirty="0"/>
              <a:t> </a:t>
            </a:r>
            <a:r>
              <a:rPr lang="cs-CZ" sz="1600" i="1" dirty="0" err="1"/>
              <a:t>Jama'atu</a:t>
            </a:r>
            <a:r>
              <a:rPr lang="cs-CZ" sz="1600" i="1" dirty="0"/>
              <a:t> </a:t>
            </a:r>
            <a:r>
              <a:rPr lang="cs-CZ" sz="1600" i="1" dirty="0" err="1"/>
              <a:t>Ahlis</a:t>
            </a:r>
            <a:r>
              <a:rPr lang="cs-CZ" sz="1600" i="1" dirty="0"/>
              <a:t> Sunna </a:t>
            </a:r>
            <a:r>
              <a:rPr lang="cs-CZ" sz="1600" i="1" dirty="0" err="1"/>
              <a:t>Lidda'awati</a:t>
            </a:r>
            <a:r>
              <a:rPr lang="cs-CZ" sz="1600" i="1" dirty="0"/>
              <a:t> </a:t>
            </a:r>
            <a:r>
              <a:rPr lang="cs-CZ" sz="1600" i="1" dirty="0" err="1"/>
              <a:t>wal</a:t>
            </a:r>
            <a:r>
              <a:rPr lang="cs-CZ" sz="1600" i="1" dirty="0"/>
              <a:t>-Jihad – </a:t>
            </a:r>
            <a:r>
              <a:rPr lang="cs-CZ" sz="1600" dirty="0"/>
              <a:t>(Boko </a:t>
            </a:r>
            <a:r>
              <a:rPr lang="cs-CZ" sz="1600" dirty="0" err="1"/>
              <a:t>Haram</a:t>
            </a:r>
            <a:r>
              <a:rPr lang="cs-CZ" sz="1600" dirty="0"/>
              <a:t> – </a:t>
            </a:r>
            <a:r>
              <a:rPr lang="cs-CZ" sz="1600" dirty="0" err="1"/>
              <a:t>Hausa</a:t>
            </a:r>
            <a:r>
              <a:rPr lang="cs-CZ" sz="1600" dirty="0"/>
              <a:t> jazyk).</a:t>
            </a:r>
          </a:p>
          <a:p>
            <a:r>
              <a:rPr lang="cs-CZ" sz="1600" dirty="0"/>
              <a:t> Struktura organizace a ideologie.</a:t>
            </a:r>
          </a:p>
          <a:p>
            <a:r>
              <a:rPr lang="cs-CZ" sz="1600" dirty="0"/>
              <a:t> </a:t>
            </a:r>
            <a:r>
              <a:rPr lang="cs-CZ" sz="1600" dirty="0" err="1"/>
              <a:t>Abubakar</a:t>
            </a:r>
            <a:r>
              <a:rPr lang="cs-CZ" sz="1600" dirty="0"/>
              <a:t> </a:t>
            </a:r>
            <a:r>
              <a:rPr lang="cs-CZ" sz="1600" dirty="0" err="1"/>
              <a:t>Shekau</a:t>
            </a:r>
            <a:r>
              <a:rPr lang="cs-CZ" sz="1600" dirty="0"/>
              <a:t> (2009) – násilná aktivita, široké spektrum činnosti, </a:t>
            </a:r>
            <a:r>
              <a:rPr lang="cs-CZ" sz="1600" dirty="0" err="1"/>
              <a:t>Sambisa</a:t>
            </a:r>
            <a:r>
              <a:rPr lang="cs-CZ" sz="1600" dirty="0"/>
              <a:t>.</a:t>
            </a:r>
          </a:p>
          <a:p>
            <a:r>
              <a:rPr lang="cs-CZ" sz="1600" dirty="0"/>
              <a:t> Khalid </a:t>
            </a:r>
            <a:r>
              <a:rPr lang="cs-CZ" sz="1600" dirty="0" err="1"/>
              <a:t>Barnawi</a:t>
            </a:r>
            <a:r>
              <a:rPr lang="cs-CZ" sz="1600" dirty="0"/>
              <a:t> – </a:t>
            </a:r>
            <a:r>
              <a:rPr lang="cs-CZ" sz="1600" dirty="0" err="1"/>
              <a:t>Ansaru</a:t>
            </a:r>
            <a:r>
              <a:rPr lang="cs-CZ" sz="1600" dirty="0"/>
              <a:t> (2012) x </a:t>
            </a:r>
            <a:r>
              <a:rPr lang="cs-CZ" sz="1600" dirty="0" err="1"/>
              <a:t>Abu</a:t>
            </a:r>
            <a:r>
              <a:rPr lang="cs-CZ" sz="1600" dirty="0"/>
              <a:t> </a:t>
            </a:r>
            <a:r>
              <a:rPr lang="cs-CZ" sz="1600" dirty="0" err="1"/>
              <a:t>Musab</a:t>
            </a:r>
            <a:r>
              <a:rPr lang="cs-CZ" sz="1600" dirty="0"/>
              <a:t> al-</a:t>
            </a:r>
            <a:r>
              <a:rPr lang="cs-CZ" sz="1600" dirty="0" err="1"/>
              <a:t>Barnawi</a:t>
            </a:r>
            <a:r>
              <a:rPr lang="cs-CZ" sz="1600" dirty="0"/>
              <a:t> – ISWAP (2015/2016).</a:t>
            </a:r>
          </a:p>
          <a:p>
            <a:r>
              <a:rPr lang="cs-CZ" sz="1600" dirty="0"/>
              <a:t> Mezinárodní vazby na Islámský stát a al-Kaidu.</a:t>
            </a:r>
          </a:p>
          <a:p>
            <a:r>
              <a:rPr lang="cs-CZ" sz="1600" dirty="0"/>
              <a:t> Charakteristika nigerijského konfliktu.</a:t>
            </a:r>
          </a:p>
          <a:p>
            <a:r>
              <a:rPr lang="cs-CZ" sz="1600" dirty="0">
                <a:solidFill>
                  <a:schemeClr val="bg2"/>
                </a:solidFill>
                <a:latin typeface="Source Sans Pro" panose="020B0503030403020204" pitchFamily="34" charset="0"/>
              </a:rPr>
              <a:t> </a:t>
            </a:r>
            <a:r>
              <a:rPr lang="cs-CZ" sz="1600" dirty="0" err="1">
                <a:solidFill>
                  <a:schemeClr val="bg2"/>
                </a:solidFill>
                <a:latin typeface="Source Sans Pro" panose="020B0503030403020204" pitchFamily="34" charset="0"/>
              </a:rPr>
              <a:t>Bakura</a:t>
            </a:r>
            <a:r>
              <a:rPr lang="cs-CZ" sz="1600" dirty="0">
                <a:solidFill>
                  <a:schemeClr val="bg2"/>
                </a:solidFill>
                <a:latin typeface="Source Sans Pro" panose="020B0503030403020204" pitchFamily="34" charset="0"/>
              </a:rPr>
              <a:t> Doro a </a:t>
            </a:r>
            <a:r>
              <a:rPr lang="cs-CZ" sz="1600" b="0" i="0" dirty="0" err="1">
                <a:solidFill>
                  <a:schemeClr val="bg2"/>
                </a:solidFill>
                <a:effectLst/>
                <a:latin typeface="Source Sans Pro" panose="020B0503030403020204" pitchFamily="34" charset="0"/>
              </a:rPr>
              <a:t>Bakura</a:t>
            </a:r>
            <a:r>
              <a:rPr lang="cs-CZ" sz="1600" b="0" i="0" dirty="0">
                <a:solidFill>
                  <a:schemeClr val="bg2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cs-CZ" sz="1600" b="0" i="0" dirty="0" err="1">
                <a:solidFill>
                  <a:schemeClr val="bg2"/>
                </a:solidFill>
                <a:effectLst/>
                <a:latin typeface="Source Sans Pro" panose="020B0503030403020204" pitchFamily="34" charset="0"/>
              </a:rPr>
              <a:t>Sa’alaba</a:t>
            </a:r>
            <a:endParaRPr lang="cs-CZ" sz="1600" dirty="0">
              <a:solidFill>
                <a:schemeClr val="bg2"/>
              </a:solidFill>
              <a:latin typeface="Source Sans Pro" panose="020B0503030403020204" pitchFamily="34" charset="0"/>
            </a:endParaRPr>
          </a:p>
          <a:p>
            <a:pPr>
              <a:buNone/>
            </a:pPr>
            <a:endParaRPr lang="cs-CZ" sz="1800" dirty="0"/>
          </a:p>
          <a:p>
            <a:endParaRPr lang="cs-CZ" sz="1800" dirty="0"/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5204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29B5F4-508D-D3C9-5B7F-7DA4B1184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Boko </a:t>
            </a:r>
            <a:r>
              <a:rPr lang="cs-CZ" dirty="0" err="1"/>
              <a:t>Haram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410CCD3-52D3-D5B5-D8D6-B96EC2DAAB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5E5D9341-33F3-02F2-68FF-D20FA5D06DA9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0865" y="1154810"/>
            <a:ext cx="3642995" cy="3475025"/>
          </a:xfrm>
        </p:spPr>
      </p:pic>
      <p:pic>
        <p:nvPicPr>
          <p:cNvPr id="6" name="Obrázek 4">
            <a:extLst>
              <a:ext uri="{FF2B5EF4-FFF2-40B4-BE49-F238E27FC236}">
                <a16:creationId xmlns:a16="http://schemas.microsoft.com/office/drawing/2014/main" id="{5C77312D-2E8A-16DE-C4B8-060CE4A6F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615" y="1303656"/>
            <a:ext cx="489585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Zástupný symbol pro obsah 3">
            <a:extLst>
              <a:ext uri="{FF2B5EF4-FFF2-40B4-BE49-F238E27FC236}">
                <a16:creationId xmlns:a16="http://schemas.microsoft.com/office/drawing/2014/main" id="{F4C7DFB8-F752-4A86-F8D0-AFBA00ABF5B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4580" y="1058225"/>
            <a:ext cx="3620220" cy="389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615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4E28BC-DD08-8002-E3CE-D1A30F87D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Klasifikace konfliktu v Nigérii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3288C02-BAAD-2AA4-54AC-9587D1D84C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 Konflikt vysoké intenzity – válka (Od roku 2009).</a:t>
            </a:r>
          </a:p>
          <a:p>
            <a:r>
              <a:rPr lang="cs-CZ" dirty="0"/>
              <a:t> Fáze konfliktu manifestace (2003-2009), eskalace (2009-2016), deeskalace (2016-2017), mrtvý bod (2018-2023).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0C952C4-6DE2-0C12-6107-9A5529EEB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69468"/>
            <a:ext cx="9144000" cy="209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144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29B5F4-508D-D3C9-5B7F-7DA4B1184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622" y="0"/>
            <a:ext cx="8520600" cy="801000"/>
          </a:xfrm>
        </p:spPr>
        <p:txBody>
          <a:bodyPr/>
          <a:lstStyle/>
          <a:p>
            <a:pPr algn="ctr"/>
            <a:r>
              <a:rPr lang="cs-CZ" dirty="0"/>
              <a:t>Boko </a:t>
            </a:r>
            <a:r>
              <a:rPr lang="cs-CZ" dirty="0" err="1"/>
              <a:t>Haram</a:t>
            </a:r>
            <a:r>
              <a:rPr lang="cs-CZ" dirty="0"/>
              <a:t> (</a:t>
            </a:r>
            <a:r>
              <a:rPr lang="cs-CZ" dirty="0" err="1"/>
              <a:t>Williams</a:t>
            </a:r>
            <a:r>
              <a:rPr lang="cs-CZ" dirty="0"/>
              <a:t>)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410CCD3-52D3-D5B5-D8D6-B96EC2DAAB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pPr>
              <a:buNone/>
            </a:pPr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DAA7EE34-8D4C-B479-5388-9F7DC7596F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540129"/>
              </p:ext>
            </p:extLst>
          </p:nvPr>
        </p:nvGraphicFramePr>
        <p:xfrm>
          <a:off x="1475676" y="801000"/>
          <a:ext cx="6192648" cy="4221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8162">
                  <a:extLst>
                    <a:ext uri="{9D8B030D-6E8A-4147-A177-3AD203B41FA5}">
                      <a16:colId xmlns:a16="http://schemas.microsoft.com/office/drawing/2014/main" val="1598411583"/>
                    </a:ext>
                  </a:extLst>
                </a:gridCol>
                <a:gridCol w="1548162">
                  <a:extLst>
                    <a:ext uri="{9D8B030D-6E8A-4147-A177-3AD203B41FA5}">
                      <a16:colId xmlns:a16="http://schemas.microsoft.com/office/drawing/2014/main" val="3260689692"/>
                    </a:ext>
                  </a:extLst>
                </a:gridCol>
                <a:gridCol w="1548162">
                  <a:extLst>
                    <a:ext uri="{9D8B030D-6E8A-4147-A177-3AD203B41FA5}">
                      <a16:colId xmlns:a16="http://schemas.microsoft.com/office/drawing/2014/main" val="4163427689"/>
                    </a:ext>
                  </a:extLst>
                </a:gridCol>
                <a:gridCol w="1548162">
                  <a:extLst>
                    <a:ext uri="{9D8B030D-6E8A-4147-A177-3AD203B41FA5}">
                      <a16:colId xmlns:a16="http://schemas.microsoft.com/office/drawing/2014/main" val="613405831"/>
                    </a:ext>
                  </a:extLst>
                </a:gridCol>
              </a:tblGrid>
              <a:tr h="287245">
                <a:tc>
                  <a:txBody>
                    <a:bodyPr/>
                    <a:lstStyle/>
                    <a:p>
                      <a:pPr algn="ctr"/>
                      <a:endParaRPr lang="cs-CZ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/>
                        <a:t>Teroristé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/>
                        <a:t>Povstalci/Insurgency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/>
                        <a:t>Warlordi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737811"/>
                  </a:ext>
                </a:extLst>
              </a:tr>
              <a:tr h="360436"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</a:rPr>
                        <a:t>Motivace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  <a:highlight>
                            <a:srgbClr val="FFFF00"/>
                          </a:highlight>
                        </a:rPr>
                        <a:t>Politická změna skrze využití násilí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  <a:highlight>
                            <a:srgbClr val="FFFF00"/>
                          </a:highlight>
                        </a:rPr>
                        <a:t>Svrhnutí vlády, autonomie oblasti, aj.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</a:rPr>
                        <a:t>Zdroje a moc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7150960"/>
                  </a:ext>
                </a:extLst>
              </a:tr>
              <a:tr h="499065"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</a:rPr>
                        <a:t>Oblast působnosti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</a:rPr>
                        <a:t>Neteritoriální, nadnárodní často mezinárodní charakter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  <a:highlight>
                            <a:srgbClr val="FFFF00"/>
                          </a:highlight>
                        </a:rPr>
                        <a:t>Teritoriální, vnitrostátní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  <a:highlight>
                            <a:srgbClr val="FFFF00"/>
                          </a:highlight>
                        </a:rPr>
                        <a:t>Teritoriální, vnitrostátní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523042"/>
                  </a:ext>
                </a:extLst>
              </a:tr>
              <a:tr h="779102"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</a:rPr>
                        <a:t>Zdroje financování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  <a:highlight>
                            <a:srgbClr val="FFFF00"/>
                          </a:highlight>
                        </a:rPr>
                        <a:t>Velice variabilní – legální i ilegální obchod, podpora od států, dalších organizací, členské příspěvky, aj.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  <a:highlight>
                            <a:srgbClr val="FFFF00"/>
                          </a:highlight>
                        </a:rPr>
                        <a:t>Plundrování, nerostné suroviny, daně.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dirty="0">
                          <a:solidFill>
                            <a:schemeClr val="accent1"/>
                          </a:solidFill>
                          <a:highlight>
                            <a:srgbClr val="FFFF00"/>
                          </a:highlight>
                        </a:rPr>
                        <a:t>Plundrování, nerostné suroviny, daně</a:t>
                      </a:r>
                    </a:p>
                    <a:p>
                      <a:pPr algn="ctr"/>
                      <a:endParaRPr lang="cs-CZ" sz="900" dirty="0">
                        <a:solidFill>
                          <a:schemeClr val="accent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7670636"/>
                  </a:ext>
                </a:extLst>
              </a:tr>
              <a:tr h="360436"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</a:rPr>
                        <a:t>Organizační struktura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</a:rPr>
                        <a:t>V poslední době network/síťová struktura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  <a:highlight>
                            <a:srgbClr val="FFFF00"/>
                          </a:highlight>
                        </a:rPr>
                        <a:t>Často hierarchická, může být i decentralizovaná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  <a:highlight>
                            <a:srgbClr val="FFFF00"/>
                          </a:highlight>
                        </a:rPr>
                        <a:t>Hierarchická, v čele charismatický vůdce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1547707"/>
                  </a:ext>
                </a:extLst>
              </a:tr>
              <a:tr h="499065"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</a:rPr>
                        <a:t>Role násilí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</a:rPr>
                        <a:t>Primárně proti civilistům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</a:rPr>
                        <a:t>Primárně proti vládě (doplněno o útoky na civilisty)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  <a:highlight>
                            <a:srgbClr val="FFFF00"/>
                          </a:highlight>
                        </a:rPr>
                        <a:t>Většinou kombinace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828260"/>
                  </a:ext>
                </a:extLst>
              </a:tr>
              <a:tr h="499065"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</a:rPr>
                        <a:t>Vztah se státem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</a:rPr>
                        <a:t>Malá hrozba pro státní legitimitu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  <a:highlight>
                            <a:srgbClr val="FFFF00"/>
                          </a:highlight>
                        </a:rPr>
                        <a:t>Hrozba pro státní legitimitu, chtějí nahradit vládu.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</a:rPr>
                        <a:t>Střední hrozba pro stát, snaha o slabý stát, ve kterém mohou fungovat.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5347321"/>
                  </a:ext>
                </a:extLst>
              </a:tr>
              <a:tr h="914952"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</a:rPr>
                        <a:t>Role VNSA pro obyvatelstvo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</a:rPr>
                        <a:t>Neposkytují služby obyvatelům.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  <a:highlight>
                            <a:srgbClr val="FFFF00"/>
                          </a:highlight>
                        </a:rPr>
                        <a:t>Často poskytují služby (bezpečnost, zdravotnictví atd.) podporovatelům i obyvatelům ovládané oblasti.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solidFill>
                            <a:schemeClr val="accent1"/>
                          </a:solidFill>
                        </a:rPr>
                        <a:t>V menší míře poskytují služby, oportunisticky, především stejné etnické skupině.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780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0035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87AD93-895C-58FB-4A13-01C89CE8E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Boko </a:t>
            </a:r>
            <a:r>
              <a:rPr lang="cs-CZ" dirty="0" err="1"/>
              <a:t>Haram</a:t>
            </a:r>
            <a:r>
              <a:rPr lang="cs-CZ" dirty="0"/>
              <a:t> (</a:t>
            </a:r>
            <a:r>
              <a:rPr lang="cs-CZ" dirty="0" err="1"/>
              <a:t>Schneckener</a:t>
            </a:r>
            <a:r>
              <a:rPr lang="cs-CZ" dirty="0"/>
              <a:t>)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E032260-9576-5C4D-230F-DD8B982637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cs-CZ" dirty="0"/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0B0E41ED-5A26-1EE1-F281-1C4C586161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774603"/>
              </p:ext>
            </p:extLst>
          </p:nvPr>
        </p:nvGraphicFramePr>
        <p:xfrm>
          <a:off x="624477" y="1123950"/>
          <a:ext cx="7856765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353">
                  <a:extLst>
                    <a:ext uri="{9D8B030D-6E8A-4147-A177-3AD203B41FA5}">
                      <a16:colId xmlns:a16="http://schemas.microsoft.com/office/drawing/2014/main" val="1311788675"/>
                    </a:ext>
                  </a:extLst>
                </a:gridCol>
                <a:gridCol w="1571353">
                  <a:extLst>
                    <a:ext uri="{9D8B030D-6E8A-4147-A177-3AD203B41FA5}">
                      <a16:colId xmlns:a16="http://schemas.microsoft.com/office/drawing/2014/main" val="979614675"/>
                    </a:ext>
                  </a:extLst>
                </a:gridCol>
                <a:gridCol w="1751874">
                  <a:extLst>
                    <a:ext uri="{9D8B030D-6E8A-4147-A177-3AD203B41FA5}">
                      <a16:colId xmlns:a16="http://schemas.microsoft.com/office/drawing/2014/main" val="3377589790"/>
                    </a:ext>
                  </a:extLst>
                </a:gridCol>
                <a:gridCol w="1646404">
                  <a:extLst>
                    <a:ext uri="{9D8B030D-6E8A-4147-A177-3AD203B41FA5}">
                      <a16:colId xmlns:a16="http://schemas.microsoft.com/office/drawing/2014/main" val="2497757303"/>
                    </a:ext>
                  </a:extLst>
                </a:gridCol>
                <a:gridCol w="1315781">
                  <a:extLst>
                    <a:ext uri="{9D8B030D-6E8A-4147-A177-3AD203B41FA5}">
                      <a16:colId xmlns:a16="http://schemas.microsoft.com/office/drawing/2014/main" val="24046993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Změna vs. Status quo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Teritoriální vs. neteritoriální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Psychologické vs. Fyzické násilí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Politická vs. ekonomickámotivace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986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accent1"/>
                          </a:solidFill>
                        </a:rPr>
                        <a:t>Rebelové, Guerilla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accent1"/>
                          </a:solidFill>
                          <a:highlight>
                            <a:srgbClr val="FFFF00"/>
                          </a:highlight>
                        </a:rPr>
                        <a:t>Změna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accent1"/>
                          </a:solidFill>
                          <a:highlight>
                            <a:srgbClr val="FFFF00"/>
                          </a:highlight>
                        </a:rPr>
                        <a:t>Teritoriální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accent1"/>
                          </a:solidFill>
                          <a:highlight>
                            <a:srgbClr val="FFFF00"/>
                          </a:highlight>
                        </a:rPr>
                        <a:t>Fyzické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accent1"/>
                          </a:solidFill>
                          <a:highlight>
                            <a:srgbClr val="FFFF00"/>
                          </a:highlight>
                        </a:rPr>
                        <a:t>Politická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2900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accent1"/>
                          </a:solidFill>
                        </a:rPr>
                        <a:t>Milice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accent1"/>
                          </a:solidFill>
                        </a:rPr>
                        <a:t>Status quo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accent1"/>
                          </a:solidFill>
                        </a:rPr>
                        <a:t>Spíše teritoriální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accent1"/>
                          </a:solidFill>
                        </a:rPr>
                        <a:t>Obojí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accent1"/>
                          </a:solidFill>
                        </a:rPr>
                        <a:t>Politická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90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accent1"/>
                          </a:solidFill>
                        </a:rPr>
                        <a:t>Klanoví vůdci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accent1"/>
                          </a:solidFill>
                        </a:rPr>
                        <a:t>Status quo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accent1"/>
                          </a:solidFill>
                        </a:rPr>
                        <a:t>Teritoriální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accent1"/>
                          </a:solidFill>
                        </a:rPr>
                        <a:t>Fyzické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accent1"/>
                          </a:solidFill>
                        </a:rPr>
                        <a:t>Politická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453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accent1"/>
                          </a:solidFill>
                        </a:rPr>
                        <a:t>Warlordi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accent1"/>
                          </a:solidFill>
                        </a:rPr>
                        <a:t>Status quo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accent1"/>
                          </a:solidFill>
                        </a:rPr>
                        <a:t>Teritoriální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accent1"/>
                          </a:solidFill>
                        </a:rPr>
                        <a:t>Obojí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>
                          <a:solidFill>
                            <a:schemeClr val="accent1"/>
                          </a:solidFill>
                        </a:rPr>
                        <a:t>Ekonomická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8318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accent1"/>
                          </a:solidFill>
                        </a:rPr>
                        <a:t>Teroristé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accent1"/>
                          </a:solidFill>
                        </a:rPr>
                        <a:t>Změna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accent1"/>
                          </a:solidFill>
                        </a:rPr>
                        <a:t>Neteritoriální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accent1"/>
                          </a:solidFill>
                        </a:rPr>
                        <a:t>Psychologické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accent1"/>
                          </a:solidFill>
                        </a:rPr>
                        <a:t>Politická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801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accent1"/>
                          </a:solidFill>
                        </a:rPr>
                        <a:t>OKS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accent1"/>
                          </a:solidFill>
                        </a:rPr>
                        <a:t>Status quo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accent1"/>
                          </a:solidFill>
                        </a:rPr>
                        <a:t>Neteritoriální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>
                          <a:solidFill>
                            <a:schemeClr val="accent1"/>
                          </a:solidFill>
                        </a:rPr>
                        <a:t>Psychologické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>
                          <a:solidFill>
                            <a:schemeClr val="accent1"/>
                          </a:solidFill>
                        </a:rPr>
                        <a:t>Ekonomická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3841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accent1"/>
                          </a:solidFill>
                        </a:rPr>
                        <a:t>Žoldnéři, PMC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accent1"/>
                          </a:solidFill>
                        </a:rPr>
                        <a:t>Irelevantní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accent1"/>
                          </a:solidFill>
                        </a:rPr>
                        <a:t>Teritoriální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accent1"/>
                          </a:solidFill>
                        </a:rPr>
                        <a:t>Fyzické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>
                          <a:solidFill>
                            <a:schemeClr val="accent1"/>
                          </a:solidFill>
                        </a:rPr>
                        <a:t>Ekonomická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0718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accent1"/>
                          </a:solidFill>
                        </a:rPr>
                        <a:t>Soldateska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accent1"/>
                          </a:solidFill>
                        </a:rPr>
                        <a:t>Irelevantní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accent1"/>
                          </a:solidFill>
                        </a:rPr>
                        <a:t>Neteritoriální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>
                          <a:solidFill>
                            <a:schemeClr val="accent1"/>
                          </a:solidFill>
                        </a:rPr>
                        <a:t>Psychologické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>
                          <a:solidFill>
                            <a:schemeClr val="accent1"/>
                          </a:solidFill>
                        </a:rPr>
                        <a:t>Ekonomická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43112"/>
                  </a:ext>
                </a:extLst>
              </a:tr>
            </a:tbl>
          </a:graphicData>
        </a:graphic>
      </p:graphicFrame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BF562856-5067-0223-99EC-F9CAC6139F71}"/>
              </a:ext>
            </a:extLst>
          </p:cNvPr>
          <p:cNvGraphicFramePr>
            <a:graphicFrameLocks noGrp="1"/>
          </p:cNvGraphicFramePr>
          <p:nvPr/>
        </p:nvGraphicFramePr>
        <p:xfrm>
          <a:off x="8311243" y="3714750"/>
          <a:ext cx="208280" cy="30480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6947962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645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6198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556094-7233-59F2-8BCC-A585BBD42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9289"/>
            <a:ext cx="8520600" cy="400500"/>
          </a:xfrm>
        </p:spPr>
        <p:txBody>
          <a:bodyPr/>
          <a:lstStyle/>
          <a:p>
            <a:pPr algn="ctr"/>
            <a:r>
              <a:rPr lang="cs-CZ" dirty="0" err="1"/>
              <a:t>Lord‘s</a:t>
            </a:r>
            <a:r>
              <a:rPr lang="cs-CZ" dirty="0"/>
              <a:t> </a:t>
            </a:r>
            <a:r>
              <a:rPr lang="cs-CZ" dirty="0" err="1"/>
              <a:t>Resistance</a:t>
            </a:r>
            <a:r>
              <a:rPr lang="cs-CZ" dirty="0"/>
              <a:t> </a:t>
            </a:r>
            <a:r>
              <a:rPr lang="cs-CZ" dirty="0" err="1"/>
              <a:t>Army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17EF62F-ADDA-D8AC-1989-99C7555BFC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5830" y="523229"/>
            <a:ext cx="8520600" cy="3340200"/>
          </a:xfrm>
        </p:spPr>
        <p:txBody>
          <a:bodyPr/>
          <a:lstStyle/>
          <a:p>
            <a:r>
              <a:rPr lang="cs-CZ" dirty="0"/>
              <a:t> </a:t>
            </a:r>
            <a:r>
              <a:rPr lang="cs-CZ" sz="1600" dirty="0" err="1">
                <a:latin typeface="Source Code Pro" panose="020B0509030403020204" pitchFamily="49" charset="0"/>
                <a:ea typeface="Source Code Pro" panose="020B0509030403020204" pitchFamily="49" charset="0"/>
              </a:rPr>
              <a:t>Holy</a:t>
            </a:r>
            <a:r>
              <a:rPr lang="cs-CZ" sz="1600" dirty="0">
                <a:latin typeface="Source Code Pro" panose="020B0509030403020204" pitchFamily="49" charset="0"/>
                <a:ea typeface="Source Code Pro" panose="020B0509030403020204" pitchFamily="49" charset="0"/>
              </a:rPr>
              <a:t> Spirit </a:t>
            </a:r>
            <a:r>
              <a:rPr lang="cs-CZ" sz="1600" dirty="0" err="1">
                <a:latin typeface="Source Code Pro" panose="020B0509030403020204" pitchFamily="49" charset="0"/>
                <a:ea typeface="Source Code Pro" panose="020B0509030403020204" pitchFamily="49" charset="0"/>
              </a:rPr>
              <a:t>Movement</a:t>
            </a:r>
            <a:r>
              <a:rPr lang="cs-CZ" sz="1600" dirty="0">
                <a:latin typeface="Source Code Pro" panose="020B0509030403020204" pitchFamily="49" charset="0"/>
                <a:ea typeface="Source Code Pro" panose="020B0509030403020204" pitchFamily="49" charset="0"/>
              </a:rPr>
              <a:t> – Alice </a:t>
            </a:r>
            <a:r>
              <a:rPr lang="cs-CZ" sz="1600" dirty="0" err="1">
                <a:latin typeface="Source Code Pro" panose="020B0509030403020204" pitchFamily="49" charset="0"/>
                <a:ea typeface="Source Code Pro" panose="020B0509030403020204" pitchFamily="49" charset="0"/>
              </a:rPr>
              <a:t>Lakwena</a:t>
            </a:r>
            <a:r>
              <a:rPr lang="cs-CZ" sz="1600" dirty="0">
                <a:latin typeface="Source Code Pro" panose="020B0509030403020204" pitchFamily="49" charset="0"/>
                <a:ea typeface="Source Code Pro" panose="020B0509030403020204" pitchFamily="49" charset="0"/>
              </a:rPr>
              <a:t>.</a:t>
            </a:r>
          </a:p>
          <a:p>
            <a:r>
              <a:rPr lang="cs-CZ" sz="1600" dirty="0">
                <a:latin typeface="Source Code Pro" panose="020B0509030403020204" pitchFamily="49" charset="0"/>
                <a:ea typeface="Source Code Pro" panose="020B0509030403020204" pitchFamily="49" charset="0"/>
              </a:rPr>
              <a:t> Vznik 1987.</a:t>
            </a:r>
          </a:p>
          <a:p>
            <a:r>
              <a:rPr lang="cs-CZ" sz="1600" dirty="0">
                <a:latin typeface="Source Code Pro" panose="020B0509030403020204" pitchFamily="49" charset="0"/>
                <a:ea typeface="Source Code Pro" panose="020B0509030403020204" pitchFamily="49" charset="0"/>
              </a:rPr>
              <a:t> 1991 </a:t>
            </a:r>
            <a:r>
              <a:rPr lang="cs-CZ" sz="1600" dirty="0" err="1">
                <a:latin typeface="Source Code Pro" panose="020B0509030403020204" pitchFamily="49" charset="0"/>
                <a:ea typeface="Source Code Pro" panose="020B0509030403020204" pitchFamily="49" charset="0"/>
              </a:rPr>
              <a:t>Operation</a:t>
            </a:r>
            <a:r>
              <a:rPr lang="cs-CZ" sz="1600" dirty="0">
                <a:latin typeface="Source Code Pro" panose="020B0509030403020204" pitchFamily="49" charset="0"/>
                <a:ea typeface="Source Code Pro" panose="020B0509030403020204" pitchFamily="49" charset="0"/>
              </a:rPr>
              <a:t> </a:t>
            </a:r>
            <a:r>
              <a:rPr lang="cs-CZ" sz="1600" dirty="0" err="1">
                <a:latin typeface="Source Code Pro" panose="020B0509030403020204" pitchFamily="49" charset="0"/>
                <a:ea typeface="Source Code Pro" panose="020B0509030403020204" pitchFamily="49" charset="0"/>
              </a:rPr>
              <a:t>North</a:t>
            </a:r>
            <a:r>
              <a:rPr lang="cs-CZ" sz="1600" dirty="0">
                <a:latin typeface="Source Code Pro" panose="020B0509030403020204" pitchFamily="49" charset="0"/>
                <a:ea typeface="Source Code Pro" panose="020B0509030403020204" pitchFamily="49" charset="0"/>
              </a:rPr>
              <a:t>, 2002 Iron </a:t>
            </a:r>
            <a:r>
              <a:rPr lang="cs-CZ" sz="1600" dirty="0" err="1">
                <a:latin typeface="Source Code Pro" panose="020B0509030403020204" pitchFamily="49" charset="0"/>
                <a:ea typeface="Source Code Pro" panose="020B0509030403020204" pitchFamily="49" charset="0"/>
              </a:rPr>
              <a:t>Fist</a:t>
            </a:r>
            <a:r>
              <a:rPr lang="cs-CZ" sz="1600" dirty="0">
                <a:latin typeface="Source Code Pro" panose="020B0509030403020204" pitchFamily="49" charset="0"/>
                <a:ea typeface="Source Code Pro" panose="020B0509030403020204" pitchFamily="49" charset="0"/>
              </a:rPr>
              <a:t>, 2008 </a:t>
            </a:r>
            <a:r>
              <a:rPr lang="cs-CZ" sz="1600" dirty="0" err="1">
                <a:latin typeface="Source Code Pro" panose="020B0509030403020204" pitchFamily="49" charset="0"/>
                <a:ea typeface="Source Code Pro" panose="020B0509030403020204" pitchFamily="49" charset="0"/>
              </a:rPr>
              <a:t>Lightning</a:t>
            </a:r>
            <a:r>
              <a:rPr lang="cs-CZ" sz="1600" dirty="0">
                <a:latin typeface="Source Code Pro" panose="020B0509030403020204" pitchFamily="49" charset="0"/>
                <a:ea typeface="Source Code Pro" panose="020B0509030403020204" pitchFamily="49" charset="0"/>
              </a:rPr>
              <a:t> </a:t>
            </a:r>
            <a:r>
              <a:rPr lang="cs-CZ" sz="1600" dirty="0" err="1">
                <a:latin typeface="Source Code Pro" panose="020B0509030403020204" pitchFamily="49" charset="0"/>
                <a:ea typeface="Source Code Pro" panose="020B0509030403020204" pitchFamily="49" charset="0"/>
              </a:rPr>
              <a:t>Thunder</a:t>
            </a:r>
            <a:r>
              <a:rPr lang="cs-CZ" sz="1600" dirty="0">
                <a:latin typeface="Source Code Pro" panose="020B0509030403020204" pitchFamily="49" charset="0"/>
                <a:ea typeface="Source Code Pro" panose="020B0509030403020204" pitchFamily="49" charset="0"/>
              </a:rPr>
              <a:t>.</a:t>
            </a:r>
          </a:p>
          <a:p>
            <a:r>
              <a:rPr lang="cs-CZ" sz="1600" dirty="0"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Times New Roman" panose="02020603050405020304" pitchFamily="18" charset="0"/>
              </a:rPr>
              <a:t> 8. července 2005 vydal ICC zatykače na lídry LRA.</a:t>
            </a:r>
            <a:endParaRPr lang="cs-CZ" sz="1600" dirty="0"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r>
              <a:rPr lang="cs-CZ" sz="1600" dirty="0">
                <a:latin typeface="Source Code Pro" panose="020B0509030403020204" pitchFamily="49" charset="0"/>
                <a:ea typeface="Source Code Pro" panose="020B0509030403020204" pitchFamily="49" charset="0"/>
              </a:rPr>
              <a:t> SAF a LRA vs. SPLA a NRA.</a:t>
            </a:r>
          </a:p>
          <a:p>
            <a:r>
              <a:rPr lang="cs-CZ" sz="1600" dirty="0">
                <a:latin typeface="Source Code Pro" panose="020B0509030403020204" pitchFamily="49" charset="0"/>
                <a:ea typeface="Source Code Pro" panose="020B0509030403020204" pitchFamily="49" charset="0"/>
              </a:rPr>
              <a:t> 2010 </a:t>
            </a:r>
            <a:r>
              <a:rPr lang="cs-CZ" sz="1600" dirty="0" err="1"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Lord's</a:t>
            </a:r>
            <a:r>
              <a:rPr lang="cs-CZ" sz="1600" dirty="0"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 </a:t>
            </a:r>
            <a:r>
              <a:rPr lang="cs-CZ" sz="1600" dirty="0" err="1"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Resistance</a:t>
            </a:r>
            <a:r>
              <a:rPr lang="cs-CZ" sz="1600" dirty="0"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 </a:t>
            </a:r>
            <a:r>
              <a:rPr lang="cs-CZ" sz="1600" dirty="0" err="1"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Army</a:t>
            </a:r>
            <a:r>
              <a:rPr lang="cs-CZ" sz="1600" dirty="0"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 </a:t>
            </a:r>
            <a:r>
              <a:rPr lang="cs-CZ" sz="1600" dirty="0" err="1"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Disarmament</a:t>
            </a:r>
            <a:r>
              <a:rPr lang="cs-CZ" sz="1600" dirty="0"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 and </a:t>
            </a:r>
            <a:r>
              <a:rPr lang="cs-CZ" sz="1600" dirty="0" err="1"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Northern</a:t>
            </a:r>
            <a:r>
              <a:rPr lang="cs-CZ" sz="1600" dirty="0"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 Uganda </a:t>
            </a:r>
            <a:r>
              <a:rPr lang="cs-CZ" sz="1600" dirty="0" err="1"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Recovery</a:t>
            </a:r>
            <a:r>
              <a:rPr lang="cs-CZ" sz="1600" dirty="0"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 </a:t>
            </a:r>
            <a:r>
              <a:rPr lang="cs-CZ" sz="1600" dirty="0" err="1"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Act</a:t>
            </a:r>
            <a:r>
              <a:rPr lang="cs-CZ" sz="1600" dirty="0"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.</a:t>
            </a:r>
          </a:p>
          <a:p>
            <a:r>
              <a:rPr lang="cs-CZ" sz="1600" dirty="0">
                <a:latin typeface="Source Code Pro" panose="020B0509030403020204" pitchFamily="49" charset="0"/>
                <a:ea typeface="Source Code Pro" panose="020B0509030403020204" pitchFamily="49" charset="0"/>
              </a:rPr>
              <a:t> 2006 – 2008 - </a:t>
            </a:r>
            <a:r>
              <a:rPr lang="cs-CZ" sz="1600" dirty="0" err="1">
                <a:latin typeface="Source Code Pro" panose="020B0509030403020204" pitchFamily="49" charset="0"/>
                <a:ea typeface="Source Code Pro" panose="020B0509030403020204" pitchFamily="49" charset="0"/>
              </a:rPr>
              <a:t>Juba</a:t>
            </a:r>
            <a:r>
              <a:rPr lang="cs-CZ" sz="1600" dirty="0">
                <a:latin typeface="Source Code Pro" panose="020B0509030403020204" pitchFamily="49" charset="0"/>
                <a:ea typeface="Source Code Pro" panose="020B0509030403020204" pitchFamily="49" charset="0"/>
              </a:rPr>
              <a:t> </a:t>
            </a:r>
            <a:r>
              <a:rPr lang="cs-CZ" sz="1600" dirty="0" err="1">
                <a:latin typeface="Source Code Pro" panose="020B0509030403020204" pitchFamily="49" charset="0"/>
                <a:ea typeface="Source Code Pro" panose="020B0509030403020204" pitchFamily="49" charset="0"/>
              </a:rPr>
              <a:t>Peace</a:t>
            </a:r>
            <a:r>
              <a:rPr lang="cs-CZ" sz="1600" dirty="0">
                <a:latin typeface="Source Code Pro" panose="020B0509030403020204" pitchFamily="49" charset="0"/>
                <a:ea typeface="Source Code Pro" panose="020B0509030403020204" pitchFamily="49" charset="0"/>
              </a:rPr>
              <a:t> </a:t>
            </a:r>
            <a:r>
              <a:rPr lang="cs-CZ" sz="1600" dirty="0" err="1">
                <a:latin typeface="Source Code Pro" panose="020B0509030403020204" pitchFamily="49" charset="0"/>
                <a:ea typeface="Source Code Pro" panose="020B0509030403020204" pitchFamily="49" charset="0"/>
              </a:rPr>
              <a:t>Process</a:t>
            </a:r>
            <a:r>
              <a:rPr lang="cs-CZ" sz="1600" dirty="0">
                <a:latin typeface="Source Code Pro" panose="020B0509030403020204" pitchFamily="49" charset="0"/>
                <a:ea typeface="Source Code Pro" panose="020B0509030403020204" pitchFamily="49" charset="0"/>
              </a:rPr>
              <a:t>.</a:t>
            </a:r>
          </a:p>
          <a:p>
            <a:r>
              <a:rPr lang="cs-CZ" sz="1600" dirty="0">
                <a:latin typeface="Source Code Pro" panose="020B0509030403020204" pitchFamily="49" charset="0"/>
                <a:ea typeface="Source Code Pro" panose="020B0509030403020204" pitchFamily="49" charset="0"/>
              </a:rPr>
              <a:t> Struktura organizace a mezinárodní vazby.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3515244"/>
      </p:ext>
    </p:extLst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7310</TotalTime>
  <Words>1224</Words>
  <Application>Microsoft Office PowerPoint</Application>
  <PresentationFormat>Předvádění na obrazovce (16:9)</PresentationFormat>
  <Paragraphs>219</Paragraphs>
  <Slides>20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Source Sans Pro</vt:lpstr>
      <vt:lpstr>Arial</vt:lpstr>
      <vt:lpstr>Source Code Pro</vt:lpstr>
      <vt:lpstr>Amatic SC</vt:lpstr>
      <vt:lpstr>Beach Day</vt:lpstr>
      <vt:lpstr>Případové studie VNSA</vt:lpstr>
      <vt:lpstr>Faktory mající vliv na vznik BH</vt:lpstr>
      <vt:lpstr>Prezentace aplikace PowerPoint</vt:lpstr>
      <vt:lpstr>Boko Haram</vt:lpstr>
      <vt:lpstr>Boko Haram</vt:lpstr>
      <vt:lpstr>Klasifikace konfliktu v Nigérii</vt:lpstr>
      <vt:lpstr>Boko Haram (Williams)</vt:lpstr>
      <vt:lpstr>Boko Haram (Schneckener)</vt:lpstr>
      <vt:lpstr>Lord‘s Resistance Army</vt:lpstr>
      <vt:lpstr>Lord‘s Resistance Army</vt:lpstr>
      <vt:lpstr>Lord‘s Resistance Army(Williams)</vt:lpstr>
      <vt:lpstr>Ogaden National Liberation Front </vt:lpstr>
      <vt:lpstr>Ogaden National Liberation Front </vt:lpstr>
      <vt:lpstr>Ogaden National Liberation Front </vt:lpstr>
      <vt:lpstr>ONFL (Ezrow)</vt:lpstr>
      <vt:lpstr>Paramilitární jednotky vs. Pro-Provládní/politické milice</vt:lpstr>
      <vt:lpstr>Rapid Support Forces (Súdán) </vt:lpstr>
      <vt:lpstr>RSF - Klasifikace</vt:lpstr>
      <vt:lpstr>VideA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Migration in East Africa: Refugee Issues</dc:title>
  <cp:lastModifiedBy>Lucie Konečná</cp:lastModifiedBy>
  <cp:revision>124</cp:revision>
  <dcterms:modified xsi:type="dcterms:W3CDTF">2023-10-09T16:27:03Z</dcterms:modified>
</cp:coreProperties>
</file>