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323" r:id="rId3"/>
    <p:sldId id="275" r:id="rId4"/>
    <p:sldId id="276" r:id="rId5"/>
    <p:sldId id="298" r:id="rId6"/>
    <p:sldId id="324" r:id="rId7"/>
    <p:sldId id="277" r:id="rId8"/>
    <p:sldId id="278" r:id="rId9"/>
    <p:sldId id="280" r:id="rId10"/>
    <p:sldId id="279" r:id="rId11"/>
    <p:sldId id="281" r:id="rId12"/>
    <p:sldId id="296" r:id="rId13"/>
    <p:sldId id="325" r:id="rId14"/>
    <p:sldId id="327" r:id="rId15"/>
    <p:sldId id="316" r:id="rId16"/>
    <p:sldId id="331" r:id="rId17"/>
    <p:sldId id="301" r:id="rId18"/>
    <p:sldId id="329" r:id="rId19"/>
    <p:sldId id="294" r:id="rId20"/>
    <p:sldId id="330" r:id="rId21"/>
    <p:sldId id="326" r:id="rId22"/>
    <p:sldId id="257" r:id="rId23"/>
    <p:sldId id="303" r:id="rId24"/>
    <p:sldId id="262" r:id="rId25"/>
    <p:sldId id="293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23"/>
            <p14:sldId id="275"/>
            <p14:sldId id="276"/>
            <p14:sldId id="298"/>
            <p14:sldId id="324"/>
            <p14:sldId id="277"/>
            <p14:sldId id="278"/>
            <p14:sldId id="280"/>
            <p14:sldId id="279"/>
            <p14:sldId id="281"/>
            <p14:sldId id="296"/>
            <p14:sldId id="325"/>
            <p14:sldId id="327"/>
            <p14:sldId id="316"/>
            <p14:sldId id="331"/>
            <p14:sldId id="301"/>
            <p14:sldId id="329"/>
            <p14:sldId id="294"/>
            <p14:sldId id="330"/>
            <p14:sldId id="326"/>
            <p14:sldId id="257"/>
            <p14:sldId id="303"/>
            <p14:sldId id="262"/>
            <p14:sldId id="29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CBCC7-4841-4462-AF86-7E501CBAD2E5}" v="27" dt="2023-10-08T17:02:18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9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0EFCBCC7-4841-4462-AF86-7E501CBAD2E5}"/>
    <pc:docChg chg="undo custSel addSld delSld modSld sldOrd modSection">
      <pc:chgData name="Lucie Konečná" userId="e77d300807919a1d" providerId="LiveId" clId="{0EFCBCC7-4841-4462-AF86-7E501CBAD2E5}" dt="2023-10-08T17:04:46.033" v="290" actId="20577"/>
      <pc:docMkLst>
        <pc:docMk/>
      </pc:docMkLst>
      <pc:sldChg chg="modSp mod">
        <pc:chgData name="Lucie Konečná" userId="e77d300807919a1d" providerId="LiveId" clId="{0EFCBCC7-4841-4462-AF86-7E501CBAD2E5}" dt="2023-10-07T14:16:39.695" v="221" actId="20577"/>
        <pc:sldMkLst>
          <pc:docMk/>
          <pc:sldMk cId="2497236001" sldId="256"/>
        </pc:sldMkLst>
        <pc:spChg chg="mod">
          <ac:chgData name="Lucie Konečná" userId="e77d300807919a1d" providerId="LiveId" clId="{0EFCBCC7-4841-4462-AF86-7E501CBAD2E5}" dt="2023-10-07T14:16:39.695" v="221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modSp mod">
        <pc:chgData name="Lucie Konečná" userId="e77d300807919a1d" providerId="LiveId" clId="{0EFCBCC7-4841-4462-AF86-7E501CBAD2E5}" dt="2023-09-15T14:38:32.453" v="196" actId="14100"/>
        <pc:sldMkLst>
          <pc:docMk/>
          <pc:sldMk cId="3314311027" sldId="257"/>
        </pc:sldMkLst>
        <pc:picChg chg="add mod">
          <ac:chgData name="Lucie Konečná" userId="e77d300807919a1d" providerId="LiveId" clId="{0EFCBCC7-4841-4462-AF86-7E501CBAD2E5}" dt="2023-09-15T14:38:32.453" v="196" actId="14100"/>
          <ac:picMkLst>
            <pc:docMk/>
            <pc:sldMk cId="3314311027" sldId="257"/>
            <ac:picMk id="4" creationId="{742F9CCD-DEA3-3E69-531F-1E80B0F1D331}"/>
          </ac:picMkLst>
        </pc:picChg>
        <pc:picChg chg="mod">
          <ac:chgData name="Lucie Konečná" userId="e77d300807919a1d" providerId="LiveId" clId="{0EFCBCC7-4841-4462-AF86-7E501CBAD2E5}" dt="2023-09-15T14:38:16.242" v="191" actId="1076"/>
          <ac:picMkLst>
            <pc:docMk/>
            <pc:sldMk cId="3314311027" sldId="257"/>
            <ac:picMk id="6" creationId="{21A6FE19-4901-1330-ACE5-697F156D4000}"/>
          </ac:picMkLst>
        </pc:picChg>
      </pc:sldChg>
      <pc:sldChg chg="addSp delSp modSp mod">
        <pc:chgData name="Lucie Konečná" userId="e77d300807919a1d" providerId="LiveId" clId="{0EFCBCC7-4841-4462-AF86-7E501CBAD2E5}" dt="2023-10-07T14:32:03.332" v="227" actId="1076"/>
        <pc:sldMkLst>
          <pc:docMk/>
          <pc:sldMk cId="3079799461" sldId="275"/>
        </pc:sldMkLst>
        <pc:spChg chg="add mod">
          <ac:chgData name="Lucie Konečná" userId="e77d300807919a1d" providerId="LiveId" clId="{0EFCBCC7-4841-4462-AF86-7E501CBAD2E5}" dt="2023-10-07T14:31:56.525" v="224" actId="478"/>
          <ac:spMkLst>
            <pc:docMk/>
            <pc:sldMk cId="3079799461" sldId="275"/>
            <ac:spMk id="4" creationId="{A7F26A9A-1F92-797A-B03E-E874010FFA03}"/>
          </ac:spMkLst>
        </pc:spChg>
        <pc:picChg chg="del">
          <ac:chgData name="Lucie Konečná" userId="e77d300807919a1d" providerId="LiveId" clId="{0EFCBCC7-4841-4462-AF86-7E501CBAD2E5}" dt="2023-10-07T14:31:56.525" v="224" actId="478"/>
          <ac:picMkLst>
            <pc:docMk/>
            <pc:sldMk cId="3079799461" sldId="275"/>
            <ac:picMk id="5" creationId="{A2518046-40D3-48D2-81AF-C9938F67822E}"/>
          </ac:picMkLst>
        </pc:picChg>
        <pc:picChg chg="add mod">
          <ac:chgData name="Lucie Konečná" userId="e77d300807919a1d" providerId="LiveId" clId="{0EFCBCC7-4841-4462-AF86-7E501CBAD2E5}" dt="2023-10-07T14:32:03.332" v="227" actId="1076"/>
          <ac:picMkLst>
            <pc:docMk/>
            <pc:sldMk cId="3079799461" sldId="275"/>
            <ac:picMk id="1026" creationId="{0DED4F2F-F95E-D6BA-FC4F-CBC3AC807312}"/>
          </ac:picMkLst>
        </pc:picChg>
      </pc:sldChg>
      <pc:sldChg chg="modSp mod">
        <pc:chgData name="Lucie Konečná" userId="e77d300807919a1d" providerId="LiveId" clId="{0EFCBCC7-4841-4462-AF86-7E501CBAD2E5}" dt="2023-10-07T14:42:46.280" v="236"/>
        <pc:sldMkLst>
          <pc:docMk/>
          <pc:sldMk cId="491265574" sldId="276"/>
        </pc:sldMkLst>
        <pc:spChg chg="mod">
          <ac:chgData name="Lucie Konečná" userId="e77d300807919a1d" providerId="LiveId" clId="{0EFCBCC7-4841-4462-AF86-7E501CBAD2E5}" dt="2023-10-07T14:42:46.280" v="236"/>
          <ac:spMkLst>
            <pc:docMk/>
            <pc:sldMk cId="491265574" sldId="276"/>
            <ac:spMk id="3" creationId="{F6315E40-6CA1-4E9E-8C1B-157D4E20C76F}"/>
          </ac:spMkLst>
        </pc:spChg>
      </pc:sldChg>
      <pc:sldChg chg="modSp mod">
        <pc:chgData name="Lucie Konečná" userId="e77d300807919a1d" providerId="LiveId" clId="{0EFCBCC7-4841-4462-AF86-7E501CBAD2E5}" dt="2023-10-07T14:57:35.780" v="242" actId="20577"/>
        <pc:sldMkLst>
          <pc:docMk/>
          <pc:sldMk cId="560180497" sldId="277"/>
        </pc:sldMkLst>
        <pc:spChg chg="mod">
          <ac:chgData name="Lucie Konečná" userId="e77d300807919a1d" providerId="LiveId" clId="{0EFCBCC7-4841-4462-AF86-7E501CBAD2E5}" dt="2023-10-07T14:57:35.780" v="242" actId="20577"/>
          <ac:spMkLst>
            <pc:docMk/>
            <pc:sldMk cId="560180497" sldId="277"/>
            <ac:spMk id="3" creationId="{07362E50-5915-4FD1-8F35-E4C16348E144}"/>
          </ac:spMkLst>
        </pc:spChg>
      </pc:sldChg>
      <pc:sldChg chg="modSp mod">
        <pc:chgData name="Lucie Konečná" userId="e77d300807919a1d" providerId="LiveId" clId="{0EFCBCC7-4841-4462-AF86-7E501CBAD2E5}" dt="2023-10-07T15:00:08.313" v="247" actId="14100"/>
        <pc:sldMkLst>
          <pc:docMk/>
          <pc:sldMk cId="342086855" sldId="278"/>
        </pc:sldMkLst>
        <pc:spChg chg="mod">
          <ac:chgData name="Lucie Konečná" userId="e77d300807919a1d" providerId="LiveId" clId="{0EFCBCC7-4841-4462-AF86-7E501CBAD2E5}" dt="2023-10-07T15:00:04.834" v="246" actId="20577"/>
          <ac:spMkLst>
            <pc:docMk/>
            <pc:sldMk cId="342086855" sldId="278"/>
            <ac:spMk id="3" creationId="{9323275D-3A60-4293-B563-6ED4A3081BC4}"/>
          </ac:spMkLst>
        </pc:spChg>
        <pc:picChg chg="mod">
          <ac:chgData name="Lucie Konečná" userId="e77d300807919a1d" providerId="LiveId" clId="{0EFCBCC7-4841-4462-AF86-7E501CBAD2E5}" dt="2023-10-07T15:00:08.313" v="247" actId="14100"/>
          <ac:picMkLst>
            <pc:docMk/>
            <pc:sldMk cId="342086855" sldId="278"/>
            <ac:picMk id="5" creationId="{2EDB7397-167D-4D46-AEAE-D70D6BCB23B9}"/>
          </ac:picMkLst>
        </pc:picChg>
      </pc:sldChg>
      <pc:sldChg chg="modSp mod">
        <pc:chgData name="Lucie Konečná" userId="e77d300807919a1d" providerId="LiveId" clId="{0EFCBCC7-4841-4462-AF86-7E501CBAD2E5}" dt="2023-10-07T15:54:18.847" v="249" actId="20577"/>
        <pc:sldMkLst>
          <pc:docMk/>
          <pc:sldMk cId="4081477865" sldId="279"/>
        </pc:sldMkLst>
        <pc:spChg chg="mod">
          <ac:chgData name="Lucie Konečná" userId="e77d300807919a1d" providerId="LiveId" clId="{0EFCBCC7-4841-4462-AF86-7E501CBAD2E5}" dt="2023-10-07T15:54:18.847" v="249" actId="20577"/>
          <ac:spMkLst>
            <pc:docMk/>
            <pc:sldMk cId="4081477865" sldId="279"/>
            <ac:spMk id="3" creationId="{444D2110-B0AC-4D40-A3B6-2F101EBCE579}"/>
          </ac:spMkLst>
        </pc:spChg>
      </pc:sldChg>
      <pc:sldChg chg="modSp mod">
        <pc:chgData name="Lucie Konečná" userId="e77d300807919a1d" providerId="LiveId" clId="{0EFCBCC7-4841-4462-AF86-7E501CBAD2E5}" dt="2023-10-07T15:54:23.791" v="251" actId="20577"/>
        <pc:sldMkLst>
          <pc:docMk/>
          <pc:sldMk cId="2420352770" sldId="280"/>
        </pc:sldMkLst>
        <pc:spChg chg="mod">
          <ac:chgData name="Lucie Konečná" userId="e77d300807919a1d" providerId="LiveId" clId="{0EFCBCC7-4841-4462-AF86-7E501CBAD2E5}" dt="2023-10-07T15:54:23.791" v="251" actId="20577"/>
          <ac:spMkLst>
            <pc:docMk/>
            <pc:sldMk cId="2420352770" sldId="280"/>
            <ac:spMk id="3" creationId="{860A531A-6C75-4C33-BAD0-B78915363F20}"/>
          </ac:spMkLst>
        </pc:spChg>
      </pc:sldChg>
      <pc:sldChg chg="modSp mod">
        <pc:chgData name="Lucie Konečná" userId="e77d300807919a1d" providerId="LiveId" clId="{0EFCBCC7-4841-4462-AF86-7E501CBAD2E5}" dt="2023-10-07T16:28:27.974" v="254" actId="20577"/>
        <pc:sldMkLst>
          <pc:docMk/>
          <pc:sldMk cId="4138861018" sldId="281"/>
        </pc:sldMkLst>
        <pc:spChg chg="mod">
          <ac:chgData name="Lucie Konečná" userId="e77d300807919a1d" providerId="LiveId" clId="{0EFCBCC7-4841-4462-AF86-7E501CBAD2E5}" dt="2023-10-07T16:28:27.974" v="254" actId="20577"/>
          <ac:spMkLst>
            <pc:docMk/>
            <pc:sldMk cId="4138861018" sldId="281"/>
            <ac:spMk id="3" creationId="{01E2B64E-2495-4A06-98DA-2F0C88D912EE}"/>
          </ac:spMkLst>
        </pc:spChg>
      </pc:sldChg>
      <pc:sldChg chg="del">
        <pc:chgData name="Lucie Konečná" userId="e77d300807919a1d" providerId="LiveId" clId="{0EFCBCC7-4841-4462-AF86-7E501CBAD2E5}" dt="2023-09-15T12:38:20.711" v="6" actId="47"/>
        <pc:sldMkLst>
          <pc:docMk/>
          <pc:sldMk cId="2449129772" sldId="284"/>
        </pc:sldMkLst>
      </pc:sldChg>
      <pc:sldChg chg="addSp delSp modSp mod">
        <pc:chgData name="Lucie Konečná" userId="e77d300807919a1d" providerId="LiveId" clId="{0EFCBCC7-4841-4462-AF86-7E501CBAD2E5}" dt="2023-09-15T14:33:09.059" v="189" actId="1076"/>
        <pc:sldMkLst>
          <pc:docMk/>
          <pc:sldMk cId="692541214" sldId="294"/>
        </pc:sldMkLst>
        <pc:graphicFrameChg chg="del mod">
          <ac:chgData name="Lucie Konečná" userId="e77d300807919a1d" providerId="LiveId" clId="{0EFCBCC7-4841-4462-AF86-7E501CBAD2E5}" dt="2023-09-15T14:31:26.447" v="177" actId="478"/>
          <ac:graphicFrameMkLst>
            <pc:docMk/>
            <pc:sldMk cId="692541214" sldId="294"/>
            <ac:graphicFrameMk id="13" creationId="{099BF812-5B32-4188-B606-0B85BC18A444}"/>
          </ac:graphicFrameMkLst>
        </pc:graphicFrameChg>
        <pc:picChg chg="mod">
          <ac:chgData name="Lucie Konečná" userId="e77d300807919a1d" providerId="LiveId" clId="{0EFCBCC7-4841-4462-AF86-7E501CBAD2E5}" dt="2023-09-15T14:33:03.969" v="188" actId="1076"/>
          <ac:picMkLst>
            <pc:docMk/>
            <pc:sldMk cId="692541214" sldId="294"/>
            <ac:picMk id="9" creationId="{21E84311-945E-454C-9CC4-B93D5041086C}"/>
          </ac:picMkLst>
        </pc:picChg>
        <pc:picChg chg="del mod">
          <ac:chgData name="Lucie Konečná" userId="e77d300807919a1d" providerId="LiveId" clId="{0EFCBCC7-4841-4462-AF86-7E501CBAD2E5}" dt="2023-09-15T14:32:59.348" v="187" actId="478"/>
          <ac:picMkLst>
            <pc:docMk/>
            <pc:sldMk cId="692541214" sldId="294"/>
            <ac:picMk id="11" creationId="{D5E0F992-13B9-4274-92C2-375BEBF0FADD}"/>
          </ac:picMkLst>
        </pc:picChg>
        <pc:picChg chg="add mod">
          <ac:chgData name="Lucie Konečná" userId="e77d300807919a1d" providerId="LiveId" clId="{0EFCBCC7-4841-4462-AF86-7E501CBAD2E5}" dt="2023-09-15T14:33:09.059" v="189" actId="1076"/>
          <ac:picMkLst>
            <pc:docMk/>
            <pc:sldMk cId="692541214" sldId="294"/>
            <ac:picMk id="1026" creationId="{A99A9EAA-B60A-18E6-AF1B-8F9594B78715}"/>
          </ac:picMkLst>
        </pc:picChg>
      </pc:sldChg>
      <pc:sldChg chg="addSp delSp modSp mod">
        <pc:chgData name="Lucie Konečná" userId="e77d300807919a1d" providerId="LiveId" clId="{0EFCBCC7-4841-4462-AF86-7E501CBAD2E5}" dt="2023-09-15T13:39:22.839" v="146" actId="20577"/>
        <pc:sldMkLst>
          <pc:docMk/>
          <pc:sldMk cId="2033716610" sldId="296"/>
        </pc:sldMkLst>
        <pc:spChg chg="mod">
          <ac:chgData name="Lucie Konečná" userId="e77d300807919a1d" providerId="LiveId" clId="{0EFCBCC7-4841-4462-AF86-7E501CBAD2E5}" dt="2023-09-15T12:41:33.198" v="45" actId="20577"/>
          <ac:spMkLst>
            <pc:docMk/>
            <pc:sldMk cId="2033716610" sldId="296"/>
            <ac:spMk id="2" creationId="{D7B8EB40-5610-4197-BE75-502A1FEC88CA}"/>
          </ac:spMkLst>
        </pc:spChg>
        <pc:spChg chg="mod">
          <ac:chgData name="Lucie Konečná" userId="e77d300807919a1d" providerId="LiveId" clId="{0EFCBCC7-4841-4462-AF86-7E501CBAD2E5}" dt="2023-09-15T13:39:22.839" v="146" actId="20577"/>
          <ac:spMkLst>
            <pc:docMk/>
            <pc:sldMk cId="2033716610" sldId="296"/>
            <ac:spMk id="3" creationId="{6A548667-E198-4F0B-9200-8F4B1A706289}"/>
          </ac:spMkLst>
        </pc:spChg>
        <pc:picChg chg="del">
          <ac:chgData name="Lucie Konečná" userId="e77d300807919a1d" providerId="LiveId" clId="{0EFCBCC7-4841-4462-AF86-7E501CBAD2E5}" dt="2023-09-15T13:06:29.921" v="106" actId="478"/>
          <ac:picMkLst>
            <pc:docMk/>
            <pc:sldMk cId="2033716610" sldId="296"/>
            <ac:picMk id="5" creationId="{2495A848-04C2-42CD-B895-6D631D7BFDE2}"/>
          </ac:picMkLst>
        </pc:picChg>
        <pc:picChg chg="add mod modCrop">
          <ac:chgData name="Lucie Konečná" userId="e77d300807919a1d" providerId="LiveId" clId="{0EFCBCC7-4841-4462-AF86-7E501CBAD2E5}" dt="2023-09-15T13:07:04.361" v="114" actId="14100"/>
          <ac:picMkLst>
            <pc:docMk/>
            <pc:sldMk cId="2033716610" sldId="296"/>
            <ac:picMk id="6" creationId="{05600FDC-9CAB-7811-CF55-FAE3EEA34493}"/>
          </ac:picMkLst>
        </pc:picChg>
        <pc:picChg chg="mod">
          <ac:chgData name="Lucie Konečná" userId="e77d300807919a1d" providerId="LiveId" clId="{0EFCBCC7-4841-4462-AF86-7E501CBAD2E5}" dt="2023-09-15T13:06:42.346" v="109" actId="1076"/>
          <ac:picMkLst>
            <pc:docMk/>
            <pc:sldMk cId="2033716610" sldId="296"/>
            <ac:picMk id="7" creationId="{BEBFA04F-49F3-4BA4-BAC8-3C4528DCAEBC}"/>
          </ac:picMkLst>
        </pc:picChg>
      </pc:sldChg>
      <pc:sldChg chg="del">
        <pc:chgData name="Lucie Konečná" userId="e77d300807919a1d" providerId="LiveId" clId="{0EFCBCC7-4841-4462-AF86-7E501CBAD2E5}" dt="2023-09-15T12:38:17.270" v="5" actId="47"/>
        <pc:sldMkLst>
          <pc:docMk/>
          <pc:sldMk cId="2961623500" sldId="299"/>
        </pc:sldMkLst>
      </pc:sldChg>
      <pc:sldChg chg="ord">
        <pc:chgData name="Lucie Konečná" userId="e77d300807919a1d" providerId="LiveId" clId="{0EFCBCC7-4841-4462-AF86-7E501CBAD2E5}" dt="2023-09-15T14:28:47.825" v="152"/>
        <pc:sldMkLst>
          <pc:docMk/>
          <pc:sldMk cId="1531786475" sldId="301"/>
        </pc:sldMkLst>
      </pc:sldChg>
      <pc:sldChg chg="del">
        <pc:chgData name="Lucie Konečná" userId="e77d300807919a1d" providerId="LiveId" clId="{0EFCBCC7-4841-4462-AF86-7E501CBAD2E5}" dt="2023-09-15T14:27:07.485" v="150" actId="47"/>
        <pc:sldMkLst>
          <pc:docMk/>
          <pc:sldMk cId="888290735" sldId="302"/>
        </pc:sldMkLst>
      </pc:sldChg>
      <pc:sldChg chg="modSp add mod ord">
        <pc:chgData name="Lucie Konečná" userId="e77d300807919a1d" providerId="LiveId" clId="{0EFCBCC7-4841-4462-AF86-7E501CBAD2E5}" dt="2023-10-08T17:04:46.033" v="290" actId="20577"/>
        <pc:sldMkLst>
          <pc:docMk/>
          <pc:sldMk cId="1934346878" sldId="316"/>
        </pc:sldMkLst>
        <pc:spChg chg="mod">
          <ac:chgData name="Lucie Konečná" userId="e77d300807919a1d" providerId="LiveId" clId="{0EFCBCC7-4841-4462-AF86-7E501CBAD2E5}" dt="2023-10-08T17:04:46.033" v="290" actId="20577"/>
          <ac:spMkLst>
            <pc:docMk/>
            <pc:sldMk cId="1934346878" sldId="316"/>
            <ac:spMk id="3" creationId="{89E9BF10-868C-294A-7A0B-8EBD80EDCEC8}"/>
          </ac:spMkLst>
        </pc:spChg>
      </pc:sldChg>
      <pc:sldChg chg="addSp delSp modSp mod">
        <pc:chgData name="Lucie Konečná" userId="e77d300807919a1d" providerId="LiveId" clId="{0EFCBCC7-4841-4462-AF86-7E501CBAD2E5}" dt="2023-10-07T14:24:33.848" v="223" actId="1076"/>
        <pc:sldMkLst>
          <pc:docMk/>
          <pc:sldMk cId="1313635078" sldId="323"/>
        </pc:sldMkLst>
        <pc:spChg chg="mod ord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2" creationId="{493B4EA8-B914-6786-0B6B-7B502B9AC86F}"/>
          </ac:spMkLst>
        </pc:spChg>
        <pc:spChg chg="add del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17" creationId="{1F9A0C1C-8ABC-401B-8FE9-AC9327C4C587}"/>
          </ac:spMkLst>
        </pc:spChg>
        <pc:spChg chg="add del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19" creationId="{BA5783C3-2F96-40A7-A24F-30CB07AA3928}"/>
          </ac:spMkLst>
        </pc:spChg>
        <pc:spChg chg="add del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21" creationId="{A9D08DBA-0326-4C4E-ACFB-576F3ABDD2D0}"/>
          </ac:spMkLst>
        </pc:spChg>
        <pc:spChg chg="add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23" creationId="{1D868099-6145-4BC0-A5EA-74BEF1776BA9}"/>
          </ac:spMkLst>
        </pc:spChg>
        <pc:spChg chg="add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24" creationId="{0814E397-5399-E6EB-6BFF-02899DA6D32C}"/>
          </ac:spMkLst>
        </pc:spChg>
        <pc:spChg chg="add del">
          <ac:chgData name="Lucie Konečná" userId="e77d300807919a1d" providerId="LiveId" clId="{0EFCBCC7-4841-4462-AF86-7E501CBAD2E5}" dt="2023-10-07T14:16:07.954" v="212" actId="26606"/>
          <ac:spMkLst>
            <pc:docMk/>
            <pc:sldMk cId="1313635078" sldId="323"/>
            <ac:spMk id="25" creationId="{D05D3528-ED50-0273-2DDA-100F0DB94E82}"/>
          </ac:spMkLst>
        </pc:spChg>
        <pc:spChg chg="add">
          <ac:chgData name="Lucie Konečná" userId="e77d300807919a1d" providerId="LiveId" clId="{0EFCBCC7-4841-4462-AF86-7E501CBAD2E5}" dt="2023-10-07T14:16:21.551" v="213" actId="26606"/>
          <ac:spMkLst>
            <pc:docMk/>
            <pc:sldMk cId="1313635078" sldId="323"/>
            <ac:spMk id="26" creationId="{CC1026F7-DECB-49B4-A565-518BBA445471}"/>
          </ac:spMkLst>
        </pc:spChg>
        <pc:spChg chg="add del">
          <ac:chgData name="Lucie Konečná" userId="e77d300807919a1d" providerId="LiveId" clId="{0EFCBCC7-4841-4462-AF86-7E501CBAD2E5}" dt="2023-10-07T14:16:07.954" v="212" actId="26606"/>
          <ac:spMkLst>
            <pc:docMk/>
            <pc:sldMk cId="1313635078" sldId="323"/>
            <ac:spMk id="28" creationId="{1D868099-6145-4BC0-A5EA-74BEF1776BA9}"/>
          </ac:spMkLst>
        </pc:spChg>
        <pc:spChg chg="add del">
          <ac:chgData name="Lucie Konečná" userId="e77d300807919a1d" providerId="LiveId" clId="{0EFCBCC7-4841-4462-AF86-7E501CBAD2E5}" dt="2023-10-07T14:16:07.954" v="212" actId="26606"/>
          <ac:spMkLst>
            <pc:docMk/>
            <pc:sldMk cId="1313635078" sldId="323"/>
            <ac:spMk id="30" creationId="{CC1026F7-DECB-49B4-A565-518BBA445471}"/>
          </ac:spMkLst>
        </pc:spChg>
        <pc:spChg chg="add del">
          <ac:chgData name="Lucie Konečná" userId="e77d300807919a1d" providerId="LiveId" clId="{0EFCBCC7-4841-4462-AF86-7E501CBAD2E5}" dt="2023-10-07T14:16:02.105" v="209" actId="26606"/>
          <ac:spMkLst>
            <pc:docMk/>
            <pc:sldMk cId="1313635078" sldId="323"/>
            <ac:spMk id="39" creationId="{56C94072-1B34-48FB-9A9C-5A9A0FFC857C}"/>
          </ac:spMkLst>
        </pc:spChg>
        <pc:spChg chg="add del">
          <ac:chgData name="Lucie Konečná" userId="e77d300807919a1d" providerId="LiveId" clId="{0EFCBCC7-4841-4462-AF86-7E501CBAD2E5}" dt="2023-10-07T14:16:02.105" v="209" actId="26606"/>
          <ac:spMkLst>
            <pc:docMk/>
            <pc:sldMk cId="1313635078" sldId="323"/>
            <ac:spMk id="41" creationId="{1D5941F3-0256-4E90-BBBC-5A6EDEB8E0AF}"/>
          </ac:spMkLst>
        </pc:spChg>
        <pc:spChg chg="add del">
          <ac:chgData name="Lucie Konečná" userId="e77d300807919a1d" providerId="LiveId" clId="{0EFCBCC7-4841-4462-AF86-7E501CBAD2E5}" dt="2023-10-07T14:16:02.105" v="209" actId="26606"/>
          <ac:spMkLst>
            <pc:docMk/>
            <pc:sldMk cId="1313635078" sldId="323"/>
            <ac:spMk id="43" creationId="{A5019358-4900-4555-99FF-EF6AE90B8E32}"/>
          </ac:spMkLst>
        </pc:spChg>
        <pc:grpChg chg="add del">
          <ac:chgData name="Lucie Konečná" userId="e77d300807919a1d" providerId="LiveId" clId="{0EFCBCC7-4841-4462-AF86-7E501CBAD2E5}" dt="2023-10-07T14:16:21.551" v="213" actId="26606"/>
          <ac:grpSpMkLst>
            <pc:docMk/>
            <pc:sldMk cId="1313635078" sldId="323"/>
            <ac:grpSpMk id="13" creationId="{449BC34D-9C23-4D6D-8213-1F471AF85B3F}"/>
          </ac:grpSpMkLst>
        </pc:grpChg>
        <pc:grpChg chg="add del">
          <ac:chgData name="Lucie Konečná" userId="e77d300807919a1d" providerId="LiveId" clId="{0EFCBCC7-4841-4462-AF86-7E501CBAD2E5}" dt="2023-10-07T14:16:02.105" v="209" actId="26606"/>
          <ac:grpSpMkLst>
            <pc:docMk/>
            <pc:sldMk cId="1313635078" sldId="323"/>
            <ac:grpSpMk id="35" creationId="{9D9D6BF1-DFF2-4526-9D13-BF339D8C4163}"/>
          </ac:grpSpMkLst>
        </pc:grpChg>
        <pc:picChg chg="mod">
          <ac:chgData name="Lucie Konečná" userId="e77d300807919a1d" providerId="LiveId" clId="{0EFCBCC7-4841-4462-AF86-7E501CBAD2E5}" dt="2023-10-07T14:24:33.848" v="223" actId="1076"/>
          <ac:picMkLst>
            <pc:docMk/>
            <pc:sldMk cId="1313635078" sldId="323"/>
            <ac:picMk id="4" creationId="{63E47878-0CED-3A3B-12B0-F574DC16ECAB}"/>
          </ac:picMkLst>
        </pc:picChg>
      </pc:sldChg>
      <pc:sldChg chg="addSp delSp modSp mod ord">
        <pc:chgData name="Lucie Konečná" userId="e77d300807919a1d" providerId="LiveId" clId="{0EFCBCC7-4841-4462-AF86-7E501CBAD2E5}" dt="2023-09-15T12:48:23.912" v="66"/>
        <pc:sldMkLst>
          <pc:docMk/>
          <pc:sldMk cId="3763610241" sldId="325"/>
        </pc:sldMkLst>
        <pc:spChg chg="add mod">
          <ac:chgData name="Lucie Konečná" userId="e77d300807919a1d" providerId="LiveId" clId="{0EFCBCC7-4841-4462-AF86-7E501CBAD2E5}" dt="2023-09-15T12:44:42.236" v="47" actId="478"/>
          <ac:spMkLst>
            <pc:docMk/>
            <pc:sldMk cId="3763610241" sldId="325"/>
            <ac:spMk id="4" creationId="{EBF6A368-1BAD-D71F-9857-9FB8A500635A}"/>
          </ac:spMkLst>
        </pc:spChg>
        <pc:picChg chg="add mod">
          <ac:chgData name="Lucie Konečná" userId="e77d300807919a1d" providerId="LiveId" clId="{0EFCBCC7-4841-4462-AF86-7E501CBAD2E5}" dt="2023-09-15T12:45:27.067" v="55" actId="14100"/>
          <ac:picMkLst>
            <pc:docMk/>
            <pc:sldMk cId="3763610241" sldId="325"/>
            <ac:picMk id="5" creationId="{83B5A2B1-5B5C-7FF5-BBBE-942B615DCB2C}"/>
          </ac:picMkLst>
        </pc:picChg>
        <pc:picChg chg="del">
          <ac:chgData name="Lucie Konečná" userId="e77d300807919a1d" providerId="LiveId" clId="{0EFCBCC7-4841-4462-AF86-7E501CBAD2E5}" dt="2023-09-15T12:44:42.236" v="47" actId="478"/>
          <ac:picMkLst>
            <pc:docMk/>
            <pc:sldMk cId="3763610241" sldId="325"/>
            <ac:picMk id="6" creationId="{1678E2D4-6CA6-FB5C-A472-508029D5493C}"/>
          </ac:picMkLst>
        </pc:picChg>
        <pc:picChg chg="add mod">
          <ac:chgData name="Lucie Konečná" userId="e77d300807919a1d" providerId="LiveId" clId="{0EFCBCC7-4841-4462-AF86-7E501CBAD2E5}" dt="2023-09-15T12:45:14.501" v="53" actId="14100"/>
          <ac:picMkLst>
            <pc:docMk/>
            <pc:sldMk cId="3763610241" sldId="325"/>
            <ac:picMk id="7" creationId="{D11E3B3F-1800-2C82-94AB-729AD65B7BFF}"/>
          </ac:picMkLst>
        </pc:picChg>
        <pc:picChg chg="del">
          <ac:chgData name="Lucie Konečná" userId="e77d300807919a1d" providerId="LiveId" clId="{0EFCBCC7-4841-4462-AF86-7E501CBAD2E5}" dt="2023-09-15T12:44:40.894" v="46" actId="478"/>
          <ac:picMkLst>
            <pc:docMk/>
            <pc:sldMk cId="3763610241" sldId="325"/>
            <ac:picMk id="9" creationId="{6C18762A-60FB-342F-BE33-D201C2A18F65}"/>
          </ac:picMkLst>
        </pc:picChg>
      </pc:sldChg>
      <pc:sldChg chg="addSp delSp modSp mod">
        <pc:chgData name="Lucie Konečná" userId="e77d300807919a1d" providerId="LiveId" clId="{0EFCBCC7-4841-4462-AF86-7E501CBAD2E5}" dt="2023-10-08T13:54:54.336" v="286" actId="14100"/>
        <pc:sldMkLst>
          <pc:docMk/>
          <pc:sldMk cId="1789364767" sldId="326"/>
        </pc:sldMkLst>
        <pc:picChg chg="add mod">
          <ac:chgData name="Lucie Konečná" userId="e77d300807919a1d" providerId="LiveId" clId="{0EFCBCC7-4841-4462-AF86-7E501CBAD2E5}" dt="2023-09-15T14:40:10.089" v="201" actId="1076"/>
          <ac:picMkLst>
            <pc:docMk/>
            <pc:sldMk cId="1789364767" sldId="326"/>
            <ac:picMk id="3" creationId="{A0171CF8-7CF3-740A-4AD0-2E56E5C0F86D}"/>
          </ac:picMkLst>
        </pc:picChg>
        <pc:picChg chg="del">
          <ac:chgData name="Lucie Konečná" userId="e77d300807919a1d" providerId="LiveId" clId="{0EFCBCC7-4841-4462-AF86-7E501CBAD2E5}" dt="2023-09-15T14:39:57.179" v="197" actId="478"/>
          <ac:picMkLst>
            <pc:docMk/>
            <pc:sldMk cId="1789364767" sldId="326"/>
            <ac:picMk id="9" creationId="{20B3AA02-D77D-E6EE-2662-EC2E3A63F0A5}"/>
          </ac:picMkLst>
        </pc:picChg>
        <pc:picChg chg="mod">
          <ac:chgData name="Lucie Konečná" userId="e77d300807919a1d" providerId="LiveId" clId="{0EFCBCC7-4841-4462-AF86-7E501CBAD2E5}" dt="2023-10-08T13:54:54.336" v="286" actId="14100"/>
          <ac:picMkLst>
            <pc:docMk/>
            <pc:sldMk cId="1789364767" sldId="326"/>
            <ac:picMk id="11" creationId="{C9AAA28D-7DD9-90AE-77CE-CA337C1AC35F}"/>
          </ac:picMkLst>
        </pc:picChg>
      </pc:sldChg>
      <pc:sldChg chg="addSp delSp modSp new mod">
        <pc:chgData name="Lucie Konečná" userId="e77d300807919a1d" providerId="LiveId" clId="{0EFCBCC7-4841-4462-AF86-7E501CBAD2E5}" dt="2023-09-15T12:48:16.540" v="64" actId="1076"/>
        <pc:sldMkLst>
          <pc:docMk/>
          <pc:sldMk cId="1314387602" sldId="327"/>
        </pc:sldMkLst>
        <pc:spChg chg="mod">
          <ac:chgData name="Lucie Konečná" userId="e77d300807919a1d" providerId="LiveId" clId="{0EFCBCC7-4841-4462-AF86-7E501CBAD2E5}" dt="2023-09-15T12:48:14.420" v="63" actId="122"/>
          <ac:spMkLst>
            <pc:docMk/>
            <pc:sldMk cId="1314387602" sldId="327"/>
            <ac:spMk id="2" creationId="{5B991534-E6E6-702A-835F-FA55DFF43E92}"/>
          </ac:spMkLst>
        </pc:spChg>
        <pc:spChg chg="del">
          <ac:chgData name="Lucie Konečná" userId="e77d300807919a1d" providerId="LiveId" clId="{0EFCBCC7-4841-4462-AF86-7E501CBAD2E5}" dt="2023-09-15T12:47:52.127" v="57"/>
          <ac:spMkLst>
            <pc:docMk/>
            <pc:sldMk cId="1314387602" sldId="327"/>
            <ac:spMk id="3" creationId="{A62BF885-F179-EE7C-E782-0E7A94D8BB76}"/>
          </ac:spMkLst>
        </pc:spChg>
        <pc:picChg chg="add mod">
          <ac:chgData name="Lucie Konečná" userId="e77d300807919a1d" providerId="LiveId" clId="{0EFCBCC7-4841-4462-AF86-7E501CBAD2E5}" dt="2023-09-15T12:48:16.540" v="64" actId="1076"/>
          <ac:picMkLst>
            <pc:docMk/>
            <pc:sldMk cId="1314387602" sldId="327"/>
            <ac:picMk id="4" creationId="{1E8150A6-7B2F-E149-2510-AFA403793763}"/>
          </ac:picMkLst>
        </pc:picChg>
      </pc:sldChg>
      <pc:sldChg chg="new del">
        <pc:chgData name="Lucie Konečná" userId="e77d300807919a1d" providerId="LiveId" clId="{0EFCBCC7-4841-4462-AF86-7E501CBAD2E5}" dt="2023-09-15T14:29:12.481" v="155" actId="47"/>
        <pc:sldMkLst>
          <pc:docMk/>
          <pc:sldMk cId="2584769653" sldId="328"/>
        </pc:sldMkLst>
      </pc:sldChg>
      <pc:sldChg chg="modSp add mod">
        <pc:chgData name="Lucie Konečná" userId="e77d300807919a1d" providerId="LiveId" clId="{0EFCBCC7-4841-4462-AF86-7E501CBAD2E5}" dt="2023-09-15T14:29:43.336" v="173" actId="20577"/>
        <pc:sldMkLst>
          <pc:docMk/>
          <pc:sldMk cId="1944603033" sldId="329"/>
        </pc:sldMkLst>
        <pc:spChg chg="mod">
          <ac:chgData name="Lucie Konečná" userId="e77d300807919a1d" providerId="LiveId" clId="{0EFCBCC7-4841-4462-AF86-7E501CBAD2E5}" dt="2023-09-15T14:29:43.336" v="173" actId="20577"/>
          <ac:spMkLst>
            <pc:docMk/>
            <pc:sldMk cId="1944603033" sldId="329"/>
            <ac:spMk id="2" creationId="{B729216E-8C18-DE36-89CA-91DCE709CE7A}"/>
          </ac:spMkLst>
        </pc:spChg>
      </pc:sldChg>
      <pc:sldChg chg="add">
        <pc:chgData name="Lucie Konečná" userId="e77d300807919a1d" providerId="LiveId" clId="{0EFCBCC7-4841-4462-AF86-7E501CBAD2E5}" dt="2023-09-15T14:33:37.727" v="190"/>
        <pc:sldMkLst>
          <pc:docMk/>
          <pc:sldMk cId="3468310696" sldId="330"/>
        </pc:sldMkLst>
      </pc:sldChg>
      <pc:sldChg chg="add">
        <pc:chgData name="Lucie Konečná" userId="e77d300807919a1d" providerId="LiveId" clId="{0EFCBCC7-4841-4462-AF86-7E501CBAD2E5}" dt="2023-10-08T17:02:18.152" v="287"/>
        <pc:sldMkLst>
          <pc:docMk/>
          <pc:sldMk cId="2251123889" sldId="3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List1!$A$2:$A$23</c:f>
              <c:strCache>
                <c:ptCount val="22"/>
                <c:pt idx="0">
                  <c:v>Benin</c:v>
                </c:pt>
                <c:pt idx="1">
                  <c:v>Burundi</c:v>
                </c:pt>
                <c:pt idx="2">
                  <c:v>Cameroon</c:v>
                </c:pt>
                <c:pt idx="3">
                  <c:v>Central African Republic</c:v>
                </c:pt>
                <c:pt idx="4">
                  <c:v>Chad</c:v>
                </c:pt>
                <c:pt idx="5">
                  <c:v>DRC</c:v>
                </c:pt>
                <c:pt idx="6">
                  <c:v>Congo</c:v>
                </c:pt>
                <c:pt idx="7">
                  <c:v>Ivory Coast</c:v>
                </c:pt>
                <c:pt idx="8">
                  <c:v>Ethiopia</c:v>
                </c:pt>
                <c:pt idx="9">
                  <c:v>Ghana</c:v>
                </c:pt>
                <c:pt idx="10">
                  <c:v>Kenya</c:v>
                </c:pt>
                <c:pt idx="11">
                  <c:v>Liberia</c:v>
                </c:pt>
                <c:pt idx="12">
                  <c:v>Libya</c:v>
                </c:pt>
                <c:pt idx="13">
                  <c:v>Niger</c:v>
                </c:pt>
                <c:pt idx="14">
                  <c:v>Nigeria</c:v>
                </c:pt>
                <c:pt idx="15">
                  <c:v>Rwanda</c:v>
                </c:pt>
                <c:pt idx="16">
                  <c:v>South Africa</c:v>
                </c:pt>
                <c:pt idx="17">
                  <c:v>South Sudan</c:v>
                </c:pt>
                <c:pt idx="18">
                  <c:v>Sudan</c:v>
                </c:pt>
                <c:pt idx="19">
                  <c:v>Tanzania</c:v>
                </c:pt>
                <c:pt idx="20">
                  <c:v>Uganda</c:v>
                </c:pt>
                <c:pt idx="21">
                  <c:v>Zambia</c:v>
                </c:pt>
              </c:strCache>
            </c:strRef>
          </c:cat>
          <c:val>
            <c:numRef>
              <c:f>List1!$B$2:$B$23</c:f>
              <c:numCache>
                <c:formatCode>General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8</c:v>
                </c:pt>
                <c:pt idx="11">
                  <c:v>2</c:v>
                </c:pt>
                <c:pt idx="12">
                  <c:v>9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7</c:v>
                </c:pt>
                <c:pt idx="18">
                  <c:v>3</c:v>
                </c:pt>
                <c:pt idx="19">
                  <c:v>5</c:v>
                </c:pt>
                <c:pt idx="20">
                  <c:v>8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C-4617-8791-E0C5F9A8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8410248"/>
        <c:axId val="558408288"/>
      </c:barChart>
      <c:catAx>
        <c:axId val="55841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08288"/>
        <c:crosses val="autoZero"/>
        <c:auto val="1"/>
        <c:lblAlgn val="ctr"/>
        <c:lblOffset val="100"/>
        <c:noMultiLvlLbl val="0"/>
      </c:catAx>
      <c:valAx>
        <c:axId val="55840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1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0-43CD-B980-663BBDE4ED3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0-43CD-B980-663BBDE4ED3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0-43CD-B980-663BBDE4ED3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0-43CD-B980-663BBDE4ED3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0-43CD-B980-663BBDE4ED3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List1!$G$2:$G$4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0-43CD-B980-663BBDE4E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8411032"/>
        <c:axId val="558407504"/>
        <c:axId val="0"/>
      </c:bar3DChart>
      <c:catAx>
        <c:axId val="55841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07504"/>
        <c:crosses val="autoZero"/>
        <c:auto val="1"/>
        <c:lblAlgn val="ctr"/>
        <c:lblOffset val="100"/>
        <c:noMultiLvlLbl val="0"/>
      </c:catAx>
      <c:valAx>
        <c:axId val="55840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1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2C54E-3CD5-4BF2-808C-39D8B47D454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9010BE-9FED-4FA1-9CB2-92398730BD27}">
      <dgm:prSet/>
      <dgm:spPr/>
      <dgm:t>
        <a:bodyPr/>
        <a:lstStyle/>
        <a:p>
          <a:r>
            <a:rPr lang="cs-CZ"/>
            <a:t>Economical impacts – influence on food prices, </a:t>
          </a:r>
          <a:r>
            <a:rPr lang="en-US"/>
            <a:t> </a:t>
          </a:r>
          <a:r>
            <a:rPr lang="cs-CZ"/>
            <a:t>influence </a:t>
          </a:r>
          <a:r>
            <a:rPr lang="en-US"/>
            <a:t>on the reduction of wages of local residents</a:t>
          </a:r>
          <a:r>
            <a:rPr lang="cs-CZ"/>
            <a:t>, </a:t>
          </a:r>
          <a:r>
            <a:rPr lang="en-US"/>
            <a:t>Influence on the rise in housing and rental prices</a:t>
          </a:r>
          <a:r>
            <a:rPr lang="cs-CZ"/>
            <a:t> and direct state e</a:t>
          </a:r>
          <a:r>
            <a:rPr lang="en-US"/>
            <a:t>xpenditure on </a:t>
          </a:r>
          <a:r>
            <a:rPr lang="cs-CZ"/>
            <a:t>r</a:t>
          </a:r>
          <a:r>
            <a:rPr lang="en-US"/>
            <a:t>efugees</a:t>
          </a:r>
          <a:r>
            <a:rPr lang="cs-CZ"/>
            <a:t>.</a:t>
          </a:r>
          <a:endParaRPr lang="en-US"/>
        </a:p>
      </dgm:t>
    </dgm:pt>
    <dgm:pt modelId="{242F307E-B04C-4CAD-AAE5-CB592CAEAB1D}" type="parTrans" cxnId="{31E7F041-FA5D-4510-ADF9-AE6ED6400054}">
      <dgm:prSet/>
      <dgm:spPr/>
      <dgm:t>
        <a:bodyPr/>
        <a:lstStyle/>
        <a:p>
          <a:endParaRPr lang="en-US"/>
        </a:p>
      </dgm:t>
    </dgm:pt>
    <dgm:pt modelId="{80A5F2C6-A2D6-44C1-869F-496AFF061742}" type="sibTrans" cxnId="{31E7F041-FA5D-4510-ADF9-AE6ED6400054}">
      <dgm:prSet/>
      <dgm:spPr/>
      <dgm:t>
        <a:bodyPr/>
        <a:lstStyle/>
        <a:p>
          <a:endParaRPr lang="en-US"/>
        </a:p>
      </dgm:t>
    </dgm:pt>
    <dgm:pt modelId="{64C77951-0133-42E2-A556-21B27A470F42}">
      <dgm:prSet/>
      <dgm:spPr/>
      <dgm:t>
        <a:bodyPr/>
        <a:lstStyle/>
        <a:p>
          <a:r>
            <a:rPr lang="cs-CZ"/>
            <a:t>Social impacts – internal displacement of persons, s</a:t>
          </a:r>
          <a:r>
            <a:rPr lang="en-US"/>
            <a:t>ocial inequalities between refugees and local people, </a:t>
          </a:r>
          <a:r>
            <a:rPr lang="cs-CZ"/>
            <a:t>e</a:t>
          </a:r>
          <a:r>
            <a:rPr lang="en-US"/>
            <a:t>thnic tension.</a:t>
          </a:r>
        </a:p>
      </dgm:t>
    </dgm:pt>
    <dgm:pt modelId="{0392541E-707B-4424-904E-6F6489831894}" type="parTrans" cxnId="{FBB47EB4-B5E9-4D3F-92A0-F417C3297240}">
      <dgm:prSet/>
      <dgm:spPr/>
      <dgm:t>
        <a:bodyPr/>
        <a:lstStyle/>
        <a:p>
          <a:endParaRPr lang="en-US"/>
        </a:p>
      </dgm:t>
    </dgm:pt>
    <dgm:pt modelId="{2FF7E10F-6B26-4115-B16B-1B5105D7B772}" type="sibTrans" cxnId="{FBB47EB4-B5E9-4D3F-92A0-F417C3297240}">
      <dgm:prSet/>
      <dgm:spPr/>
      <dgm:t>
        <a:bodyPr/>
        <a:lstStyle/>
        <a:p>
          <a:endParaRPr lang="en-US"/>
        </a:p>
      </dgm:t>
    </dgm:pt>
    <dgm:pt modelId="{E6708E66-1C59-46F9-BEA6-283D43BD4260}">
      <dgm:prSet/>
      <dgm:spPr/>
      <dgm:t>
        <a:bodyPr/>
        <a:lstStyle/>
        <a:p>
          <a:r>
            <a:rPr lang="cs-CZ"/>
            <a:t>Environmental impacts – </a:t>
          </a:r>
          <a:r>
            <a:rPr lang="en-US"/>
            <a:t>increase in the slums</a:t>
          </a:r>
          <a:r>
            <a:rPr lang="cs-CZ"/>
            <a:t>, p</a:t>
          </a:r>
          <a:r>
            <a:rPr lang="en-US"/>
            <a:t>ollution or depletion of water</a:t>
          </a:r>
          <a:r>
            <a:rPr lang="cs-CZ"/>
            <a:t>, d</a:t>
          </a:r>
          <a:r>
            <a:rPr lang="en-US"/>
            <a:t>eforestation</a:t>
          </a:r>
          <a:r>
            <a:rPr lang="cs-CZ"/>
            <a:t>, s</a:t>
          </a:r>
          <a:r>
            <a:rPr lang="en-US"/>
            <a:t>oil degradation</a:t>
          </a:r>
          <a:r>
            <a:rPr lang="cs-CZ"/>
            <a:t>.</a:t>
          </a:r>
          <a:endParaRPr lang="en-US"/>
        </a:p>
      </dgm:t>
    </dgm:pt>
    <dgm:pt modelId="{8D85CBE6-83DA-4C04-AF1B-802CAB65FBAF}" type="parTrans" cxnId="{935C1CA2-448F-4A8D-905F-727B205B7342}">
      <dgm:prSet/>
      <dgm:spPr/>
      <dgm:t>
        <a:bodyPr/>
        <a:lstStyle/>
        <a:p>
          <a:endParaRPr lang="en-US"/>
        </a:p>
      </dgm:t>
    </dgm:pt>
    <dgm:pt modelId="{705EFA88-F374-475F-B077-9CFA78023FA0}" type="sibTrans" cxnId="{935C1CA2-448F-4A8D-905F-727B205B7342}">
      <dgm:prSet/>
      <dgm:spPr/>
      <dgm:t>
        <a:bodyPr/>
        <a:lstStyle/>
        <a:p>
          <a:endParaRPr lang="en-US"/>
        </a:p>
      </dgm:t>
    </dgm:pt>
    <dgm:pt modelId="{9C071B4E-8F52-4190-8C7B-3CF9BE44D34E}">
      <dgm:prSet/>
      <dgm:spPr/>
      <dgm:t>
        <a:bodyPr/>
        <a:lstStyle/>
        <a:p>
          <a:r>
            <a:rPr lang="cs-CZ"/>
            <a:t>Political-security impacts - i</a:t>
          </a:r>
          <a:r>
            <a:rPr lang="en-US"/>
            <a:t>ncrease in terrorism</a:t>
          </a:r>
          <a:r>
            <a:rPr lang="cs-CZ"/>
            <a:t>, i</a:t>
          </a:r>
          <a:r>
            <a:rPr lang="en-US"/>
            <a:t>ncrease in trafficking and crime</a:t>
          </a:r>
          <a:r>
            <a:rPr lang="cs-CZ"/>
            <a:t>, b</a:t>
          </a:r>
          <a:r>
            <a:rPr lang="en-US"/>
            <a:t>ilateral tensions between neighboring countries</a:t>
          </a:r>
          <a:r>
            <a:rPr lang="cs-CZ"/>
            <a:t>.</a:t>
          </a:r>
          <a:endParaRPr lang="en-US"/>
        </a:p>
      </dgm:t>
    </dgm:pt>
    <dgm:pt modelId="{F4BFF317-71B9-4D45-AF26-AE446B270E72}" type="parTrans" cxnId="{95EB03F7-B483-497D-A5F6-E6D98D230FFB}">
      <dgm:prSet/>
      <dgm:spPr/>
      <dgm:t>
        <a:bodyPr/>
        <a:lstStyle/>
        <a:p>
          <a:endParaRPr lang="en-US"/>
        </a:p>
      </dgm:t>
    </dgm:pt>
    <dgm:pt modelId="{C41240F1-DB09-4824-AF27-4DCC15920948}" type="sibTrans" cxnId="{95EB03F7-B483-497D-A5F6-E6D98D230FFB}">
      <dgm:prSet/>
      <dgm:spPr/>
      <dgm:t>
        <a:bodyPr/>
        <a:lstStyle/>
        <a:p>
          <a:endParaRPr lang="en-US"/>
        </a:p>
      </dgm:t>
    </dgm:pt>
    <dgm:pt modelId="{5564CF0D-9571-40EF-9672-513416B41CE7}" type="pres">
      <dgm:prSet presAssocID="{3812C54E-3CD5-4BF2-808C-39D8B47D4543}" presName="vert0" presStyleCnt="0">
        <dgm:presLayoutVars>
          <dgm:dir/>
          <dgm:animOne val="branch"/>
          <dgm:animLvl val="lvl"/>
        </dgm:presLayoutVars>
      </dgm:prSet>
      <dgm:spPr/>
    </dgm:pt>
    <dgm:pt modelId="{234B5DED-BDBC-4AD9-BE63-A073FD462EA0}" type="pres">
      <dgm:prSet presAssocID="{449010BE-9FED-4FA1-9CB2-92398730BD27}" presName="thickLine" presStyleLbl="alignNode1" presStyleIdx="0" presStyleCnt="4"/>
      <dgm:spPr/>
    </dgm:pt>
    <dgm:pt modelId="{7D9D42BF-2D0D-4AF1-9713-80B2289A7C38}" type="pres">
      <dgm:prSet presAssocID="{449010BE-9FED-4FA1-9CB2-92398730BD27}" presName="horz1" presStyleCnt="0"/>
      <dgm:spPr/>
    </dgm:pt>
    <dgm:pt modelId="{7B63157B-5160-47F5-BD6A-6AFBF63038EA}" type="pres">
      <dgm:prSet presAssocID="{449010BE-9FED-4FA1-9CB2-92398730BD27}" presName="tx1" presStyleLbl="revTx" presStyleIdx="0" presStyleCnt="4"/>
      <dgm:spPr/>
    </dgm:pt>
    <dgm:pt modelId="{F4CACBAA-886B-42F2-96A9-2B42A82EA3A6}" type="pres">
      <dgm:prSet presAssocID="{449010BE-9FED-4FA1-9CB2-92398730BD27}" presName="vert1" presStyleCnt="0"/>
      <dgm:spPr/>
    </dgm:pt>
    <dgm:pt modelId="{E48E6C6A-7B5C-4AF2-818B-7EF42714E94F}" type="pres">
      <dgm:prSet presAssocID="{64C77951-0133-42E2-A556-21B27A470F42}" presName="thickLine" presStyleLbl="alignNode1" presStyleIdx="1" presStyleCnt="4"/>
      <dgm:spPr/>
    </dgm:pt>
    <dgm:pt modelId="{F718E8B2-D75F-444E-8286-98B911274856}" type="pres">
      <dgm:prSet presAssocID="{64C77951-0133-42E2-A556-21B27A470F42}" presName="horz1" presStyleCnt="0"/>
      <dgm:spPr/>
    </dgm:pt>
    <dgm:pt modelId="{A470B387-FE5A-4BA9-86BC-D866AA55BF1F}" type="pres">
      <dgm:prSet presAssocID="{64C77951-0133-42E2-A556-21B27A470F42}" presName="tx1" presStyleLbl="revTx" presStyleIdx="1" presStyleCnt="4"/>
      <dgm:spPr/>
    </dgm:pt>
    <dgm:pt modelId="{6DEC02B7-7D36-4B19-BE52-7E226BC30EAE}" type="pres">
      <dgm:prSet presAssocID="{64C77951-0133-42E2-A556-21B27A470F42}" presName="vert1" presStyleCnt="0"/>
      <dgm:spPr/>
    </dgm:pt>
    <dgm:pt modelId="{63485E10-9428-4548-8CFC-5AE780806B7B}" type="pres">
      <dgm:prSet presAssocID="{E6708E66-1C59-46F9-BEA6-283D43BD4260}" presName="thickLine" presStyleLbl="alignNode1" presStyleIdx="2" presStyleCnt="4"/>
      <dgm:spPr/>
    </dgm:pt>
    <dgm:pt modelId="{A2053F98-1210-47CA-9E4E-A2A1F49B7373}" type="pres">
      <dgm:prSet presAssocID="{E6708E66-1C59-46F9-BEA6-283D43BD4260}" presName="horz1" presStyleCnt="0"/>
      <dgm:spPr/>
    </dgm:pt>
    <dgm:pt modelId="{C14C46DD-36CE-49FF-982D-3016A2703FC0}" type="pres">
      <dgm:prSet presAssocID="{E6708E66-1C59-46F9-BEA6-283D43BD4260}" presName="tx1" presStyleLbl="revTx" presStyleIdx="2" presStyleCnt="4"/>
      <dgm:spPr/>
    </dgm:pt>
    <dgm:pt modelId="{F03248D5-1F20-4E86-BEAB-51ECE9D9254E}" type="pres">
      <dgm:prSet presAssocID="{E6708E66-1C59-46F9-BEA6-283D43BD4260}" presName="vert1" presStyleCnt="0"/>
      <dgm:spPr/>
    </dgm:pt>
    <dgm:pt modelId="{AD04F3B8-A8A9-4A10-9C4F-906FAC4506E0}" type="pres">
      <dgm:prSet presAssocID="{9C071B4E-8F52-4190-8C7B-3CF9BE44D34E}" presName="thickLine" presStyleLbl="alignNode1" presStyleIdx="3" presStyleCnt="4"/>
      <dgm:spPr/>
    </dgm:pt>
    <dgm:pt modelId="{E26B5408-B36F-433C-B9DE-B4C114E8DB25}" type="pres">
      <dgm:prSet presAssocID="{9C071B4E-8F52-4190-8C7B-3CF9BE44D34E}" presName="horz1" presStyleCnt="0"/>
      <dgm:spPr/>
    </dgm:pt>
    <dgm:pt modelId="{BC55B26B-F628-43FF-942A-0C26FDF307C3}" type="pres">
      <dgm:prSet presAssocID="{9C071B4E-8F52-4190-8C7B-3CF9BE44D34E}" presName="tx1" presStyleLbl="revTx" presStyleIdx="3" presStyleCnt="4"/>
      <dgm:spPr/>
    </dgm:pt>
    <dgm:pt modelId="{BD915A79-B148-49C3-AD56-FAC04ABBB149}" type="pres">
      <dgm:prSet presAssocID="{9C071B4E-8F52-4190-8C7B-3CF9BE44D34E}" presName="vert1" presStyleCnt="0"/>
      <dgm:spPr/>
    </dgm:pt>
  </dgm:ptLst>
  <dgm:cxnLst>
    <dgm:cxn modelId="{3AAB870E-0EC1-4941-9679-76284436DF16}" type="presOf" srcId="{9C071B4E-8F52-4190-8C7B-3CF9BE44D34E}" destId="{BC55B26B-F628-43FF-942A-0C26FDF307C3}" srcOrd="0" destOrd="0" presId="urn:microsoft.com/office/officeart/2008/layout/LinedList"/>
    <dgm:cxn modelId="{C3088160-27AA-4FB7-A0AB-D618C0300C66}" type="presOf" srcId="{E6708E66-1C59-46F9-BEA6-283D43BD4260}" destId="{C14C46DD-36CE-49FF-982D-3016A2703FC0}" srcOrd="0" destOrd="0" presId="urn:microsoft.com/office/officeart/2008/layout/LinedList"/>
    <dgm:cxn modelId="{31E7F041-FA5D-4510-ADF9-AE6ED6400054}" srcId="{3812C54E-3CD5-4BF2-808C-39D8B47D4543}" destId="{449010BE-9FED-4FA1-9CB2-92398730BD27}" srcOrd="0" destOrd="0" parTransId="{242F307E-B04C-4CAD-AAE5-CB592CAEAB1D}" sibTransId="{80A5F2C6-A2D6-44C1-869F-496AFF061742}"/>
    <dgm:cxn modelId="{E044D753-AEFA-4EE0-9A74-BAD4E6253F13}" type="presOf" srcId="{3812C54E-3CD5-4BF2-808C-39D8B47D4543}" destId="{5564CF0D-9571-40EF-9672-513416B41CE7}" srcOrd="0" destOrd="0" presId="urn:microsoft.com/office/officeart/2008/layout/LinedList"/>
    <dgm:cxn modelId="{935C1CA2-448F-4A8D-905F-727B205B7342}" srcId="{3812C54E-3CD5-4BF2-808C-39D8B47D4543}" destId="{E6708E66-1C59-46F9-BEA6-283D43BD4260}" srcOrd="2" destOrd="0" parTransId="{8D85CBE6-83DA-4C04-AF1B-802CAB65FBAF}" sibTransId="{705EFA88-F374-475F-B077-9CFA78023FA0}"/>
    <dgm:cxn modelId="{FBB47EB4-B5E9-4D3F-92A0-F417C3297240}" srcId="{3812C54E-3CD5-4BF2-808C-39D8B47D4543}" destId="{64C77951-0133-42E2-A556-21B27A470F42}" srcOrd="1" destOrd="0" parTransId="{0392541E-707B-4424-904E-6F6489831894}" sibTransId="{2FF7E10F-6B26-4115-B16B-1B5105D7B772}"/>
    <dgm:cxn modelId="{ADF88BE2-4251-4959-8695-89BAF8B02441}" type="presOf" srcId="{449010BE-9FED-4FA1-9CB2-92398730BD27}" destId="{7B63157B-5160-47F5-BD6A-6AFBF63038EA}" srcOrd="0" destOrd="0" presId="urn:microsoft.com/office/officeart/2008/layout/LinedList"/>
    <dgm:cxn modelId="{95EB03F7-B483-497D-A5F6-E6D98D230FFB}" srcId="{3812C54E-3CD5-4BF2-808C-39D8B47D4543}" destId="{9C071B4E-8F52-4190-8C7B-3CF9BE44D34E}" srcOrd="3" destOrd="0" parTransId="{F4BFF317-71B9-4D45-AF26-AE446B270E72}" sibTransId="{C41240F1-DB09-4824-AF27-4DCC15920948}"/>
    <dgm:cxn modelId="{6F7807F8-CF8F-4776-B64A-8BB0FDA4097C}" type="presOf" srcId="{64C77951-0133-42E2-A556-21B27A470F42}" destId="{A470B387-FE5A-4BA9-86BC-D866AA55BF1F}" srcOrd="0" destOrd="0" presId="urn:microsoft.com/office/officeart/2008/layout/LinedList"/>
    <dgm:cxn modelId="{E833BDF8-E28B-44E4-8870-51127407B461}" type="presParOf" srcId="{5564CF0D-9571-40EF-9672-513416B41CE7}" destId="{234B5DED-BDBC-4AD9-BE63-A073FD462EA0}" srcOrd="0" destOrd="0" presId="urn:microsoft.com/office/officeart/2008/layout/LinedList"/>
    <dgm:cxn modelId="{3DCA67CC-839B-4E5C-826D-99078A2E5E9E}" type="presParOf" srcId="{5564CF0D-9571-40EF-9672-513416B41CE7}" destId="{7D9D42BF-2D0D-4AF1-9713-80B2289A7C38}" srcOrd="1" destOrd="0" presId="urn:microsoft.com/office/officeart/2008/layout/LinedList"/>
    <dgm:cxn modelId="{99000184-57D3-489E-BB85-796AD44ACA2C}" type="presParOf" srcId="{7D9D42BF-2D0D-4AF1-9713-80B2289A7C38}" destId="{7B63157B-5160-47F5-BD6A-6AFBF63038EA}" srcOrd="0" destOrd="0" presId="urn:microsoft.com/office/officeart/2008/layout/LinedList"/>
    <dgm:cxn modelId="{9A1D9451-9F30-4BF1-8170-76C1F89F52D1}" type="presParOf" srcId="{7D9D42BF-2D0D-4AF1-9713-80B2289A7C38}" destId="{F4CACBAA-886B-42F2-96A9-2B42A82EA3A6}" srcOrd="1" destOrd="0" presId="urn:microsoft.com/office/officeart/2008/layout/LinedList"/>
    <dgm:cxn modelId="{5D73D757-CCD1-43A0-AA55-9AAE4E6A532E}" type="presParOf" srcId="{5564CF0D-9571-40EF-9672-513416B41CE7}" destId="{E48E6C6A-7B5C-4AF2-818B-7EF42714E94F}" srcOrd="2" destOrd="0" presId="urn:microsoft.com/office/officeart/2008/layout/LinedList"/>
    <dgm:cxn modelId="{ACEAEA03-579F-453A-83E3-DD0FCFDBCBCA}" type="presParOf" srcId="{5564CF0D-9571-40EF-9672-513416B41CE7}" destId="{F718E8B2-D75F-444E-8286-98B911274856}" srcOrd="3" destOrd="0" presId="urn:microsoft.com/office/officeart/2008/layout/LinedList"/>
    <dgm:cxn modelId="{4E34CA5C-2448-477C-BFE1-8AEB6D37F907}" type="presParOf" srcId="{F718E8B2-D75F-444E-8286-98B911274856}" destId="{A470B387-FE5A-4BA9-86BC-D866AA55BF1F}" srcOrd="0" destOrd="0" presId="urn:microsoft.com/office/officeart/2008/layout/LinedList"/>
    <dgm:cxn modelId="{1CF30434-F171-4827-884F-A0E3F64E73BA}" type="presParOf" srcId="{F718E8B2-D75F-444E-8286-98B911274856}" destId="{6DEC02B7-7D36-4B19-BE52-7E226BC30EAE}" srcOrd="1" destOrd="0" presId="urn:microsoft.com/office/officeart/2008/layout/LinedList"/>
    <dgm:cxn modelId="{A1C213EB-E47C-4EA9-8FB0-0A1118A9D495}" type="presParOf" srcId="{5564CF0D-9571-40EF-9672-513416B41CE7}" destId="{63485E10-9428-4548-8CFC-5AE780806B7B}" srcOrd="4" destOrd="0" presId="urn:microsoft.com/office/officeart/2008/layout/LinedList"/>
    <dgm:cxn modelId="{9EE4940C-8300-40D0-936A-F1FCC1FD6011}" type="presParOf" srcId="{5564CF0D-9571-40EF-9672-513416B41CE7}" destId="{A2053F98-1210-47CA-9E4E-A2A1F49B7373}" srcOrd="5" destOrd="0" presId="urn:microsoft.com/office/officeart/2008/layout/LinedList"/>
    <dgm:cxn modelId="{865A0C58-649D-4AEB-B57E-5F0474107A0F}" type="presParOf" srcId="{A2053F98-1210-47CA-9E4E-A2A1F49B7373}" destId="{C14C46DD-36CE-49FF-982D-3016A2703FC0}" srcOrd="0" destOrd="0" presId="urn:microsoft.com/office/officeart/2008/layout/LinedList"/>
    <dgm:cxn modelId="{EABE77DE-8BD8-4F10-BE88-5AA3D8C6FF3A}" type="presParOf" srcId="{A2053F98-1210-47CA-9E4E-A2A1F49B7373}" destId="{F03248D5-1F20-4E86-BEAB-51ECE9D9254E}" srcOrd="1" destOrd="0" presId="urn:microsoft.com/office/officeart/2008/layout/LinedList"/>
    <dgm:cxn modelId="{69E6502A-7051-476A-8804-867EE8994144}" type="presParOf" srcId="{5564CF0D-9571-40EF-9672-513416B41CE7}" destId="{AD04F3B8-A8A9-4A10-9C4F-906FAC4506E0}" srcOrd="6" destOrd="0" presId="urn:microsoft.com/office/officeart/2008/layout/LinedList"/>
    <dgm:cxn modelId="{133B0230-5744-4E2A-BD2A-3913EF925B6C}" type="presParOf" srcId="{5564CF0D-9571-40EF-9672-513416B41CE7}" destId="{E26B5408-B36F-433C-B9DE-B4C114E8DB25}" srcOrd="7" destOrd="0" presId="urn:microsoft.com/office/officeart/2008/layout/LinedList"/>
    <dgm:cxn modelId="{98CA226A-A29C-4C42-915F-A5F44A4ADAA7}" type="presParOf" srcId="{E26B5408-B36F-433C-B9DE-B4C114E8DB25}" destId="{BC55B26B-F628-43FF-942A-0C26FDF307C3}" srcOrd="0" destOrd="0" presId="urn:microsoft.com/office/officeart/2008/layout/LinedList"/>
    <dgm:cxn modelId="{C494D12B-114C-42F7-9830-18799BFADBE7}" type="presParOf" srcId="{E26B5408-B36F-433C-B9DE-B4C114E8DB25}" destId="{BD915A79-B148-49C3-AD56-FAC04ABBB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B6BEA-0BBA-4BD1-B8A6-769E8C0C16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E1AA28-548F-42D0-843D-9EA3BD129135}">
      <dgm:prSet/>
      <dgm:spPr/>
      <dgm:t>
        <a:bodyPr/>
        <a:lstStyle/>
        <a:p>
          <a:r>
            <a:rPr lang="cs-CZ"/>
            <a:t>a) </a:t>
          </a:r>
          <a:r>
            <a:rPr lang="en-US" b="1"/>
            <a:t>Attacks between sending state and refugees</a:t>
          </a:r>
          <a:r>
            <a:rPr lang="en-US"/>
            <a:t> (The violence occurs between refugees and government of sending state)</a:t>
          </a:r>
        </a:p>
      </dgm:t>
    </dgm:pt>
    <dgm:pt modelId="{81176989-3B0B-442F-ACA6-35779E69284C}" type="parTrans" cxnId="{0108A3DD-23B8-4E79-93D2-53C8D2E86253}">
      <dgm:prSet/>
      <dgm:spPr/>
      <dgm:t>
        <a:bodyPr/>
        <a:lstStyle/>
        <a:p>
          <a:endParaRPr lang="en-US"/>
        </a:p>
      </dgm:t>
    </dgm:pt>
    <dgm:pt modelId="{52EE0A83-2395-4872-9B58-F8D58346A232}" type="sibTrans" cxnId="{0108A3DD-23B8-4E79-93D2-53C8D2E86253}">
      <dgm:prSet/>
      <dgm:spPr/>
      <dgm:t>
        <a:bodyPr/>
        <a:lstStyle/>
        <a:p>
          <a:endParaRPr lang="en-US"/>
        </a:p>
      </dgm:t>
    </dgm:pt>
    <dgm:pt modelId="{D04114A3-419A-4163-8674-74AF90B0AFC0}">
      <dgm:prSet/>
      <dgm:spPr/>
      <dgm:t>
        <a:bodyPr/>
        <a:lstStyle/>
        <a:p>
          <a:r>
            <a:rPr lang="cs-CZ"/>
            <a:t>b) </a:t>
          </a:r>
          <a:r>
            <a:rPr lang="en-US" b="1"/>
            <a:t>Attacks between receiving state and refugees</a:t>
          </a:r>
          <a:r>
            <a:rPr lang="en-US"/>
            <a:t> (The violence occurs between refugees and government of receiving state)</a:t>
          </a:r>
        </a:p>
      </dgm:t>
    </dgm:pt>
    <dgm:pt modelId="{D08AB1F9-510B-4C16-879E-121D012C0B1B}" type="parTrans" cxnId="{0E23C809-DC79-400B-8B5D-3EA13C9C1F14}">
      <dgm:prSet/>
      <dgm:spPr/>
      <dgm:t>
        <a:bodyPr/>
        <a:lstStyle/>
        <a:p>
          <a:endParaRPr lang="en-US"/>
        </a:p>
      </dgm:t>
    </dgm:pt>
    <dgm:pt modelId="{586F43BE-2BE2-4079-95B0-C9BC85E31E7F}" type="sibTrans" cxnId="{0E23C809-DC79-400B-8B5D-3EA13C9C1F14}">
      <dgm:prSet/>
      <dgm:spPr/>
      <dgm:t>
        <a:bodyPr/>
        <a:lstStyle/>
        <a:p>
          <a:endParaRPr lang="en-US"/>
        </a:p>
      </dgm:t>
    </dgm:pt>
    <dgm:pt modelId="{34E77902-B8EB-4765-9849-8D08BA31E92C}">
      <dgm:prSet/>
      <dgm:spPr/>
      <dgm:t>
        <a:bodyPr/>
        <a:lstStyle/>
        <a:p>
          <a:r>
            <a:rPr lang="cs-CZ" b="1"/>
            <a:t>c) </a:t>
          </a:r>
          <a:r>
            <a:rPr lang="en-US" b="1"/>
            <a:t>Ethnic or factual violence among refugees</a:t>
          </a:r>
          <a:r>
            <a:rPr lang="en-US"/>
            <a:t> (The violence occurs between groups of refugees)</a:t>
          </a:r>
        </a:p>
      </dgm:t>
    </dgm:pt>
    <dgm:pt modelId="{0BA265C4-AD62-4026-B504-E067F1877532}" type="parTrans" cxnId="{2AD45CAC-03CB-46A5-B2F6-B388AD4C48D5}">
      <dgm:prSet/>
      <dgm:spPr/>
      <dgm:t>
        <a:bodyPr/>
        <a:lstStyle/>
        <a:p>
          <a:endParaRPr lang="en-US"/>
        </a:p>
      </dgm:t>
    </dgm:pt>
    <dgm:pt modelId="{85270173-1D6D-4482-85A2-60D932020B08}" type="sibTrans" cxnId="{2AD45CAC-03CB-46A5-B2F6-B388AD4C48D5}">
      <dgm:prSet/>
      <dgm:spPr/>
      <dgm:t>
        <a:bodyPr/>
        <a:lstStyle/>
        <a:p>
          <a:endParaRPr lang="en-US"/>
        </a:p>
      </dgm:t>
    </dgm:pt>
    <dgm:pt modelId="{B829ACE3-DF91-4A97-9826-2F22A1D14D49}">
      <dgm:prSet/>
      <dgm:spPr/>
      <dgm:t>
        <a:bodyPr/>
        <a:lstStyle/>
        <a:p>
          <a:r>
            <a:rPr lang="cs-CZ" b="1"/>
            <a:t>d) </a:t>
          </a:r>
          <a:r>
            <a:rPr lang="en-US" b="1"/>
            <a:t>Internal violence within receiving state</a:t>
          </a:r>
          <a:r>
            <a:rPr lang="en-US"/>
            <a:t> (The violence occurs between refugees and local population of receiving state)</a:t>
          </a:r>
        </a:p>
      </dgm:t>
    </dgm:pt>
    <dgm:pt modelId="{CF4F0F2F-2092-4380-8BFB-229E06C25F1D}" type="parTrans" cxnId="{F33EA18B-BD80-452D-AC64-6F0DC8BA4E6C}">
      <dgm:prSet/>
      <dgm:spPr/>
      <dgm:t>
        <a:bodyPr/>
        <a:lstStyle/>
        <a:p>
          <a:endParaRPr lang="en-US"/>
        </a:p>
      </dgm:t>
    </dgm:pt>
    <dgm:pt modelId="{C17C42DA-8897-47E5-AA83-708043F60068}" type="sibTrans" cxnId="{F33EA18B-BD80-452D-AC64-6F0DC8BA4E6C}">
      <dgm:prSet/>
      <dgm:spPr/>
      <dgm:t>
        <a:bodyPr/>
        <a:lstStyle/>
        <a:p>
          <a:endParaRPr lang="en-US"/>
        </a:p>
      </dgm:t>
    </dgm:pt>
    <dgm:pt modelId="{F5C41A64-0A50-455F-B02F-A1985E5E588C}">
      <dgm:prSet/>
      <dgm:spPr/>
      <dgm:t>
        <a:bodyPr/>
        <a:lstStyle/>
        <a:p>
          <a:r>
            <a:rPr lang="cs-CZ" b="1"/>
            <a:t>e) </a:t>
          </a:r>
          <a:r>
            <a:rPr lang="en-US" b="1"/>
            <a:t>Interstate war or unilateral intervention</a:t>
          </a:r>
          <a:r>
            <a:rPr lang="en-US"/>
            <a:t> (Refugees and the government of more than one state are involved in violence)</a:t>
          </a:r>
        </a:p>
      </dgm:t>
    </dgm:pt>
    <dgm:pt modelId="{B7C0452B-9C71-4FCA-AA07-CB7BDDF15FB1}" type="parTrans" cxnId="{1C2E764A-812D-4107-81DE-295C89B09126}">
      <dgm:prSet/>
      <dgm:spPr/>
      <dgm:t>
        <a:bodyPr/>
        <a:lstStyle/>
        <a:p>
          <a:endParaRPr lang="en-US"/>
        </a:p>
      </dgm:t>
    </dgm:pt>
    <dgm:pt modelId="{527D2DA9-67B2-4BF1-AE0B-1E04FF95150F}" type="sibTrans" cxnId="{1C2E764A-812D-4107-81DE-295C89B09126}">
      <dgm:prSet/>
      <dgm:spPr/>
      <dgm:t>
        <a:bodyPr/>
        <a:lstStyle/>
        <a:p>
          <a:endParaRPr lang="en-US"/>
        </a:p>
      </dgm:t>
    </dgm:pt>
    <dgm:pt modelId="{8D60A03B-E2EF-4B62-89C3-D4A2597AFE67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f) </a:t>
          </a:r>
          <a:r>
            <a:rPr lang="en-US" b="1" dirty="0">
              <a:solidFill>
                <a:srgbClr val="FF0000"/>
              </a:solidFill>
            </a:rPr>
            <a:t>Attacks between refugees and transnational VNSA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(The violence occurs between refugees and transnational VNSA (( non-state armed groups operating across several countries))</a:t>
          </a:r>
        </a:p>
      </dgm:t>
    </dgm:pt>
    <dgm:pt modelId="{F8132704-D919-4FD8-8D6C-5DB7F1FC1940}" type="parTrans" cxnId="{1D2671E5-B983-43EE-94B7-99649ADB5EEE}">
      <dgm:prSet/>
      <dgm:spPr/>
      <dgm:t>
        <a:bodyPr/>
        <a:lstStyle/>
        <a:p>
          <a:endParaRPr lang="en-US"/>
        </a:p>
      </dgm:t>
    </dgm:pt>
    <dgm:pt modelId="{CE8D7D22-5EFF-4FD8-B713-5599CDE54AC7}" type="sibTrans" cxnId="{1D2671E5-B983-43EE-94B7-99649ADB5EEE}">
      <dgm:prSet/>
      <dgm:spPr/>
      <dgm:t>
        <a:bodyPr/>
        <a:lstStyle/>
        <a:p>
          <a:endParaRPr lang="en-US"/>
        </a:p>
      </dgm:t>
    </dgm:pt>
    <dgm:pt modelId="{C650F0BC-26B1-4CFA-A961-54EDB7091765}" type="pres">
      <dgm:prSet presAssocID="{ECBB6BEA-0BBA-4BD1-B8A6-769E8C0C1617}" presName="vert0" presStyleCnt="0">
        <dgm:presLayoutVars>
          <dgm:dir/>
          <dgm:animOne val="branch"/>
          <dgm:animLvl val="lvl"/>
        </dgm:presLayoutVars>
      </dgm:prSet>
      <dgm:spPr/>
    </dgm:pt>
    <dgm:pt modelId="{060E5412-B954-41C0-AD89-F2BD5483811F}" type="pres">
      <dgm:prSet presAssocID="{C9E1AA28-548F-42D0-843D-9EA3BD129135}" presName="thickLine" presStyleLbl="alignNode1" presStyleIdx="0" presStyleCnt="6"/>
      <dgm:spPr/>
    </dgm:pt>
    <dgm:pt modelId="{4E1E4C04-C593-4968-97D7-D8B2253CA458}" type="pres">
      <dgm:prSet presAssocID="{C9E1AA28-548F-42D0-843D-9EA3BD129135}" presName="horz1" presStyleCnt="0"/>
      <dgm:spPr/>
    </dgm:pt>
    <dgm:pt modelId="{DEF24266-9C59-4C09-8041-BAAED561BB8E}" type="pres">
      <dgm:prSet presAssocID="{C9E1AA28-548F-42D0-843D-9EA3BD129135}" presName="tx1" presStyleLbl="revTx" presStyleIdx="0" presStyleCnt="6"/>
      <dgm:spPr/>
    </dgm:pt>
    <dgm:pt modelId="{033C89E5-82EE-4BD4-9231-B7805232EA0C}" type="pres">
      <dgm:prSet presAssocID="{C9E1AA28-548F-42D0-843D-9EA3BD129135}" presName="vert1" presStyleCnt="0"/>
      <dgm:spPr/>
    </dgm:pt>
    <dgm:pt modelId="{518CEC8E-58D0-4E2E-930C-0C3A71A428C0}" type="pres">
      <dgm:prSet presAssocID="{D04114A3-419A-4163-8674-74AF90B0AFC0}" presName="thickLine" presStyleLbl="alignNode1" presStyleIdx="1" presStyleCnt="6"/>
      <dgm:spPr/>
    </dgm:pt>
    <dgm:pt modelId="{5AC7126A-EBE8-48F7-B024-A9D7C6F18CED}" type="pres">
      <dgm:prSet presAssocID="{D04114A3-419A-4163-8674-74AF90B0AFC0}" presName="horz1" presStyleCnt="0"/>
      <dgm:spPr/>
    </dgm:pt>
    <dgm:pt modelId="{DF437603-E31D-49B5-8012-955F0C05676E}" type="pres">
      <dgm:prSet presAssocID="{D04114A3-419A-4163-8674-74AF90B0AFC0}" presName="tx1" presStyleLbl="revTx" presStyleIdx="1" presStyleCnt="6"/>
      <dgm:spPr/>
    </dgm:pt>
    <dgm:pt modelId="{62E06B54-D9BE-43AA-8759-52A9D3AF1B7F}" type="pres">
      <dgm:prSet presAssocID="{D04114A3-419A-4163-8674-74AF90B0AFC0}" presName="vert1" presStyleCnt="0"/>
      <dgm:spPr/>
    </dgm:pt>
    <dgm:pt modelId="{D0D6F906-157F-4F39-ABFF-94AFCCE9DFD2}" type="pres">
      <dgm:prSet presAssocID="{34E77902-B8EB-4765-9849-8D08BA31E92C}" presName="thickLine" presStyleLbl="alignNode1" presStyleIdx="2" presStyleCnt="6"/>
      <dgm:spPr/>
    </dgm:pt>
    <dgm:pt modelId="{E983870E-07B4-4AA3-B6BB-770BEC22BE79}" type="pres">
      <dgm:prSet presAssocID="{34E77902-B8EB-4765-9849-8D08BA31E92C}" presName="horz1" presStyleCnt="0"/>
      <dgm:spPr/>
    </dgm:pt>
    <dgm:pt modelId="{2FC2A461-4A01-4D77-BF70-F2C25E72ED03}" type="pres">
      <dgm:prSet presAssocID="{34E77902-B8EB-4765-9849-8D08BA31E92C}" presName="tx1" presStyleLbl="revTx" presStyleIdx="2" presStyleCnt="6"/>
      <dgm:spPr/>
    </dgm:pt>
    <dgm:pt modelId="{DEF06EB4-6194-47DA-AE9D-D725F48105E0}" type="pres">
      <dgm:prSet presAssocID="{34E77902-B8EB-4765-9849-8D08BA31E92C}" presName="vert1" presStyleCnt="0"/>
      <dgm:spPr/>
    </dgm:pt>
    <dgm:pt modelId="{900D6583-6EE9-4F76-A903-E149F3437E89}" type="pres">
      <dgm:prSet presAssocID="{B829ACE3-DF91-4A97-9826-2F22A1D14D49}" presName="thickLine" presStyleLbl="alignNode1" presStyleIdx="3" presStyleCnt="6"/>
      <dgm:spPr/>
    </dgm:pt>
    <dgm:pt modelId="{5D62BCCC-55FA-446F-8AB1-319329E1BF14}" type="pres">
      <dgm:prSet presAssocID="{B829ACE3-DF91-4A97-9826-2F22A1D14D49}" presName="horz1" presStyleCnt="0"/>
      <dgm:spPr/>
    </dgm:pt>
    <dgm:pt modelId="{B49F0678-1FB3-4FC7-969C-0FC864D6F42C}" type="pres">
      <dgm:prSet presAssocID="{B829ACE3-DF91-4A97-9826-2F22A1D14D49}" presName="tx1" presStyleLbl="revTx" presStyleIdx="3" presStyleCnt="6"/>
      <dgm:spPr/>
    </dgm:pt>
    <dgm:pt modelId="{52988AA5-B07B-450A-8710-EBA0109861D7}" type="pres">
      <dgm:prSet presAssocID="{B829ACE3-DF91-4A97-9826-2F22A1D14D49}" presName="vert1" presStyleCnt="0"/>
      <dgm:spPr/>
    </dgm:pt>
    <dgm:pt modelId="{5BF6F936-D9C0-4C14-802D-3592DDA6F9A4}" type="pres">
      <dgm:prSet presAssocID="{F5C41A64-0A50-455F-B02F-A1985E5E588C}" presName="thickLine" presStyleLbl="alignNode1" presStyleIdx="4" presStyleCnt="6"/>
      <dgm:spPr/>
    </dgm:pt>
    <dgm:pt modelId="{DFA826FF-8E0D-4B1A-A232-F1AB61904833}" type="pres">
      <dgm:prSet presAssocID="{F5C41A64-0A50-455F-B02F-A1985E5E588C}" presName="horz1" presStyleCnt="0"/>
      <dgm:spPr/>
    </dgm:pt>
    <dgm:pt modelId="{007DC117-6C3E-4071-A064-9641F014ED50}" type="pres">
      <dgm:prSet presAssocID="{F5C41A64-0A50-455F-B02F-A1985E5E588C}" presName="tx1" presStyleLbl="revTx" presStyleIdx="4" presStyleCnt="6"/>
      <dgm:spPr/>
    </dgm:pt>
    <dgm:pt modelId="{1BACDB8F-B84C-4DE3-A113-5F4F931C4170}" type="pres">
      <dgm:prSet presAssocID="{F5C41A64-0A50-455F-B02F-A1985E5E588C}" presName="vert1" presStyleCnt="0"/>
      <dgm:spPr/>
    </dgm:pt>
    <dgm:pt modelId="{EA53AF28-7942-44B6-8C98-43A91ACE46A2}" type="pres">
      <dgm:prSet presAssocID="{8D60A03B-E2EF-4B62-89C3-D4A2597AFE67}" presName="thickLine" presStyleLbl="alignNode1" presStyleIdx="5" presStyleCnt="6"/>
      <dgm:spPr/>
    </dgm:pt>
    <dgm:pt modelId="{2B0E7D87-631E-44ED-9E6E-A68D805F7527}" type="pres">
      <dgm:prSet presAssocID="{8D60A03B-E2EF-4B62-89C3-D4A2597AFE67}" presName="horz1" presStyleCnt="0"/>
      <dgm:spPr/>
    </dgm:pt>
    <dgm:pt modelId="{31A1CDF2-D332-449C-B44D-41D5680FE5BF}" type="pres">
      <dgm:prSet presAssocID="{8D60A03B-E2EF-4B62-89C3-D4A2597AFE67}" presName="tx1" presStyleLbl="revTx" presStyleIdx="5" presStyleCnt="6"/>
      <dgm:spPr/>
    </dgm:pt>
    <dgm:pt modelId="{201E9D45-C025-4A8A-A236-EABA1C41B434}" type="pres">
      <dgm:prSet presAssocID="{8D60A03B-E2EF-4B62-89C3-D4A2597AFE67}" presName="vert1" presStyleCnt="0"/>
      <dgm:spPr/>
    </dgm:pt>
  </dgm:ptLst>
  <dgm:cxnLst>
    <dgm:cxn modelId="{610CD802-815F-4C50-BB51-E67D96D52B8D}" type="presOf" srcId="{C9E1AA28-548F-42D0-843D-9EA3BD129135}" destId="{DEF24266-9C59-4C09-8041-BAAED561BB8E}" srcOrd="0" destOrd="0" presId="urn:microsoft.com/office/officeart/2008/layout/LinedList"/>
    <dgm:cxn modelId="{0E23C809-DC79-400B-8B5D-3EA13C9C1F14}" srcId="{ECBB6BEA-0BBA-4BD1-B8A6-769E8C0C1617}" destId="{D04114A3-419A-4163-8674-74AF90B0AFC0}" srcOrd="1" destOrd="0" parTransId="{D08AB1F9-510B-4C16-879E-121D012C0B1B}" sibTransId="{586F43BE-2BE2-4079-95B0-C9BC85E31E7F}"/>
    <dgm:cxn modelId="{D8D18B1A-7600-44BD-A695-062EBA4EF99E}" type="presOf" srcId="{B829ACE3-DF91-4A97-9826-2F22A1D14D49}" destId="{B49F0678-1FB3-4FC7-969C-0FC864D6F42C}" srcOrd="0" destOrd="0" presId="urn:microsoft.com/office/officeart/2008/layout/LinedList"/>
    <dgm:cxn modelId="{1C2E764A-812D-4107-81DE-295C89B09126}" srcId="{ECBB6BEA-0BBA-4BD1-B8A6-769E8C0C1617}" destId="{F5C41A64-0A50-455F-B02F-A1985E5E588C}" srcOrd="4" destOrd="0" parTransId="{B7C0452B-9C71-4FCA-AA07-CB7BDDF15FB1}" sibTransId="{527D2DA9-67B2-4BF1-AE0B-1E04FF95150F}"/>
    <dgm:cxn modelId="{6B2F1355-20D1-4E5A-8E0D-F55B4D28B4AA}" type="presOf" srcId="{D04114A3-419A-4163-8674-74AF90B0AFC0}" destId="{DF437603-E31D-49B5-8012-955F0C05676E}" srcOrd="0" destOrd="0" presId="urn:microsoft.com/office/officeart/2008/layout/LinedList"/>
    <dgm:cxn modelId="{F33EA18B-BD80-452D-AC64-6F0DC8BA4E6C}" srcId="{ECBB6BEA-0BBA-4BD1-B8A6-769E8C0C1617}" destId="{B829ACE3-DF91-4A97-9826-2F22A1D14D49}" srcOrd="3" destOrd="0" parTransId="{CF4F0F2F-2092-4380-8BFB-229E06C25F1D}" sibTransId="{C17C42DA-8897-47E5-AA83-708043F60068}"/>
    <dgm:cxn modelId="{B52DE291-0A18-47CF-A6C0-8258D4B6A508}" type="presOf" srcId="{34E77902-B8EB-4765-9849-8D08BA31E92C}" destId="{2FC2A461-4A01-4D77-BF70-F2C25E72ED03}" srcOrd="0" destOrd="0" presId="urn:microsoft.com/office/officeart/2008/layout/LinedList"/>
    <dgm:cxn modelId="{2AD45CAC-03CB-46A5-B2F6-B388AD4C48D5}" srcId="{ECBB6BEA-0BBA-4BD1-B8A6-769E8C0C1617}" destId="{34E77902-B8EB-4765-9849-8D08BA31E92C}" srcOrd="2" destOrd="0" parTransId="{0BA265C4-AD62-4026-B504-E067F1877532}" sibTransId="{85270173-1D6D-4482-85A2-60D932020B08}"/>
    <dgm:cxn modelId="{B27C03BC-1384-411A-8A46-B36C6BBFEF0A}" type="presOf" srcId="{ECBB6BEA-0BBA-4BD1-B8A6-769E8C0C1617}" destId="{C650F0BC-26B1-4CFA-A961-54EDB7091765}" srcOrd="0" destOrd="0" presId="urn:microsoft.com/office/officeart/2008/layout/LinedList"/>
    <dgm:cxn modelId="{0108A3DD-23B8-4E79-93D2-53C8D2E86253}" srcId="{ECBB6BEA-0BBA-4BD1-B8A6-769E8C0C1617}" destId="{C9E1AA28-548F-42D0-843D-9EA3BD129135}" srcOrd="0" destOrd="0" parTransId="{81176989-3B0B-442F-ACA6-35779E69284C}" sibTransId="{52EE0A83-2395-4872-9B58-F8D58346A232}"/>
    <dgm:cxn modelId="{1D2671E5-B983-43EE-94B7-99649ADB5EEE}" srcId="{ECBB6BEA-0BBA-4BD1-B8A6-769E8C0C1617}" destId="{8D60A03B-E2EF-4B62-89C3-D4A2597AFE67}" srcOrd="5" destOrd="0" parTransId="{F8132704-D919-4FD8-8D6C-5DB7F1FC1940}" sibTransId="{CE8D7D22-5EFF-4FD8-B713-5599CDE54AC7}"/>
    <dgm:cxn modelId="{D8CB39E9-C424-44AD-8D7C-1963B7E7EB22}" type="presOf" srcId="{8D60A03B-E2EF-4B62-89C3-D4A2597AFE67}" destId="{31A1CDF2-D332-449C-B44D-41D5680FE5BF}" srcOrd="0" destOrd="0" presId="urn:microsoft.com/office/officeart/2008/layout/LinedList"/>
    <dgm:cxn modelId="{F1D485FA-3FB6-46D6-A30C-B524011D48ED}" type="presOf" srcId="{F5C41A64-0A50-455F-B02F-A1985E5E588C}" destId="{007DC117-6C3E-4071-A064-9641F014ED50}" srcOrd="0" destOrd="0" presId="urn:microsoft.com/office/officeart/2008/layout/LinedList"/>
    <dgm:cxn modelId="{971E0961-487D-42CD-99E8-830E8F878587}" type="presParOf" srcId="{C650F0BC-26B1-4CFA-A961-54EDB7091765}" destId="{060E5412-B954-41C0-AD89-F2BD5483811F}" srcOrd="0" destOrd="0" presId="urn:microsoft.com/office/officeart/2008/layout/LinedList"/>
    <dgm:cxn modelId="{14139A85-A0E0-4A32-B327-379EA835A122}" type="presParOf" srcId="{C650F0BC-26B1-4CFA-A961-54EDB7091765}" destId="{4E1E4C04-C593-4968-97D7-D8B2253CA458}" srcOrd="1" destOrd="0" presId="urn:microsoft.com/office/officeart/2008/layout/LinedList"/>
    <dgm:cxn modelId="{96402888-FEED-4234-AF41-5D4FDFD65530}" type="presParOf" srcId="{4E1E4C04-C593-4968-97D7-D8B2253CA458}" destId="{DEF24266-9C59-4C09-8041-BAAED561BB8E}" srcOrd="0" destOrd="0" presId="urn:microsoft.com/office/officeart/2008/layout/LinedList"/>
    <dgm:cxn modelId="{2CD4957A-9DFC-4F7E-8982-550C530D706B}" type="presParOf" srcId="{4E1E4C04-C593-4968-97D7-D8B2253CA458}" destId="{033C89E5-82EE-4BD4-9231-B7805232EA0C}" srcOrd="1" destOrd="0" presId="urn:microsoft.com/office/officeart/2008/layout/LinedList"/>
    <dgm:cxn modelId="{4C18FE79-BFCD-4B17-9123-DDD041048C4E}" type="presParOf" srcId="{C650F0BC-26B1-4CFA-A961-54EDB7091765}" destId="{518CEC8E-58D0-4E2E-930C-0C3A71A428C0}" srcOrd="2" destOrd="0" presId="urn:microsoft.com/office/officeart/2008/layout/LinedList"/>
    <dgm:cxn modelId="{BB95887A-4FF5-48C7-88DA-65B4A9A7637F}" type="presParOf" srcId="{C650F0BC-26B1-4CFA-A961-54EDB7091765}" destId="{5AC7126A-EBE8-48F7-B024-A9D7C6F18CED}" srcOrd="3" destOrd="0" presId="urn:microsoft.com/office/officeart/2008/layout/LinedList"/>
    <dgm:cxn modelId="{A3F3B29E-42A6-4FAC-B507-A68E995DD094}" type="presParOf" srcId="{5AC7126A-EBE8-48F7-B024-A9D7C6F18CED}" destId="{DF437603-E31D-49B5-8012-955F0C05676E}" srcOrd="0" destOrd="0" presId="urn:microsoft.com/office/officeart/2008/layout/LinedList"/>
    <dgm:cxn modelId="{6F1555BC-7AFD-4785-BB59-1FB2F0D9AD49}" type="presParOf" srcId="{5AC7126A-EBE8-48F7-B024-A9D7C6F18CED}" destId="{62E06B54-D9BE-43AA-8759-52A9D3AF1B7F}" srcOrd="1" destOrd="0" presId="urn:microsoft.com/office/officeart/2008/layout/LinedList"/>
    <dgm:cxn modelId="{45D082D4-03D2-4612-B8FC-66A34DCE4E11}" type="presParOf" srcId="{C650F0BC-26B1-4CFA-A961-54EDB7091765}" destId="{D0D6F906-157F-4F39-ABFF-94AFCCE9DFD2}" srcOrd="4" destOrd="0" presId="urn:microsoft.com/office/officeart/2008/layout/LinedList"/>
    <dgm:cxn modelId="{68E555C2-7106-444D-9F35-4D04BD0908D3}" type="presParOf" srcId="{C650F0BC-26B1-4CFA-A961-54EDB7091765}" destId="{E983870E-07B4-4AA3-B6BB-770BEC22BE79}" srcOrd="5" destOrd="0" presId="urn:microsoft.com/office/officeart/2008/layout/LinedList"/>
    <dgm:cxn modelId="{C8C0D0A2-12FA-41C0-9902-17038AD994CE}" type="presParOf" srcId="{E983870E-07B4-4AA3-B6BB-770BEC22BE79}" destId="{2FC2A461-4A01-4D77-BF70-F2C25E72ED03}" srcOrd="0" destOrd="0" presId="urn:microsoft.com/office/officeart/2008/layout/LinedList"/>
    <dgm:cxn modelId="{F19FEE43-ED22-4C95-A637-6DE111D59643}" type="presParOf" srcId="{E983870E-07B4-4AA3-B6BB-770BEC22BE79}" destId="{DEF06EB4-6194-47DA-AE9D-D725F48105E0}" srcOrd="1" destOrd="0" presId="urn:microsoft.com/office/officeart/2008/layout/LinedList"/>
    <dgm:cxn modelId="{D838C13B-ECBC-4DF1-8F5C-F72C186239A4}" type="presParOf" srcId="{C650F0BC-26B1-4CFA-A961-54EDB7091765}" destId="{900D6583-6EE9-4F76-A903-E149F3437E89}" srcOrd="6" destOrd="0" presId="urn:microsoft.com/office/officeart/2008/layout/LinedList"/>
    <dgm:cxn modelId="{71BDDC07-32C1-454F-A148-15F84276E9FF}" type="presParOf" srcId="{C650F0BC-26B1-4CFA-A961-54EDB7091765}" destId="{5D62BCCC-55FA-446F-8AB1-319329E1BF14}" srcOrd="7" destOrd="0" presId="urn:microsoft.com/office/officeart/2008/layout/LinedList"/>
    <dgm:cxn modelId="{F7CAB749-871D-4685-A813-88CB6FC2DB83}" type="presParOf" srcId="{5D62BCCC-55FA-446F-8AB1-319329E1BF14}" destId="{B49F0678-1FB3-4FC7-969C-0FC864D6F42C}" srcOrd="0" destOrd="0" presId="urn:microsoft.com/office/officeart/2008/layout/LinedList"/>
    <dgm:cxn modelId="{91BA8DCB-9312-49A7-8B1C-D1BDF32397F4}" type="presParOf" srcId="{5D62BCCC-55FA-446F-8AB1-319329E1BF14}" destId="{52988AA5-B07B-450A-8710-EBA0109861D7}" srcOrd="1" destOrd="0" presId="urn:microsoft.com/office/officeart/2008/layout/LinedList"/>
    <dgm:cxn modelId="{50D78CB2-785E-4185-9D37-10A00403FD76}" type="presParOf" srcId="{C650F0BC-26B1-4CFA-A961-54EDB7091765}" destId="{5BF6F936-D9C0-4C14-802D-3592DDA6F9A4}" srcOrd="8" destOrd="0" presId="urn:microsoft.com/office/officeart/2008/layout/LinedList"/>
    <dgm:cxn modelId="{D30D05CA-B2AF-4BCC-927D-3921588189F3}" type="presParOf" srcId="{C650F0BC-26B1-4CFA-A961-54EDB7091765}" destId="{DFA826FF-8E0D-4B1A-A232-F1AB61904833}" srcOrd="9" destOrd="0" presId="urn:microsoft.com/office/officeart/2008/layout/LinedList"/>
    <dgm:cxn modelId="{9DC54B41-8641-44B5-A02A-83B7AE95135A}" type="presParOf" srcId="{DFA826FF-8E0D-4B1A-A232-F1AB61904833}" destId="{007DC117-6C3E-4071-A064-9641F014ED50}" srcOrd="0" destOrd="0" presId="urn:microsoft.com/office/officeart/2008/layout/LinedList"/>
    <dgm:cxn modelId="{4928D714-BE2C-4878-9DA6-C08CCE3E52C2}" type="presParOf" srcId="{DFA826FF-8E0D-4B1A-A232-F1AB61904833}" destId="{1BACDB8F-B84C-4DE3-A113-5F4F931C4170}" srcOrd="1" destOrd="0" presId="urn:microsoft.com/office/officeart/2008/layout/LinedList"/>
    <dgm:cxn modelId="{FE64A8A2-8A71-4955-9899-753D6E17ADC0}" type="presParOf" srcId="{C650F0BC-26B1-4CFA-A961-54EDB7091765}" destId="{EA53AF28-7942-44B6-8C98-43A91ACE46A2}" srcOrd="10" destOrd="0" presId="urn:microsoft.com/office/officeart/2008/layout/LinedList"/>
    <dgm:cxn modelId="{288DAB59-0249-4BF8-A2B7-2F569BE8946D}" type="presParOf" srcId="{C650F0BC-26B1-4CFA-A961-54EDB7091765}" destId="{2B0E7D87-631E-44ED-9E6E-A68D805F7527}" srcOrd="11" destOrd="0" presId="urn:microsoft.com/office/officeart/2008/layout/LinedList"/>
    <dgm:cxn modelId="{4780BAF3-FC61-4126-B299-0F4BA716C274}" type="presParOf" srcId="{2B0E7D87-631E-44ED-9E6E-A68D805F7527}" destId="{31A1CDF2-D332-449C-B44D-41D5680FE5BF}" srcOrd="0" destOrd="0" presId="urn:microsoft.com/office/officeart/2008/layout/LinedList"/>
    <dgm:cxn modelId="{BA1F9BA2-BC30-4DF6-B71D-6C4D978B97F8}" type="presParOf" srcId="{2B0E7D87-631E-44ED-9E6E-A68D805F7527}" destId="{201E9D45-C025-4A8A-A236-EABA1C41B4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5DED-BDBC-4AD9-BE63-A073FD462EA0}">
      <dsp:nvSpPr>
        <dsp:cNvPr id="0" name=""/>
        <dsp:cNvSpPr/>
      </dsp:nvSpPr>
      <dsp:spPr>
        <a:xfrm>
          <a:off x="0" y="0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3157B-5160-47F5-BD6A-6AFBF63038EA}">
      <dsp:nvSpPr>
        <dsp:cNvPr id="0" name=""/>
        <dsp:cNvSpPr/>
      </dsp:nvSpPr>
      <dsp:spPr>
        <a:xfrm>
          <a:off x="0" y="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Economical impacts – influence on food prices, </a:t>
          </a:r>
          <a:r>
            <a:rPr lang="en-US" sz="2200" kern="1200"/>
            <a:t> </a:t>
          </a:r>
          <a:r>
            <a:rPr lang="cs-CZ" sz="2200" kern="1200"/>
            <a:t>influence </a:t>
          </a:r>
          <a:r>
            <a:rPr lang="en-US" sz="2200" kern="1200"/>
            <a:t>on the reduction of wages of local residents</a:t>
          </a:r>
          <a:r>
            <a:rPr lang="cs-CZ" sz="2200" kern="1200"/>
            <a:t>, </a:t>
          </a:r>
          <a:r>
            <a:rPr lang="en-US" sz="2200" kern="1200"/>
            <a:t>Influence on the rise in housing and rental prices</a:t>
          </a:r>
          <a:r>
            <a:rPr lang="cs-CZ" sz="2200" kern="1200"/>
            <a:t> and direct state e</a:t>
          </a:r>
          <a:r>
            <a:rPr lang="en-US" sz="2200" kern="1200"/>
            <a:t>xpenditure on </a:t>
          </a:r>
          <a:r>
            <a:rPr lang="cs-CZ" sz="2200" kern="1200"/>
            <a:t>r</a:t>
          </a:r>
          <a:r>
            <a:rPr lang="en-US" sz="2200" kern="1200"/>
            <a:t>efugees</a:t>
          </a:r>
          <a:r>
            <a:rPr lang="cs-CZ" sz="2200" kern="1200"/>
            <a:t>.</a:t>
          </a:r>
          <a:endParaRPr lang="en-US" sz="2200" kern="1200"/>
        </a:p>
      </dsp:txBody>
      <dsp:txXfrm>
        <a:off x="0" y="0"/>
        <a:ext cx="6506304" cy="1394460"/>
      </dsp:txXfrm>
    </dsp:sp>
    <dsp:sp modelId="{E48E6C6A-7B5C-4AF2-818B-7EF42714E94F}">
      <dsp:nvSpPr>
        <dsp:cNvPr id="0" name=""/>
        <dsp:cNvSpPr/>
      </dsp:nvSpPr>
      <dsp:spPr>
        <a:xfrm>
          <a:off x="0" y="1394460"/>
          <a:ext cx="6506304" cy="0"/>
        </a:xfrm>
        <a:prstGeom prst="line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accent2">
              <a:hueOff val="-55218"/>
              <a:satOff val="-18112"/>
              <a:lumOff val="-6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B387-FE5A-4BA9-86BC-D866AA55BF1F}">
      <dsp:nvSpPr>
        <dsp:cNvPr id="0" name=""/>
        <dsp:cNvSpPr/>
      </dsp:nvSpPr>
      <dsp:spPr>
        <a:xfrm>
          <a:off x="0" y="139446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Social impacts – internal displacement of persons, s</a:t>
          </a:r>
          <a:r>
            <a:rPr lang="en-US" sz="2200" kern="1200"/>
            <a:t>ocial inequalities between refugees and local people, </a:t>
          </a:r>
          <a:r>
            <a:rPr lang="cs-CZ" sz="2200" kern="1200"/>
            <a:t>e</a:t>
          </a:r>
          <a:r>
            <a:rPr lang="en-US" sz="2200" kern="1200"/>
            <a:t>thnic tension.</a:t>
          </a:r>
        </a:p>
      </dsp:txBody>
      <dsp:txXfrm>
        <a:off x="0" y="1394460"/>
        <a:ext cx="6506304" cy="1394460"/>
      </dsp:txXfrm>
    </dsp:sp>
    <dsp:sp modelId="{63485E10-9428-4548-8CFC-5AE780806B7B}">
      <dsp:nvSpPr>
        <dsp:cNvPr id="0" name=""/>
        <dsp:cNvSpPr/>
      </dsp:nvSpPr>
      <dsp:spPr>
        <a:xfrm>
          <a:off x="0" y="2788920"/>
          <a:ext cx="6506304" cy="0"/>
        </a:xfrm>
        <a:prstGeom prst="line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accent2">
              <a:hueOff val="-110436"/>
              <a:satOff val="-36223"/>
              <a:lumOff val="-1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C46DD-36CE-49FF-982D-3016A2703FC0}">
      <dsp:nvSpPr>
        <dsp:cNvPr id="0" name=""/>
        <dsp:cNvSpPr/>
      </dsp:nvSpPr>
      <dsp:spPr>
        <a:xfrm>
          <a:off x="0" y="278892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Environmental impacts – </a:t>
          </a:r>
          <a:r>
            <a:rPr lang="en-US" sz="2200" kern="1200"/>
            <a:t>increase in the slums</a:t>
          </a:r>
          <a:r>
            <a:rPr lang="cs-CZ" sz="2200" kern="1200"/>
            <a:t>, p</a:t>
          </a:r>
          <a:r>
            <a:rPr lang="en-US" sz="2200" kern="1200"/>
            <a:t>ollution or depletion of water</a:t>
          </a:r>
          <a:r>
            <a:rPr lang="cs-CZ" sz="2200" kern="1200"/>
            <a:t>, d</a:t>
          </a:r>
          <a:r>
            <a:rPr lang="en-US" sz="2200" kern="1200"/>
            <a:t>eforestation</a:t>
          </a:r>
          <a:r>
            <a:rPr lang="cs-CZ" sz="2200" kern="1200"/>
            <a:t>, s</a:t>
          </a:r>
          <a:r>
            <a:rPr lang="en-US" sz="2200" kern="1200"/>
            <a:t>oil degradation</a:t>
          </a:r>
          <a:r>
            <a:rPr lang="cs-CZ" sz="2200" kern="1200"/>
            <a:t>.</a:t>
          </a:r>
          <a:endParaRPr lang="en-US" sz="2200" kern="1200"/>
        </a:p>
      </dsp:txBody>
      <dsp:txXfrm>
        <a:off x="0" y="2788920"/>
        <a:ext cx="6506304" cy="1394460"/>
      </dsp:txXfrm>
    </dsp:sp>
    <dsp:sp modelId="{AD04F3B8-A8A9-4A10-9C4F-906FAC4506E0}">
      <dsp:nvSpPr>
        <dsp:cNvPr id="0" name=""/>
        <dsp:cNvSpPr/>
      </dsp:nvSpPr>
      <dsp:spPr>
        <a:xfrm>
          <a:off x="0" y="4183380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5B26B-F628-43FF-942A-0C26FDF307C3}">
      <dsp:nvSpPr>
        <dsp:cNvPr id="0" name=""/>
        <dsp:cNvSpPr/>
      </dsp:nvSpPr>
      <dsp:spPr>
        <a:xfrm>
          <a:off x="0" y="418338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Political-security impacts - i</a:t>
          </a:r>
          <a:r>
            <a:rPr lang="en-US" sz="2200" kern="1200"/>
            <a:t>ncrease in terrorism</a:t>
          </a:r>
          <a:r>
            <a:rPr lang="cs-CZ" sz="2200" kern="1200"/>
            <a:t>, i</a:t>
          </a:r>
          <a:r>
            <a:rPr lang="en-US" sz="2200" kern="1200"/>
            <a:t>ncrease in trafficking and crime</a:t>
          </a:r>
          <a:r>
            <a:rPr lang="cs-CZ" sz="2200" kern="1200"/>
            <a:t>, b</a:t>
          </a:r>
          <a:r>
            <a:rPr lang="en-US" sz="2200" kern="1200"/>
            <a:t>ilateral tensions between neighboring countries</a:t>
          </a:r>
          <a:r>
            <a:rPr lang="cs-CZ" sz="2200" kern="1200"/>
            <a:t>.</a:t>
          </a:r>
          <a:endParaRPr lang="en-US" sz="2200" kern="1200"/>
        </a:p>
      </dsp:txBody>
      <dsp:txXfrm>
        <a:off x="0" y="4183380"/>
        <a:ext cx="6506304" cy="1394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E5412-B954-41C0-AD89-F2BD5483811F}">
      <dsp:nvSpPr>
        <dsp:cNvPr id="0" name=""/>
        <dsp:cNvSpPr/>
      </dsp:nvSpPr>
      <dsp:spPr>
        <a:xfrm>
          <a:off x="0" y="2723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24266-9C59-4C09-8041-BAAED561BB8E}">
      <dsp:nvSpPr>
        <dsp:cNvPr id="0" name=""/>
        <dsp:cNvSpPr/>
      </dsp:nvSpPr>
      <dsp:spPr>
        <a:xfrm>
          <a:off x="0" y="2723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a) </a:t>
          </a:r>
          <a:r>
            <a:rPr lang="en-US" sz="1900" b="1" kern="1200"/>
            <a:t>Attacks between sending state and refugees</a:t>
          </a:r>
          <a:r>
            <a:rPr lang="en-US" sz="1900" kern="1200"/>
            <a:t> (The violence occurs between refugees and government of sending state)</a:t>
          </a:r>
        </a:p>
      </dsp:txBody>
      <dsp:txXfrm>
        <a:off x="0" y="2723"/>
        <a:ext cx="6506304" cy="928732"/>
      </dsp:txXfrm>
    </dsp:sp>
    <dsp:sp modelId="{518CEC8E-58D0-4E2E-930C-0C3A71A428C0}">
      <dsp:nvSpPr>
        <dsp:cNvPr id="0" name=""/>
        <dsp:cNvSpPr/>
      </dsp:nvSpPr>
      <dsp:spPr>
        <a:xfrm>
          <a:off x="0" y="931455"/>
          <a:ext cx="6506304" cy="0"/>
        </a:xfrm>
        <a:prstGeom prst="line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accent2">
              <a:hueOff val="-33131"/>
              <a:satOff val="-10867"/>
              <a:lumOff val="-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7603-E31D-49B5-8012-955F0C05676E}">
      <dsp:nvSpPr>
        <dsp:cNvPr id="0" name=""/>
        <dsp:cNvSpPr/>
      </dsp:nvSpPr>
      <dsp:spPr>
        <a:xfrm>
          <a:off x="0" y="931455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b) </a:t>
          </a:r>
          <a:r>
            <a:rPr lang="en-US" sz="1900" b="1" kern="1200"/>
            <a:t>Attacks between receiving state and refugees</a:t>
          </a:r>
          <a:r>
            <a:rPr lang="en-US" sz="1900" kern="1200"/>
            <a:t> (The violence occurs between refugees and government of receiving state)</a:t>
          </a:r>
        </a:p>
      </dsp:txBody>
      <dsp:txXfrm>
        <a:off x="0" y="931455"/>
        <a:ext cx="6506304" cy="928732"/>
      </dsp:txXfrm>
    </dsp:sp>
    <dsp:sp modelId="{D0D6F906-157F-4F39-ABFF-94AFCCE9DFD2}">
      <dsp:nvSpPr>
        <dsp:cNvPr id="0" name=""/>
        <dsp:cNvSpPr/>
      </dsp:nvSpPr>
      <dsp:spPr>
        <a:xfrm>
          <a:off x="0" y="1860187"/>
          <a:ext cx="6506304" cy="0"/>
        </a:xfrm>
        <a:prstGeom prst="line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accent2">
              <a:hueOff val="-66262"/>
              <a:satOff val="-21734"/>
              <a:lumOff val="-7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2A461-4A01-4D77-BF70-F2C25E72ED03}">
      <dsp:nvSpPr>
        <dsp:cNvPr id="0" name=""/>
        <dsp:cNvSpPr/>
      </dsp:nvSpPr>
      <dsp:spPr>
        <a:xfrm>
          <a:off x="0" y="1860187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c) </a:t>
          </a:r>
          <a:r>
            <a:rPr lang="en-US" sz="1900" b="1" kern="1200"/>
            <a:t>Ethnic or factual violence among refugees</a:t>
          </a:r>
          <a:r>
            <a:rPr lang="en-US" sz="1900" kern="1200"/>
            <a:t> (The violence occurs between groups of refugees)</a:t>
          </a:r>
        </a:p>
      </dsp:txBody>
      <dsp:txXfrm>
        <a:off x="0" y="1860187"/>
        <a:ext cx="6506304" cy="928732"/>
      </dsp:txXfrm>
    </dsp:sp>
    <dsp:sp modelId="{900D6583-6EE9-4F76-A903-E149F3437E89}">
      <dsp:nvSpPr>
        <dsp:cNvPr id="0" name=""/>
        <dsp:cNvSpPr/>
      </dsp:nvSpPr>
      <dsp:spPr>
        <a:xfrm>
          <a:off x="0" y="2788919"/>
          <a:ext cx="6506304" cy="0"/>
        </a:xfrm>
        <a:prstGeom prst="line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accent2">
              <a:hueOff val="-99392"/>
              <a:satOff val="-32601"/>
              <a:lumOff val="-1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F0678-1FB3-4FC7-969C-0FC864D6F42C}">
      <dsp:nvSpPr>
        <dsp:cNvPr id="0" name=""/>
        <dsp:cNvSpPr/>
      </dsp:nvSpPr>
      <dsp:spPr>
        <a:xfrm>
          <a:off x="0" y="2788919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d) </a:t>
          </a:r>
          <a:r>
            <a:rPr lang="en-US" sz="1900" b="1" kern="1200"/>
            <a:t>Internal violence within receiving state</a:t>
          </a:r>
          <a:r>
            <a:rPr lang="en-US" sz="1900" kern="1200"/>
            <a:t> (The violence occurs between refugees and local population of receiving state)</a:t>
          </a:r>
        </a:p>
      </dsp:txBody>
      <dsp:txXfrm>
        <a:off x="0" y="2788919"/>
        <a:ext cx="6506304" cy="928732"/>
      </dsp:txXfrm>
    </dsp:sp>
    <dsp:sp modelId="{5BF6F936-D9C0-4C14-802D-3592DDA6F9A4}">
      <dsp:nvSpPr>
        <dsp:cNvPr id="0" name=""/>
        <dsp:cNvSpPr/>
      </dsp:nvSpPr>
      <dsp:spPr>
        <a:xfrm>
          <a:off x="0" y="3717652"/>
          <a:ext cx="6506304" cy="0"/>
        </a:xfrm>
        <a:prstGeom prst="line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accent2">
              <a:hueOff val="-132523"/>
              <a:satOff val="-43468"/>
              <a:lumOff val="-15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C117-6C3E-4071-A064-9641F014ED50}">
      <dsp:nvSpPr>
        <dsp:cNvPr id="0" name=""/>
        <dsp:cNvSpPr/>
      </dsp:nvSpPr>
      <dsp:spPr>
        <a:xfrm>
          <a:off x="0" y="3717652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e) </a:t>
          </a:r>
          <a:r>
            <a:rPr lang="en-US" sz="1900" b="1" kern="1200"/>
            <a:t>Interstate war or unilateral intervention</a:t>
          </a:r>
          <a:r>
            <a:rPr lang="en-US" sz="1900" kern="1200"/>
            <a:t> (Refugees and the government of more than one state are involved in violence)</a:t>
          </a:r>
        </a:p>
      </dsp:txBody>
      <dsp:txXfrm>
        <a:off x="0" y="3717652"/>
        <a:ext cx="6506304" cy="928732"/>
      </dsp:txXfrm>
    </dsp:sp>
    <dsp:sp modelId="{EA53AF28-7942-44B6-8C98-43A91ACE46A2}">
      <dsp:nvSpPr>
        <dsp:cNvPr id="0" name=""/>
        <dsp:cNvSpPr/>
      </dsp:nvSpPr>
      <dsp:spPr>
        <a:xfrm>
          <a:off x="0" y="4646384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1CDF2-D332-449C-B44D-41D5680FE5BF}">
      <dsp:nvSpPr>
        <dsp:cNvPr id="0" name=""/>
        <dsp:cNvSpPr/>
      </dsp:nvSpPr>
      <dsp:spPr>
        <a:xfrm>
          <a:off x="0" y="4646384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FF0000"/>
              </a:solidFill>
            </a:rPr>
            <a:t>f) </a:t>
          </a:r>
          <a:r>
            <a:rPr lang="en-US" sz="1900" b="1" kern="1200" dirty="0">
              <a:solidFill>
                <a:srgbClr val="FF0000"/>
              </a:solidFill>
            </a:rPr>
            <a:t>Attacks between refugees and transnational VNSA</a:t>
          </a:r>
          <a:r>
            <a:rPr lang="en-US" sz="1900" kern="1200" dirty="0">
              <a:solidFill>
                <a:srgbClr val="FF0000"/>
              </a:solidFill>
            </a:rPr>
            <a:t> </a:t>
          </a:r>
          <a:r>
            <a:rPr lang="en-US" sz="1900" kern="1200" dirty="0"/>
            <a:t>(The violence occurs between refugees and transnational VNSA (( non-state armed groups operating across several countries))</a:t>
          </a:r>
        </a:p>
      </dsp:txBody>
      <dsp:txXfrm>
        <a:off x="0" y="4646384"/>
        <a:ext cx="6506304" cy="92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783E-B794-4ACC-A89F-65C3D3DE6853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394F-3B50-4842-B106-1BE0CEE9D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87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2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6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15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East Africa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BSSn4457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Complexes</a:t>
            </a:r>
            <a:r>
              <a:rPr lang="cs-CZ" dirty="0"/>
              <a:t> </a:t>
            </a:r>
          </a:p>
          <a:p>
            <a:r>
              <a:rPr lang="cs-CZ" dirty="0"/>
              <a:t>12/10/2023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EAB2A-9602-44D2-AAE6-45D2DB07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Eritrea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D2110-B0AC-4D40-A3B6-2F101EBC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46772"/>
            <a:ext cx="9601200" cy="5798634"/>
          </a:xfrm>
        </p:spPr>
        <p:txBody>
          <a:bodyPr/>
          <a:lstStyle/>
          <a:p>
            <a:r>
              <a:rPr lang="cs-CZ" dirty="0"/>
              <a:t>4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Christians</a:t>
            </a:r>
            <a:r>
              <a:rPr lang="cs-CZ" dirty="0"/>
              <a:t> 50%,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Sunni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Muslim 48%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Ethiopian-Eritrean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Federation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1952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1993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Conflicts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neighboring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states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There have never been national </a:t>
            </a:r>
            <a:r>
              <a:rPr lang="en-US" i="0" dirty="0">
                <a:solidFill>
                  <a:schemeClr val="tx1"/>
                </a:solidFill>
                <a:effectLst/>
              </a:rPr>
              <a:t>elections in Eritrea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since independence in 1993</a:t>
            </a:r>
            <a:endParaRPr lang="cs-CZ" b="0" i="0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</a:rPr>
              <a:t>People's Front for Democracy and Justice </a:t>
            </a:r>
            <a:r>
              <a:rPr lang="cs-CZ" dirty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>
                <a:solidFill>
                  <a:schemeClr val="tx1"/>
                </a:solidFill>
              </a:rPr>
              <a:t>(PFDJ)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Isaias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Afewerki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/>
              <a:t>Eritrean-Ethiopian War 1998-200</a:t>
            </a:r>
            <a:r>
              <a:rPr lang="cs-CZ" dirty="0"/>
              <a:t>0/2018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D2283E-1A02-40BD-B32F-6C6485B6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73" y="2783602"/>
            <a:ext cx="4953000" cy="40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6DEF0-9925-41F6-BA8B-5606DA19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Djibouti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2B64E-2495-4A06-98DA-2F0C88D9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742950"/>
            <a:ext cx="9601200" cy="6204260"/>
          </a:xfrm>
        </p:spPr>
        <p:txBody>
          <a:bodyPr/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1 mil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inhabitants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Sunni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Muslim 94%,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Christian 6% (mainly foreign-born residents) </a:t>
            </a:r>
            <a:endParaRPr lang="cs-CZ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Somali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(Issa)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60%, Afar 35%, other 5% (mostly Yemeni Arab, also French, Ethiopian, and Italian)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1977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1991-1994,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People's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Rally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for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Progress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x 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Front for the Restoration of Unity and Democracy (FRUD)</a:t>
            </a:r>
            <a:endParaRPr lang="cs-CZ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Ismaïl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Omar Guelleh</a:t>
            </a:r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1999-2023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0C40BB-8A1F-436E-BDAB-FF44D873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8204415" y="2673626"/>
            <a:ext cx="3784175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8EB40-5610-4197-BE75-502A1FEC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8" y="0"/>
            <a:ext cx="9601200" cy="66907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Terrorism</a:t>
            </a:r>
            <a:r>
              <a:rPr lang="cs-CZ" dirty="0"/>
              <a:t> in East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48667-E198-4F0B-9200-8F4B1A70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98" y="485078"/>
            <a:ext cx="9601200" cy="5887843"/>
          </a:xfrm>
        </p:spPr>
        <p:txBody>
          <a:bodyPr/>
          <a:lstStyle/>
          <a:p>
            <a:r>
              <a:rPr lang="cs-CZ" dirty="0" err="1"/>
              <a:t>Jabha</a:t>
            </a:r>
            <a:r>
              <a:rPr lang="cs-CZ" dirty="0"/>
              <a:t> East </a:t>
            </a:r>
            <a:r>
              <a:rPr lang="cs-CZ" dirty="0" err="1"/>
              <a:t>Africa</a:t>
            </a:r>
            <a:r>
              <a:rPr lang="cs-CZ" dirty="0"/>
              <a:t>/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in East </a:t>
            </a:r>
            <a:r>
              <a:rPr lang="cs-CZ" dirty="0" err="1"/>
              <a:t>Africa</a:t>
            </a:r>
            <a:endParaRPr lang="cs-CZ" dirty="0"/>
          </a:p>
          <a:p>
            <a:r>
              <a:rPr lang="cs-CZ" dirty="0"/>
              <a:t>Al-</a:t>
            </a:r>
            <a:r>
              <a:rPr lang="cs-CZ" dirty="0" err="1"/>
              <a:t>Shabaab</a:t>
            </a:r>
            <a:endParaRPr lang="cs-CZ" dirty="0"/>
          </a:p>
          <a:p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Ansar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al-Sunna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Eritrean Islamic Jihad (EIJ) 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/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Eritrean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Islamic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Salvation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Movement</a:t>
            </a:r>
            <a:endParaRPr lang="cs-CZ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Ginbot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7,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Ogaden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National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Liberation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Front,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Oromo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Liberation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Front (end in 2018)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Allied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Democratic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Forces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BFA04F-49F3-4BA4-BAC8-3C4528DC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8" y="3161629"/>
            <a:ext cx="6575502" cy="36963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600FDC-9CAB-7811-CF55-FAE3EEA344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75"/>
          <a:stretch/>
        </p:blipFill>
        <p:spPr>
          <a:xfrm>
            <a:off x="7363692" y="2650564"/>
            <a:ext cx="4326082" cy="42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B8EB40-5610-4197-BE75-502A1FEC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Terrorism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F6A368-1BAD-D71F-9857-9FB8A5006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B5A2B1-5B5C-7FF5-BBBE-942B615D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14" y="-1"/>
            <a:ext cx="6336821" cy="44084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1E3B3F-1800-2C82-94AB-729AD65B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835" y="18500"/>
            <a:ext cx="2618146" cy="43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91534-E6E6-702A-835F-FA55DFF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Deadliest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2022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8150A6-7B2F-E149-2510-AFA403793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77" y="1704109"/>
            <a:ext cx="7861796" cy="4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8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1423C-808B-C2DC-3C4C-9B0F835D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9652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r>
              <a:rPr lang="cs-CZ" dirty="0"/>
              <a:t> in Horn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9BF10-868C-294A-7A0B-8EBD80ED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90" y="419100"/>
            <a:ext cx="9601200" cy="3581400"/>
          </a:xfrm>
        </p:spPr>
        <p:txBody>
          <a:bodyPr>
            <a:normAutofit/>
          </a:bodyPr>
          <a:lstStyle/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Gulf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Aden,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Guardafui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Channel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Civil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illegally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fishing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seaboard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ships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dumping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Most of the attacks in the Horn of Africa took place outside territorial waters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E</a:t>
            </a:r>
            <a:r>
              <a:rPr lang="en-US" dirty="0" err="1">
                <a:latin typeface="+mj-lt"/>
              </a:rPr>
              <a:t>xpiry</a:t>
            </a:r>
            <a:r>
              <a:rPr lang="en-US" dirty="0">
                <a:latin typeface="+mj-lt"/>
              </a:rPr>
              <a:t> of the United Nations Security Council's (UNSC) counter-piracy </a:t>
            </a:r>
            <a:r>
              <a:rPr lang="cs-CZ" dirty="0">
                <a:latin typeface="+mj-lt"/>
              </a:rPr>
              <a:t>                   </a:t>
            </a:r>
            <a:r>
              <a:rPr lang="en-US" dirty="0">
                <a:latin typeface="+mj-lt"/>
              </a:rPr>
              <a:t>Resolution 2608 (2022)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IGAD –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Intergovernmental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Development </a:t>
            </a:r>
            <a:r>
              <a:rPr lang="cs-CZ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CEWARN.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cs typeface="Times New Roman" panose="02020603050405020304" pitchFamily="18" charset="0"/>
              </a:rPr>
              <a:t>Djibouti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Code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Conduct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2009.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A731217C-C66C-D681-84EA-A2C5D897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60" y="2646523"/>
            <a:ext cx="3088640" cy="41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alia piracy: How foreign powers are tackling it - BBC News">
            <a:extLst>
              <a:ext uri="{FF2B5EF4-FFF2-40B4-BE49-F238E27FC236}">
                <a16:creationId xmlns:a16="http://schemas.microsoft.com/office/drawing/2014/main" id="{7C26540F-D89D-DF6F-F11F-A513A80B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2" y="4000500"/>
            <a:ext cx="46641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E3998B4-CB97-6C42-7C5F-5B0A542B4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90" y="3942080"/>
            <a:ext cx="3612822" cy="28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BC793-CD80-97FE-A53C-946B5AF7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4892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Djibouti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Conduct</a:t>
            </a:r>
            <a:endParaRPr lang="cs-CZ" dirty="0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E91D8E48-CC1A-3846-AEEB-D6919A714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266" y="1473641"/>
            <a:ext cx="7380174" cy="51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0896F-E58E-4569-8CE5-DE473520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634"/>
            <a:ext cx="9601200" cy="906966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E595F1F-29EB-484C-A7A3-F5E446AAF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8" y="1202474"/>
            <a:ext cx="3164038" cy="517198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0A5E55C-5D5B-4B39-9285-0AB1230DB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9" y="1202474"/>
            <a:ext cx="3164038" cy="51719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730DFAE-5495-487B-BBCC-E6ED65BA4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42" y="1202473"/>
            <a:ext cx="3164038" cy="51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9216E-8C18-DE36-89CA-91DCE709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340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r>
              <a:rPr lang="cs-CZ" dirty="0"/>
              <a:t> </a:t>
            </a:r>
            <a:r>
              <a:rPr lang="cs-CZ" dirty="0" err="1"/>
              <a:t>Worldwide</a:t>
            </a:r>
            <a:endParaRPr lang="cs-CZ" dirty="0"/>
          </a:p>
        </p:txBody>
      </p:sp>
      <p:pic>
        <p:nvPicPr>
          <p:cNvPr id="4" name="Zástupný obsah 3" descr="The analysis of maritime piracy occurred in Southeast Asia by using  Bayesian network - ScienceDirect">
            <a:extLst>
              <a:ext uri="{FF2B5EF4-FFF2-40B4-BE49-F238E27FC236}">
                <a16:creationId xmlns:a16="http://schemas.microsoft.com/office/drawing/2014/main" id="{F92C456D-256C-92D6-891D-EBDF98CE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3" y="1438581"/>
            <a:ext cx="7591274" cy="5056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0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10987-5B07-42CB-B2B5-AD6BFB2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1"/>
            <a:ext cx="9601200" cy="79173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Piracy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1E84311-945E-454C-9CC4-B93D50410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6" y="791736"/>
            <a:ext cx="7220065" cy="3610033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9A9EAA-B60A-18E6-AF1B-8F9594B7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35" y="3574700"/>
            <a:ext cx="7220065" cy="32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7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B4EA8-B914-6786-0B6B-7B502B9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cap="all"/>
              <a:t>Regional Security Complexes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3E47878-0CED-3A3B-12B0-F574DC16E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7" y="297180"/>
            <a:ext cx="7566678" cy="5126423"/>
          </a:xfrm>
          <a:prstGeom prst="rect">
            <a:avLst/>
          </a:prstGeom>
        </p:spPr>
      </p:pic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0814E397-5399-E6EB-6BFF-02899DA6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ECCE5-8BA8-C3C6-D11C-7C8059AA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9087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Atalanta</a:t>
            </a:r>
            <a:r>
              <a:rPr lang="cs-CZ" dirty="0"/>
              <a:t> and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Shield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3BDA3-3069-3C47-562F-0A30BAC1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152937"/>
            <a:ext cx="10585174" cy="4929809"/>
          </a:xfrm>
        </p:spPr>
        <p:txBody>
          <a:bodyPr>
            <a:normAutofit/>
          </a:bodyPr>
          <a:lstStyle/>
          <a:p>
            <a:r>
              <a:rPr lang="en-AU" sz="2200" dirty="0">
                <a:latin typeface="+mj-lt"/>
              </a:rPr>
              <a:t>Other operations in EA - </a:t>
            </a:r>
            <a:r>
              <a:rPr lang="en-A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Combined Task Force 150, Combined Task Force 151, Chinese People's Liberation Army Navy participation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+mj-lt"/>
              </a:rPr>
              <a:t>Operation </a:t>
            </a:r>
            <a:r>
              <a:rPr lang="en-US" sz="2200" dirty="0" err="1">
                <a:latin typeface="+mj-lt"/>
              </a:rPr>
              <a:t>Atalanta</a:t>
            </a:r>
            <a:r>
              <a:rPr lang="en-US" sz="2200" dirty="0">
                <a:latin typeface="+mj-lt"/>
              </a:rPr>
              <a:t>, formally European Union Naval Force (EU NAVFOR) Somalia</a:t>
            </a:r>
            <a:r>
              <a:rPr lang="cs-CZ" sz="2200" dirty="0">
                <a:latin typeface="+mj-lt"/>
              </a:rPr>
              <a:t> (2008-present).</a:t>
            </a:r>
          </a:p>
          <a:p>
            <a:r>
              <a:rPr lang="en-US" sz="2200" dirty="0" err="1">
                <a:latin typeface="+mj-lt"/>
              </a:rPr>
              <a:t>Atalanta</a:t>
            </a:r>
            <a:r>
              <a:rPr lang="en-US" sz="2200" dirty="0">
                <a:latin typeface="+mj-lt"/>
              </a:rPr>
              <a:t> tasks: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•Protects vessels of the World Food </a:t>
            </a:r>
            <a:r>
              <a:rPr lang="en-US" dirty="0" err="1">
                <a:latin typeface="+mj-lt"/>
              </a:rPr>
              <a:t>Programme</a:t>
            </a:r>
            <a:r>
              <a:rPr lang="en-US" dirty="0">
                <a:latin typeface="+mj-lt"/>
              </a:rPr>
              <a:t> (WFP), African Union Mission in Somalia </a:t>
            </a:r>
            <a:r>
              <a:rPr lang="cs-CZ" dirty="0">
                <a:latin typeface="+mj-lt"/>
              </a:rPr>
              <a:t> 	</a:t>
            </a:r>
            <a:r>
              <a:rPr lang="en-US" dirty="0">
                <a:latin typeface="+mj-lt"/>
              </a:rPr>
              <a:t>(AMISOM) and other vulnerable shipping;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•Deters and disrupts piracy and armed robbery at sea;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•Monitors fishing activities off the coast of Somalia;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•Supports other EU missions and international </a:t>
            </a:r>
            <a:r>
              <a:rPr lang="cs-CZ" dirty="0" err="1">
                <a:latin typeface="+mj-lt"/>
              </a:rPr>
              <a:t>organizations</a:t>
            </a:r>
            <a:r>
              <a:rPr lang="en-US" dirty="0">
                <a:latin typeface="+mj-lt"/>
              </a:rPr>
              <a:t> working to strengthen </a:t>
            </a: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maritime security and capacity in the region.</a:t>
            </a:r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Operation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Ocean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Shield</a:t>
            </a:r>
            <a:r>
              <a:rPr lang="cs-CZ" dirty="0">
                <a:latin typeface="+mj-lt"/>
              </a:rPr>
              <a:t> (2009-2016).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31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B78A3-49DF-624F-5B07-E3E27959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dirty="0"/>
              <a:t>Influx of Refugees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9AAA28D-7DD9-90AE-77CE-CA337C1A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732" y="796384"/>
            <a:ext cx="6516343" cy="317671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" name="Zástupný obsah 3">
            <a:extLst>
              <a:ext uri="{FF2B5EF4-FFF2-40B4-BE49-F238E27FC236}">
                <a16:creationId xmlns:a16="http://schemas.microsoft.com/office/drawing/2014/main" id="{A0171CF8-7CF3-740A-4AD0-2E56E5C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5" y="389421"/>
            <a:ext cx="5187999" cy="37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890F8-2952-4AD8-87BC-22CF63CD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42" y="123716"/>
            <a:ext cx="9469315" cy="59787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/>
              <a:t>Influx of Refugees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B49A1D-14E7-4058-B0BE-1C49864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80" y="666883"/>
            <a:ext cx="9601200" cy="5845429"/>
          </a:xfrm>
        </p:spPr>
        <p:txBody>
          <a:bodyPr/>
          <a:lstStyle/>
          <a:p>
            <a:pPr marL="0" indent="0">
              <a:buNone/>
            </a:pPr>
            <a:endParaRPr lang="cs-CZ"/>
          </a:p>
          <a:p>
            <a:r>
              <a:rPr lang="en-US"/>
              <a:t>Host country – Uganda (1,4 mil), Sudan (1,1 mil), Ethiopia (850 thousand),</a:t>
            </a:r>
            <a:r>
              <a:rPr lang="cs-CZ"/>
              <a:t>Kenya (600 thousand), Tanzania (250 thousand)</a:t>
            </a:r>
            <a:endParaRPr lang="en-US"/>
          </a:p>
          <a:p>
            <a:pPr marL="0" indent="0">
              <a:buNone/>
            </a:pPr>
            <a:endParaRPr lang="cs-CZ" baseline="30000"/>
          </a:p>
          <a:p>
            <a:endParaRPr lang="cs-CZ" baseline="3000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A6FE19-4901-1330-ACE5-697F156D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44" y="2095196"/>
            <a:ext cx="7175431" cy="4507737"/>
          </a:xfrm>
          <a:prstGeom prst="rect">
            <a:avLst/>
          </a:prstGeom>
        </p:spPr>
      </p:pic>
      <p:pic>
        <p:nvPicPr>
          <p:cNvPr id="4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42F9CCD-DEA3-3E69-531F-1E80B0F1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850" y="2110033"/>
            <a:ext cx="3787141" cy="44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F74D8-7339-4E55-8A38-EC895A07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58283"/>
          </a:xfrm>
        </p:spPr>
        <p:txBody>
          <a:bodyPr/>
          <a:lstStyle/>
          <a:p>
            <a:pPr algn="ctr"/>
            <a:r>
              <a:rPr lang="cs-CZ" sz="4400"/>
              <a:t>Influx of Refugees</a:t>
            </a:r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AEF853F-EA90-4E78-98D1-B1A670C0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22"/>
            <a:ext cx="4506468" cy="3933882"/>
          </a:xfrm>
        </p:spPr>
      </p:pic>
      <p:pic>
        <p:nvPicPr>
          <p:cNvPr id="1026" name="Picture 2" descr="Document - Uganda - Refugee Statistics Map January 2021">
            <a:extLst>
              <a:ext uri="{FF2B5EF4-FFF2-40B4-BE49-F238E27FC236}">
                <a16:creationId xmlns:a16="http://schemas.microsoft.com/office/drawing/2014/main" id="{E0DD5F54-8B70-AF6D-2C4F-4ABAA2F5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4800"/>
          <a:stretch/>
        </p:blipFill>
        <p:spPr bwMode="auto">
          <a:xfrm>
            <a:off x="8255590" y="858454"/>
            <a:ext cx="3904635" cy="47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BF6FB93E-9315-BCD2-731C-B45815CBE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/>
          <a:stretch/>
        </p:blipFill>
        <p:spPr>
          <a:xfrm>
            <a:off x="3271952" y="1115122"/>
            <a:ext cx="4983638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2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1EC14-9728-4615-AEC1-5BA42C0B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Negative Impacts of Refugeeism</a:t>
            </a:r>
            <a:endParaRPr lang="cs-CZ" dirty="0"/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29529AEB-D898-97C1-6420-B5C2BB84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97813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82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AE944-B491-489A-A625-19E350D9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Refugee-Related Political Violence</a:t>
            </a:r>
            <a:endParaRPr lang="cs-CZ" dirty="0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E5357F93-445B-643D-28A3-27036524C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3868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55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475B-3790-43D4-A96F-174F36EF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926" y="70624"/>
            <a:ext cx="9601200" cy="919976"/>
          </a:xfrm>
        </p:spPr>
        <p:txBody>
          <a:bodyPr/>
          <a:lstStyle/>
          <a:p>
            <a:r>
              <a:rPr lang="cs-CZ" dirty="0" err="1"/>
              <a:t>Refugee-Related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807944C-39D4-4099-9E37-2D584A8D0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44106"/>
              </p:ext>
            </p:extLst>
          </p:nvPr>
        </p:nvGraphicFramePr>
        <p:xfrm>
          <a:off x="709961" y="789877"/>
          <a:ext cx="5386039" cy="551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B62A607-5A54-4830-8201-E3313ED4E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209704"/>
              </p:ext>
            </p:extLst>
          </p:nvPr>
        </p:nvGraphicFramePr>
        <p:xfrm>
          <a:off x="6010507" y="1291764"/>
          <a:ext cx="5471532" cy="532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77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East Africa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AAA9532-1E5E-4ACD-85E2-E1DF55A2DE1A}"/>
              </a:ext>
            </a:extLst>
          </p:cNvPr>
          <p:cNvSpPr txBox="1">
            <a:spLocks/>
          </p:cNvSpPr>
          <p:nvPr/>
        </p:nvSpPr>
        <p:spPr>
          <a:xfrm>
            <a:off x="8471423" y="228600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Eritrea, Ethiopia, Kenya, Somalia, Djibouti.</a:t>
            </a:r>
          </a:p>
          <a:p>
            <a:r>
              <a:rPr lang="en-US" sz="1600" dirty="0"/>
              <a:t>Great Lakes Region: Uganda, Burundi,</a:t>
            </a:r>
            <a:r>
              <a:rPr lang="cs-CZ" sz="1600" dirty="0"/>
              <a:t> </a:t>
            </a:r>
            <a:r>
              <a:rPr lang="en-US" sz="1600" dirty="0"/>
              <a:t>Rwanda, Tanzania, DRC, Malawi?</a:t>
            </a:r>
          </a:p>
          <a:p>
            <a:endParaRPr lang="en-US" sz="1600" dirty="0"/>
          </a:p>
          <a:p>
            <a:pPr>
              <a:buFont typeface="Franklin Gothic Book" panose="020B0503020102020204" pitchFamily="34" charset="0"/>
              <a:buNone/>
            </a:pPr>
            <a:endParaRPr lang="en-US" sz="160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F26A9A-1F92-797A-B03E-E874010F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ast Africa – Travel guide at Wikivoyage">
            <a:extLst>
              <a:ext uri="{FF2B5EF4-FFF2-40B4-BE49-F238E27FC236}">
                <a16:creationId xmlns:a16="http://schemas.microsoft.com/office/drawing/2014/main" id="{0DED4F2F-F95E-D6BA-FC4F-CBC3AC80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37" y="400050"/>
            <a:ext cx="5635811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/>
          <a:lstStyle/>
          <a:p>
            <a:pPr algn="ctr"/>
            <a:r>
              <a:rPr lang="en-US"/>
              <a:t>Facts about EA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round 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196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 million inhabitants</a:t>
            </a:r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Geography - African Great Lakes</a:t>
            </a:r>
            <a:r>
              <a:rPr lang="en-US" dirty="0">
                <a:solidFill>
                  <a:srgbClr val="222222"/>
                </a:solidFill>
                <a:latin typeface="Franklin Gothic Book" panose="020B0503020102020204" pitchFamily="34" charset="0"/>
              </a:rPr>
              <a:t>  - Victoria and </a:t>
            </a:r>
            <a:r>
              <a:rPr lang="en-US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Tanganyik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a, Mount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Kilimanjaro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 (4,900 metres),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high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concentrations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of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wild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animals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(big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five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Rwenzoris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Eastern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Rift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mountains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Ethiopian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Highlands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FSI (FFP) –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Somalia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(1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st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Djibouti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(45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Eritrea (19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                                               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Kenya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(35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th)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Ethiopia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(11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</a:t>
            </a:r>
          </a:p>
          <a:p>
            <a:endParaRPr lang="cs-CZ" baseline="30000" dirty="0">
              <a:solidFill>
                <a:srgbClr val="222222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6BDD07-3F6E-467E-9373-256A438D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73" y="2013471"/>
            <a:ext cx="4637049" cy="46370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EC2D48-AB3A-46CD-A2F1-13C4A904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15" y="3066909"/>
            <a:ext cx="6359215" cy="37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CEFFC-1C38-41CC-A019-4A355AB7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EE1A33-4F3C-47E2-A472-B81F2AD9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44" y="1222512"/>
            <a:ext cx="10944255" cy="5176427"/>
          </a:xfrm>
        </p:spPr>
      </p:pic>
    </p:spTree>
    <p:extLst>
      <p:ext uri="{BB962C8B-B14F-4D97-AF65-F5344CB8AC3E}">
        <p14:creationId xmlns:p14="http://schemas.microsoft.com/office/powerpoint/2010/main" val="244475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75E3C-9235-2E4C-B7F8-64DB2914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6" y="99391"/>
            <a:ext cx="9601200" cy="1485900"/>
          </a:xfrm>
        </p:spPr>
        <p:txBody>
          <a:bodyPr/>
          <a:lstStyle/>
          <a:p>
            <a:r>
              <a:rPr lang="cs-CZ" dirty="0"/>
              <a:t>EA –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A11F68-4B17-FD46-F5F4-C84B9D7C2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3285"/>
            <a:ext cx="4767855" cy="48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F0BF65-9725-9D77-5E2B-66F6C158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66" y="1585291"/>
            <a:ext cx="3652630" cy="37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82912-6260-4358-831B-738C875C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Somalia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62E50-5915-4FD1-8F35-E4C16348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04693"/>
            <a:ext cx="9601200" cy="50292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cs-CZ" dirty="0"/>
              <a:t>7</a:t>
            </a:r>
            <a:r>
              <a:rPr lang="en-US" dirty="0"/>
              <a:t> mil inhabitants</a:t>
            </a:r>
            <a:r>
              <a:rPr lang="cs-CZ" dirty="0"/>
              <a:t>, </a:t>
            </a:r>
            <a:r>
              <a:rPr lang="cs-CZ" dirty="0" err="1"/>
              <a:t>Sunni</a:t>
            </a:r>
            <a:r>
              <a:rPr lang="cs-CZ" dirty="0"/>
              <a:t> Muslim (</a:t>
            </a:r>
            <a:r>
              <a:rPr lang="cs-CZ" dirty="0" err="1"/>
              <a:t>Islam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Independence 1960</a:t>
            </a:r>
          </a:p>
          <a:p>
            <a:r>
              <a:rPr lang="cs-CZ" dirty="0" err="1"/>
              <a:t>Ogaden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1977-1978</a:t>
            </a:r>
          </a:p>
          <a:p>
            <a:r>
              <a:rPr lang="en-US" dirty="0"/>
              <a:t>The fall of the Barre regime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en-US" dirty="0"/>
              <a:t>and the beginning of the Civil War</a:t>
            </a:r>
            <a:r>
              <a:rPr lang="cs-CZ" dirty="0"/>
              <a:t> 1991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Courts</a:t>
            </a:r>
            <a:r>
              <a:rPr lang="cs-CZ" dirty="0"/>
              <a:t> Union – Al-</a:t>
            </a:r>
            <a:r>
              <a:rPr lang="cs-CZ" dirty="0" err="1"/>
              <a:t>Shabaab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D2FAD0-1B49-4BB8-8354-4B0CA03A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95" y="1594625"/>
            <a:ext cx="5656872" cy="42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2C628-6DFE-4D60-B979-C6E11FA8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09" y="0"/>
            <a:ext cx="9601200" cy="1601594"/>
          </a:xfrm>
        </p:spPr>
        <p:txBody>
          <a:bodyPr/>
          <a:lstStyle/>
          <a:p>
            <a:pPr algn="ctr"/>
            <a:r>
              <a:rPr lang="cs-CZ" dirty="0" err="1"/>
              <a:t>Ethiopia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3275D-3A60-4293-B563-6ED4A308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4" y="528713"/>
            <a:ext cx="9601200" cy="55421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120 mil </a:t>
            </a:r>
            <a:r>
              <a:rPr lang="en-US" dirty="0"/>
              <a:t>inhabitants</a:t>
            </a:r>
            <a:r>
              <a:rPr lang="cs-CZ" dirty="0"/>
              <a:t>, </a:t>
            </a:r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Ethiopian Orthodox 43.8%, Muslim 31.3%, Protestant 22.8%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Oromo 34.4%, Amhara  27%, Somali 6.2%, Tigray (Tigrinya) 6.1%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Ethiopian-Italian War (1935-36), occupation of Italy until 1941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The overthrow of the emperor, the new regime 1974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dirty="0" err="1"/>
              <a:t>Ogaden</a:t>
            </a:r>
            <a:r>
              <a:rPr lang="en-US" dirty="0"/>
              <a:t> war 1977-1978</a:t>
            </a:r>
          </a:p>
          <a:p>
            <a:r>
              <a:rPr lang="en-US" dirty="0"/>
              <a:t>Civil War 1974-1991</a:t>
            </a:r>
            <a:endParaRPr lang="cs-CZ" dirty="0"/>
          </a:p>
          <a:p>
            <a:r>
              <a:rPr lang="cs-CZ" dirty="0"/>
              <a:t>EPRDF - </a:t>
            </a:r>
            <a:r>
              <a:rPr lang="en-US" dirty="0"/>
              <a:t>Oromo Democratic Party (ODP), Amhara Democratic Party (ADP)Southern Ethiopian People's Democratic Movement (SEPDM) and</a:t>
            </a:r>
            <a:r>
              <a:rPr lang="cs-CZ" dirty="0"/>
              <a:t> </a:t>
            </a:r>
            <a:r>
              <a:rPr lang="en-US" dirty="0"/>
              <a:t>Tigray People's Liberation Front (TPLF)</a:t>
            </a:r>
          </a:p>
          <a:p>
            <a:r>
              <a:rPr lang="en-US" dirty="0" err="1"/>
              <a:t>Ogaden</a:t>
            </a:r>
            <a:r>
              <a:rPr lang="en-US" dirty="0"/>
              <a:t> National Liberation Front</a:t>
            </a:r>
          </a:p>
          <a:p>
            <a:r>
              <a:rPr lang="en-US" dirty="0"/>
              <a:t>Oromo Liberation Front</a:t>
            </a:r>
            <a:endParaRPr lang="cs-CZ" dirty="0"/>
          </a:p>
          <a:p>
            <a:r>
              <a:rPr lang="en-US" dirty="0"/>
              <a:t>Eritrean-Ethiopian War 1998-200</a:t>
            </a:r>
            <a:r>
              <a:rPr lang="cs-CZ" dirty="0"/>
              <a:t>0</a:t>
            </a:r>
          </a:p>
          <a:p>
            <a:r>
              <a:rPr lang="en-US" dirty="0"/>
              <a:t>Tigrayan People's Liberation Front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(</a:t>
            </a:r>
            <a:r>
              <a:rPr lang="cs-CZ" dirty="0" err="1"/>
              <a:t>Conflict</a:t>
            </a:r>
            <a:r>
              <a:rPr lang="cs-CZ" dirty="0"/>
              <a:t> 2020-2022)</a:t>
            </a:r>
            <a:endParaRPr lang="en-US" dirty="0"/>
          </a:p>
          <a:p>
            <a:endParaRPr lang="cs-CZ" dirty="0"/>
          </a:p>
          <a:p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DB7397-167D-4D46-AEAE-D70D6BCB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5" y="3620496"/>
            <a:ext cx="5510646" cy="32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7B99C-54D6-44E6-8583-CE011BA6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Kenya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A531A-6C75-4C33-BAD0-B7891536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15" y="776404"/>
            <a:ext cx="9601200" cy="5858572"/>
          </a:xfrm>
        </p:spPr>
        <p:txBody>
          <a:bodyPr/>
          <a:lstStyle/>
          <a:p>
            <a:r>
              <a:rPr lang="en-US" dirty="0"/>
              <a:t>5</a:t>
            </a:r>
            <a:r>
              <a:rPr lang="cs-CZ" dirty="0"/>
              <a:t>3</a:t>
            </a:r>
            <a:r>
              <a:rPr lang="en-US" dirty="0"/>
              <a:t> mil inhabitants,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Christian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85.5%, Muslim 10.9%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Mau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Mau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rebellion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1963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Post-election violence 2007-2008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Post-election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violence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2017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Elections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2022 – William Ruto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55C69C-B5DF-4DB6-897E-1A0AA972B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4" y="1643868"/>
            <a:ext cx="5840651" cy="4833139"/>
          </a:xfrm>
          <a:prstGeom prst="rect">
            <a:avLst/>
          </a:prstGeom>
        </p:spPr>
      </p:pic>
      <p:pic>
        <p:nvPicPr>
          <p:cNvPr id="2050" name="Picture 2" descr="Kenya - People | Britannica">
            <a:extLst>
              <a:ext uri="{FF2B5EF4-FFF2-40B4-BE49-F238E27FC236}">
                <a16:creationId xmlns:a16="http://schemas.microsoft.com/office/drawing/2014/main" id="{C2FC7EE0-EAAA-BA39-42A5-8EE45909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7" y="3538330"/>
            <a:ext cx="5161076" cy="30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27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18177</TotalTime>
  <Words>948</Words>
  <Application>Microsoft Office PowerPoint</Application>
  <PresentationFormat>Širokoúhlá obrazovka</PresentationFormat>
  <Paragraphs>112</Paragraphs>
  <Slides>27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Franklin Gothic Book</vt:lpstr>
      <vt:lpstr>Crop</vt:lpstr>
      <vt:lpstr>East Africa </vt:lpstr>
      <vt:lpstr>Regional Security Complexes</vt:lpstr>
      <vt:lpstr>East Africa</vt:lpstr>
      <vt:lpstr>Facts about EA</vt:lpstr>
      <vt:lpstr>Prezentace aplikace PowerPoint</vt:lpstr>
      <vt:lpstr>EA – Form of Government</vt:lpstr>
      <vt:lpstr>Somalia</vt:lpstr>
      <vt:lpstr>Ethiopia </vt:lpstr>
      <vt:lpstr>Kenya</vt:lpstr>
      <vt:lpstr>Eritrea</vt:lpstr>
      <vt:lpstr>Djibouti</vt:lpstr>
      <vt:lpstr>Terrorism in East Africa</vt:lpstr>
      <vt:lpstr>Terrorism</vt:lpstr>
      <vt:lpstr>Deadliest Groups of 2022</vt:lpstr>
      <vt:lpstr>Piracy in Horn of Africa</vt:lpstr>
      <vt:lpstr>Djibouti Code of Conduct</vt:lpstr>
      <vt:lpstr>Piracy</vt:lpstr>
      <vt:lpstr>Piracy Worldwide</vt:lpstr>
      <vt:lpstr>Piracy</vt:lpstr>
      <vt:lpstr>Operation Atalanta and Ocean Shield</vt:lpstr>
      <vt:lpstr>Influx of Refugees</vt:lpstr>
      <vt:lpstr>Influx of Refugees</vt:lpstr>
      <vt:lpstr>Influx of Refugees</vt:lpstr>
      <vt:lpstr>Negative Impacts of Refugeeism</vt:lpstr>
      <vt:lpstr>Refugee-Related Political Violence</vt:lpstr>
      <vt:lpstr>Refugee-Related Political Violence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205</cp:revision>
  <dcterms:created xsi:type="dcterms:W3CDTF">2017-10-06T12:11:29Z</dcterms:created>
  <dcterms:modified xsi:type="dcterms:W3CDTF">2023-10-08T17:04:48Z</dcterms:modified>
</cp:coreProperties>
</file>