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32"/>
  </p:notesMasterIdLst>
  <p:sldIdLst>
    <p:sldId id="256" r:id="rId2"/>
    <p:sldId id="323" r:id="rId3"/>
    <p:sldId id="275" r:id="rId4"/>
    <p:sldId id="276" r:id="rId5"/>
    <p:sldId id="298" r:id="rId6"/>
    <p:sldId id="324" r:id="rId7"/>
    <p:sldId id="325" r:id="rId8"/>
    <p:sldId id="289" r:id="rId9"/>
    <p:sldId id="290" r:id="rId10"/>
    <p:sldId id="291" r:id="rId11"/>
    <p:sldId id="292" r:id="rId12"/>
    <p:sldId id="306" r:id="rId13"/>
    <p:sldId id="310" r:id="rId14"/>
    <p:sldId id="311" r:id="rId15"/>
    <p:sldId id="312" r:id="rId16"/>
    <p:sldId id="329" r:id="rId17"/>
    <p:sldId id="327" r:id="rId18"/>
    <p:sldId id="313" r:id="rId19"/>
    <p:sldId id="314" r:id="rId20"/>
    <p:sldId id="317" r:id="rId21"/>
    <p:sldId id="318" r:id="rId22"/>
    <p:sldId id="328" r:id="rId23"/>
    <p:sldId id="315" r:id="rId24"/>
    <p:sldId id="319" r:id="rId25"/>
    <p:sldId id="320" r:id="rId26"/>
    <p:sldId id="321" r:id="rId27"/>
    <p:sldId id="326" r:id="rId28"/>
    <p:sldId id="316" r:id="rId29"/>
    <p:sldId id="322" r:id="rId30"/>
    <p:sldId id="30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DA32D12F-D361-436C-AEBB-AD40B59D4430}">
          <p14:sldIdLst>
            <p14:sldId id="256"/>
            <p14:sldId id="323"/>
            <p14:sldId id="275"/>
            <p14:sldId id="276"/>
            <p14:sldId id="298"/>
            <p14:sldId id="324"/>
            <p14:sldId id="325"/>
            <p14:sldId id="289"/>
            <p14:sldId id="290"/>
            <p14:sldId id="291"/>
            <p14:sldId id="292"/>
            <p14:sldId id="306"/>
            <p14:sldId id="310"/>
            <p14:sldId id="311"/>
            <p14:sldId id="312"/>
            <p14:sldId id="329"/>
            <p14:sldId id="327"/>
            <p14:sldId id="313"/>
            <p14:sldId id="314"/>
            <p14:sldId id="317"/>
            <p14:sldId id="318"/>
            <p14:sldId id="328"/>
            <p14:sldId id="315"/>
            <p14:sldId id="319"/>
            <p14:sldId id="320"/>
            <p14:sldId id="321"/>
            <p14:sldId id="326"/>
            <p14:sldId id="316"/>
            <p14:sldId id="322"/>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842A81-8A8D-435E-A7B2-0CBF0D31D390}" v="59" dt="2023-11-08T14:48:45.680"/>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3" autoAdjust="0"/>
    <p:restoredTop sz="89565" autoAdjust="0"/>
  </p:normalViewPr>
  <p:slideViewPr>
    <p:cSldViewPr snapToGrid="0">
      <p:cViewPr varScale="1">
        <p:scale>
          <a:sx n="70" d="100"/>
          <a:sy n="70" d="100"/>
        </p:scale>
        <p:origin x="108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ie Konečná" userId="e77d300807919a1d" providerId="LiveId" clId="{4ECEB652-A87A-47CA-B760-6F503A3FB2D9}"/>
    <pc:docChg chg="modSld">
      <pc:chgData name="Lucie Konečná" userId="e77d300807919a1d" providerId="LiveId" clId="{4ECEB652-A87A-47CA-B760-6F503A3FB2D9}" dt="2023-10-12T11:43:20.059" v="1" actId="123"/>
      <pc:docMkLst>
        <pc:docMk/>
      </pc:docMkLst>
      <pc:sldChg chg="modSp mod">
        <pc:chgData name="Lucie Konečná" userId="e77d300807919a1d" providerId="LiveId" clId="{4ECEB652-A87A-47CA-B760-6F503A3FB2D9}" dt="2023-10-12T11:43:14.201" v="0" actId="123"/>
        <pc:sldMkLst>
          <pc:docMk/>
          <pc:sldMk cId="2942709839" sldId="313"/>
        </pc:sldMkLst>
        <pc:spChg chg="mod">
          <ac:chgData name="Lucie Konečná" userId="e77d300807919a1d" providerId="LiveId" clId="{4ECEB652-A87A-47CA-B760-6F503A3FB2D9}" dt="2023-10-12T11:43:14.201" v="0" actId="123"/>
          <ac:spMkLst>
            <pc:docMk/>
            <pc:sldMk cId="2942709839" sldId="313"/>
            <ac:spMk id="3" creationId="{919B7CB8-5A42-F024-09B1-4D1B96C45DD4}"/>
          </ac:spMkLst>
        </pc:spChg>
      </pc:sldChg>
      <pc:sldChg chg="modSp mod">
        <pc:chgData name="Lucie Konečná" userId="e77d300807919a1d" providerId="LiveId" clId="{4ECEB652-A87A-47CA-B760-6F503A3FB2D9}" dt="2023-10-12T11:43:20.059" v="1" actId="123"/>
        <pc:sldMkLst>
          <pc:docMk/>
          <pc:sldMk cId="3656880988" sldId="314"/>
        </pc:sldMkLst>
        <pc:spChg chg="mod">
          <ac:chgData name="Lucie Konečná" userId="e77d300807919a1d" providerId="LiveId" clId="{4ECEB652-A87A-47CA-B760-6F503A3FB2D9}" dt="2023-10-12T11:43:20.059" v="1" actId="123"/>
          <ac:spMkLst>
            <pc:docMk/>
            <pc:sldMk cId="3656880988" sldId="314"/>
            <ac:spMk id="3" creationId="{919B7CB8-5A42-F024-09B1-4D1B96C45DD4}"/>
          </ac:spMkLst>
        </pc:spChg>
      </pc:sldChg>
    </pc:docChg>
  </pc:docChgLst>
  <pc:docChgLst>
    <pc:chgData name="Lucie Konečná" userId="e77d300807919a1d" providerId="LiveId" clId="{49842A81-8A8D-435E-A7B2-0CBF0D31D390}"/>
    <pc:docChg chg="undo custSel addSld modSld modSection">
      <pc:chgData name="Lucie Konečná" userId="e77d300807919a1d" providerId="LiveId" clId="{49842A81-8A8D-435E-A7B2-0CBF0D31D390}" dt="2023-11-08T16:35:16.016" v="736" actId="20577"/>
      <pc:docMkLst>
        <pc:docMk/>
      </pc:docMkLst>
      <pc:sldChg chg="modSp mod">
        <pc:chgData name="Lucie Konečná" userId="e77d300807919a1d" providerId="LiveId" clId="{49842A81-8A8D-435E-A7B2-0CBF0D31D390}" dt="2023-11-05T15:07:19.987" v="75" actId="20577"/>
        <pc:sldMkLst>
          <pc:docMk/>
          <pc:sldMk cId="2497236001" sldId="256"/>
        </pc:sldMkLst>
        <pc:spChg chg="mod">
          <ac:chgData name="Lucie Konečná" userId="e77d300807919a1d" providerId="LiveId" clId="{49842A81-8A8D-435E-A7B2-0CBF0D31D390}" dt="2023-11-05T15:07:19.987" v="75" actId="20577"/>
          <ac:spMkLst>
            <pc:docMk/>
            <pc:sldMk cId="2497236001" sldId="256"/>
            <ac:spMk id="3" creationId="{25C607AE-408D-4A1E-8B41-B0D674A46CCD}"/>
          </ac:spMkLst>
        </pc:spChg>
      </pc:sldChg>
      <pc:sldChg chg="modSp mod">
        <pc:chgData name="Lucie Konečná" userId="e77d300807919a1d" providerId="LiveId" clId="{49842A81-8A8D-435E-A7B2-0CBF0D31D390}" dt="2023-11-05T14:02:23.535" v="25" actId="20577"/>
        <pc:sldMkLst>
          <pc:docMk/>
          <pc:sldMk cId="491265574" sldId="276"/>
        </pc:sldMkLst>
        <pc:spChg chg="mod">
          <ac:chgData name="Lucie Konečná" userId="e77d300807919a1d" providerId="LiveId" clId="{49842A81-8A8D-435E-A7B2-0CBF0D31D390}" dt="2023-11-05T14:02:23.535" v="25" actId="20577"/>
          <ac:spMkLst>
            <pc:docMk/>
            <pc:sldMk cId="491265574" sldId="276"/>
            <ac:spMk id="3" creationId="{F6315E40-6CA1-4E9E-8C1B-157D4E20C76F}"/>
          </ac:spMkLst>
        </pc:spChg>
      </pc:sldChg>
      <pc:sldChg chg="addSp delSp modSp">
        <pc:chgData name="Lucie Konečná" userId="e77d300807919a1d" providerId="LiveId" clId="{49842A81-8A8D-435E-A7B2-0CBF0D31D390}" dt="2023-11-08T13:56:23.638" v="404" actId="14100"/>
        <pc:sldMkLst>
          <pc:docMk/>
          <pc:sldMk cId="1338687174" sldId="289"/>
        </pc:sldMkLst>
        <pc:picChg chg="add mod">
          <ac:chgData name="Lucie Konečná" userId="e77d300807919a1d" providerId="LiveId" clId="{49842A81-8A8D-435E-A7B2-0CBF0D31D390}" dt="2023-11-08T13:56:23.638" v="404" actId="14100"/>
          <ac:picMkLst>
            <pc:docMk/>
            <pc:sldMk cId="1338687174" sldId="289"/>
            <ac:picMk id="1026" creationId="{DA37CBA7-E62D-E306-569D-900B2B7ED84C}"/>
          </ac:picMkLst>
        </pc:picChg>
        <pc:picChg chg="mod">
          <ac:chgData name="Lucie Konečná" userId="e77d300807919a1d" providerId="LiveId" clId="{49842A81-8A8D-435E-A7B2-0CBF0D31D390}" dt="2023-11-08T13:54:44.200" v="400" actId="1076"/>
          <ac:picMkLst>
            <pc:docMk/>
            <pc:sldMk cId="1338687174" sldId="289"/>
            <ac:picMk id="2050" creationId="{C0E95C54-F920-C332-F678-BF709C4753B1}"/>
          </ac:picMkLst>
        </pc:picChg>
        <pc:picChg chg="del mod">
          <ac:chgData name="Lucie Konečná" userId="e77d300807919a1d" providerId="LiveId" clId="{49842A81-8A8D-435E-A7B2-0CBF0D31D390}" dt="2023-11-05T14:09:25.028" v="37" actId="478"/>
          <ac:picMkLst>
            <pc:docMk/>
            <pc:sldMk cId="1338687174" sldId="289"/>
            <ac:picMk id="2052" creationId="{F0E3C683-4460-85DE-2BE6-9F6221740D19}"/>
          </ac:picMkLst>
        </pc:picChg>
        <pc:picChg chg="del mod">
          <ac:chgData name="Lucie Konečná" userId="e77d300807919a1d" providerId="LiveId" clId="{49842A81-8A8D-435E-A7B2-0CBF0D31D390}" dt="2023-11-08T13:47:00.445" v="391" actId="478"/>
          <ac:picMkLst>
            <pc:docMk/>
            <pc:sldMk cId="1338687174" sldId="289"/>
            <ac:picMk id="2054" creationId="{078C80C5-D9BA-AF97-B127-39BDD49EA8ED}"/>
          </ac:picMkLst>
        </pc:picChg>
      </pc:sldChg>
      <pc:sldChg chg="modSp">
        <pc:chgData name="Lucie Konečná" userId="e77d300807919a1d" providerId="LiveId" clId="{49842A81-8A8D-435E-A7B2-0CBF0D31D390}" dt="2023-11-05T15:06:45.439" v="67" actId="1076"/>
        <pc:sldMkLst>
          <pc:docMk/>
          <pc:sldMk cId="1240428891" sldId="292"/>
        </pc:sldMkLst>
        <pc:picChg chg="mod">
          <ac:chgData name="Lucie Konečná" userId="e77d300807919a1d" providerId="LiveId" clId="{49842A81-8A8D-435E-A7B2-0CBF0D31D390}" dt="2023-11-05T15:06:45.439" v="67" actId="1076"/>
          <ac:picMkLst>
            <pc:docMk/>
            <pc:sldMk cId="1240428891" sldId="292"/>
            <ac:picMk id="4098" creationId="{070EAD63-5D6C-F814-4D77-D295D5778E61}"/>
          </ac:picMkLst>
        </pc:picChg>
      </pc:sldChg>
      <pc:sldChg chg="addSp delSp modSp mod">
        <pc:chgData name="Lucie Konečná" userId="e77d300807919a1d" providerId="LiveId" clId="{49842A81-8A8D-435E-A7B2-0CBF0D31D390}" dt="2023-11-05T15:06:38.048" v="66" actId="1076"/>
        <pc:sldMkLst>
          <pc:docMk/>
          <pc:sldMk cId="3850910450" sldId="306"/>
        </pc:sldMkLst>
        <pc:spChg chg="del">
          <ac:chgData name="Lucie Konečná" userId="e77d300807919a1d" providerId="LiveId" clId="{49842A81-8A8D-435E-A7B2-0CBF0D31D390}" dt="2023-11-05T15:05:54.198" v="59" actId="478"/>
          <ac:spMkLst>
            <pc:docMk/>
            <pc:sldMk cId="3850910450" sldId="306"/>
            <ac:spMk id="4" creationId="{A63F1522-F480-0810-0FB6-2F23A55CFD90}"/>
          </ac:spMkLst>
        </pc:spChg>
        <pc:picChg chg="add mod">
          <ac:chgData name="Lucie Konečná" userId="e77d300807919a1d" providerId="LiveId" clId="{49842A81-8A8D-435E-A7B2-0CBF0D31D390}" dt="2023-11-05T15:06:38.048" v="66" actId="1076"/>
          <ac:picMkLst>
            <pc:docMk/>
            <pc:sldMk cId="3850910450" sldId="306"/>
            <ac:picMk id="3074" creationId="{DDC61F09-3733-942C-6ABE-BD4AF44EAD7B}"/>
          </ac:picMkLst>
        </pc:picChg>
        <pc:picChg chg="del">
          <ac:chgData name="Lucie Konečná" userId="e77d300807919a1d" providerId="LiveId" clId="{49842A81-8A8D-435E-A7B2-0CBF0D31D390}" dt="2023-11-05T15:05:16.194" v="58" actId="478"/>
          <ac:picMkLst>
            <pc:docMk/>
            <pc:sldMk cId="3850910450" sldId="306"/>
            <ac:picMk id="5124" creationId="{EE7BB22C-B53A-C8FF-CEA3-B7ED47A631FD}"/>
          </ac:picMkLst>
        </pc:picChg>
        <pc:picChg chg="mod">
          <ac:chgData name="Lucie Konečná" userId="e77d300807919a1d" providerId="LiveId" clId="{49842A81-8A8D-435E-A7B2-0CBF0D31D390}" dt="2023-11-05T15:06:35.550" v="65" actId="1076"/>
          <ac:picMkLst>
            <pc:docMk/>
            <pc:sldMk cId="3850910450" sldId="306"/>
            <ac:picMk id="5128" creationId="{5F72AA25-D82A-7A02-0D8E-758051D812EB}"/>
          </ac:picMkLst>
        </pc:picChg>
      </pc:sldChg>
      <pc:sldChg chg="modSp mod">
        <pc:chgData name="Lucie Konečná" userId="e77d300807919a1d" providerId="LiveId" clId="{49842A81-8A8D-435E-A7B2-0CBF0D31D390}" dt="2023-11-08T14:35:10.089" v="700" actId="20577"/>
        <pc:sldMkLst>
          <pc:docMk/>
          <pc:sldMk cId="8853599" sldId="310"/>
        </pc:sldMkLst>
        <pc:spChg chg="mod">
          <ac:chgData name="Lucie Konečná" userId="e77d300807919a1d" providerId="LiveId" clId="{49842A81-8A8D-435E-A7B2-0CBF0D31D390}" dt="2023-11-08T14:35:10.089" v="700" actId="20577"/>
          <ac:spMkLst>
            <pc:docMk/>
            <pc:sldMk cId="8853599" sldId="310"/>
            <ac:spMk id="3" creationId="{8CBE60CA-0177-F793-6D9A-A03775EE3A9D}"/>
          </ac:spMkLst>
        </pc:spChg>
      </pc:sldChg>
      <pc:sldChg chg="addSp delSp modSp mod">
        <pc:chgData name="Lucie Konečná" userId="e77d300807919a1d" providerId="LiveId" clId="{49842A81-8A8D-435E-A7B2-0CBF0D31D390}" dt="2023-11-08T15:00:17.477" v="730" actId="2711"/>
        <pc:sldMkLst>
          <pc:docMk/>
          <pc:sldMk cId="1084822301" sldId="311"/>
        </pc:sldMkLst>
        <pc:spChg chg="mod">
          <ac:chgData name="Lucie Konečná" userId="e77d300807919a1d" providerId="LiveId" clId="{49842A81-8A8D-435E-A7B2-0CBF0D31D390}" dt="2023-11-08T15:00:17.477" v="730" actId="2711"/>
          <ac:spMkLst>
            <pc:docMk/>
            <pc:sldMk cId="1084822301" sldId="311"/>
            <ac:spMk id="3" creationId="{8CBE60CA-0177-F793-6D9A-A03775EE3A9D}"/>
          </ac:spMkLst>
        </pc:spChg>
        <pc:graphicFrameChg chg="add del mod">
          <ac:chgData name="Lucie Konečná" userId="e77d300807919a1d" providerId="LiveId" clId="{49842A81-8A8D-435E-A7B2-0CBF0D31D390}" dt="2023-11-08T14:49:20.586" v="707" actId="478"/>
          <ac:graphicFrameMkLst>
            <pc:docMk/>
            <pc:sldMk cId="1084822301" sldId="311"/>
            <ac:graphicFrameMk id="4" creationId="{8E24F94C-A70D-D8C2-2A43-03D60F11553C}"/>
          </ac:graphicFrameMkLst>
        </pc:graphicFrameChg>
        <pc:picChg chg="del mod">
          <ac:chgData name="Lucie Konečná" userId="e77d300807919a1d" providerId="LiveId" clId="{49842A81-8A8D-435E-A7B2-0CBF0D31D390}" dt="2023-11-08T14:39:08.598" v="702" actId="478"/>
          <ac:picMkLst>
            <pc:docMk/>
            <pc:sldMk cId="1084822301" sldId="311"/>
            <ac:picMk id="5" creationId="{1DEBC025-4173-3BE2-5CD3-F368C4707137}"/>
          </ac:picMkLst>
        </pc:picChg>
        <pc:picChg chg="add del mod">
          <ac:chgData name="Lucie Konečná" userId="e77d300807919a1d" providerId="LiveId" clId="{49842A81-8A8D-435E-A7B2-0CBF0D31D390}" dt="2023-11-08T14:49:34.145" v="714" actId="478"/>
          <ac:picMkLst>
            <pc:docMk/>
            <pc:sldMk cId="1084822301" sldId="311"/>
            <ac:picMk id="7" creationId="{2F088A0C-81AC-7675-7919-FC3232855E21}"/>
          </ac:picMkLst>
        </pc:picChg>
        <pc:picChg chg="add mod">
          <ac:chgData name="Lucie Konečná" userId="e77d300807919a1d" providerId="LiveId" clId="{49842A81-8A8D-435E-A7B2-0CBF0D31D390}" dt="2023-11-08T14:51:26.485" v="718" actId="14100"/>
          <ac:picMkLst>
            <pc:docMk/>
            <pc:sldMk cId="1084822301" sldId="311"/>
            <ac:picMk id="9" creationId="{6D7581D1-0996-BD0A-C6C7-DB8FC55B2C31}"/>
          </ac:picMkLst>
        </pc:picChg>
        <pc:picChg chg="mod">
          <ac:chgData name="Lucie Konečná" userId="e77d300807919a1d" providerId="LiveId" clId="{49842A81-8A8D-435E-A7B2-0CBF0D31D390}" dt="2023-11-08T14:39:14.457" v="704" actId="1076"/>
          <ac:picMkLst>
            <pc:docMk/>
            <pc:sldMk cId="1084822301" sldId="311"/>
            <ac:picMk id="7170" creationId="{C96985E7-AB23-7522-A579-8CC25E66EAA7}"/>
          </ac:picMkLst>
        </pc:picChg>
      </pc:sldChg>
      <pc:sldChg chg="modSp mod">
        <pc:chgData name="Lucie Konečná" userId="e77d300807919a1d" providerId="LiveId" clId="{49842A81-8A8D-435E-A7B2-0CBF0D31D390}" dt="2023-11-05T15:54:12.908" v="130" actId="20577"/>
        <pc:sldMkLst>
          <pc:docMk/>
          <pc:sldMk cId="3471370944" sldId="312"/>
        </pc:sldMkLst>
        <pc:spChg chg="mod">
          <ac:chgData name="Lucie Konečná" userId="e77d300807919a1d" providerId="LiveId" clId="{49842A81-8A8D-435E-A7B2-0CBF0D31D390}" dt="2023-11-05T15:54:12.908" v="130" actId="20577"/>
          <ac:spMkLst>
            <pc:docMk/>
            <pc:sldMk cId="3471370944" sldId="312"/>
            <ac:spMk id="3" creationId="{8CBE60CA-0177-F793-6D9A-A03775EE3A9D}"/>
          </ac:spMkLst>
        </pc:spChg>
      </pc:sldChg>
      <pc:sldChg chg="modSp mod">
        <pc:chgData name="Lucie Konečná" userId="e77d300807919a1d" providerId="LiveId" clId="{49842A81-8A8D-435E-A7B2-0CBF0D31D390}" dt="2023-11-05T17:17:02.117" v="334" actId="20577"/>
        <pc:sldMkLst>
          <pc:docMk/>
          <pc:sldMk cId="2942709839" sldId="313"/>
        </pc:sldMkLst>
        <pc:spChg chg="mod">
          <ac:chgData name="Lucie Konečná" userId="e77d300807919a1d" providerId="LiveId" clId="{49842A81-8A8D-435E-A7B2-0CBF0D31D390}" dt="2023-11-05T17:17:02.117" v="334" actId="20577"/>
          <ac:spMkLst>
            <pc:docMk/>
            <pc:sldMk cId="2942709839" sldId="313"/>
            <ac:spMk id="3" creationId="{919B7CB8-5A42-F024-09B1-4D1B96C45DD4}"/>
          </ac:spMkLst>
        </pc:spChg>
      </pc:sldChg>
      <pc:sldChg chg="modSp mod">
        <pc:chgData name="Lucie Konečná" userId="e77d300807919a1d" providerId="LiveId" clId="{49842A81-8A8D-435E-A7B2-0CBF0D31D390}" dt="2023-11-08T16:35:16.016" v="736" actId="20577"/>
        <pc:sldMkLst>
          <pc:docMk/>
          <pc:sldMk cId="3656880988" sldId="314"/>
        </pc:sldMkLst>
        <pc:spChg chg="mod">
          <ac:chgData name="Lucie Konečná" userId="e77d300807919a1d" providerId="LiveId" clId="{49842A81-8A8D-435E-A7B2-0CBF0D31D390}" dt="2023-11-08T16:35:16.016" v="736" actId="20577"/>
          <ac:spMkLst>
            <pc:docMk/>
            <pc:sldMk cId="3656880988" sldId="314"/>
            <ac:spMk id="3" creationId="{919B7CB8-5A42-F024-09B1-4D1B96C45DD4}"/>
          </ac:spMkLst>
        </pc:spChg>
      </pc:sldChg>
      <pc:sldChg chg="addSp delSp modSp mod">
        <pc:chgData name="Lucie Konečná" userId="e77d300807919a1d" providerId="LiveId" clId="{49842A81-8A8D-435E-A7B2-0CBF0D31D390}" dt="2023-11-08T14:00:45.161" v="412" actId="26606"/>
        <pc:sldMkLst>
          <pc:docMk/>
          <pc:sldMk cId="2919887590" sldId="315"/>
        </pc:sldMkLst>
        <pc:spChg chg="mod">
          <ac:chgData name="Lucie Konečná" userId="e77d300807919a1d" providerId="LiveId" clId="{49842A81-8A8D-435E-A7B2-0CBF0D31D390}" dt="2023-11-08T14:00:45.161" v="412" actId="26606"/>
          <ac:spMkLst>
            <pc:docMk/>
            <pc:sldMk cId="2919887590" sldId="315"/>
            <ac:spMk id="2" creationId="{7FA181CF-4A56-0EA5-1FA2-FB62C97D1610}"/>
          </ac:spMkLst>
        </pc:spChg>
        <pc:spChg chg="mod ord">
          <ac:chgData name="Lucie Konečná" userId="e77d300807919a1d" providerId="LiveId" clId="{49842A81-8A8D-435E-A7B2-0CBF0D31D390}" dt="2023-11-08T14:00:45.161" v="412" actId="26606"/>
          <ac:spMkLst>
            <pc:docMk/>
            <pc:sldMk cId="2919887590" sldId="315"/>
            <ac:spMk id="3" creationId="{8DA131E0-C441-FF36-6DCC-B70E35167BC5}"/>
          </ac:spMkLst>
        </pc:spChg>
        <pc:spChg chg="add del">
          <ac:chgData name="Lucie Konečná" userId="e77d300807919a1d" providerId="LiveId" clId="{49842A81-8A8D-435E-A7B2-0CBF0D31D390}" dt="2023-11-08T14:00:45.161" v="412" actId="26606"/>
          <ac:spMkLst>
            <pc:docMk/>
            <pc:sldMk cId="2919887590" sldId="315"/>
            <ac:spMk id="2055" creationId="{1D868099-6145-4BC0-A5EA-74BEF1776BA9}"/>
          </ac:spMkLst>
        </pc:spChg>
        <pc:spChg chg="add del">
          <ac:chgData name="Lucie Konečná" userId="e77d300807919a1d" providerId="LiveId" clId="{49842A81-8A8D-435E-A7B2-0CBF0D31D390}" dt="2023-11-08T14:00:45.161" v="412" actId="26606"/>
          <ac:spMkLst>
            <pc:docMk/>
            <pc:sldMk cId="2919887590" sldId="315"/>
            <ac:spMk id="2057" creationId="{CC1026F7-DECB-49B4-A565-518BBA445471}"/>
          </ac:spMkLst>
        </pc:spChg>
        <pc:picChg chg="del">
          <ac:chgData name="Lucie Konečná" userId="e77d300807919a1d" providerId="LiveId" clId="{49842A81-8A8D-435E-A7B2-0CBF0D31D390}" dt="2023-11-08T14:00:10.258" v="406" actId="478"/>
          <ac:picMkLst>
            <pc:docMk/>
            <pc:sldMk cId="2919887590" sldId="315"/>
            <ac:picMk id="6" creationId="{75DAC60D-84AD-8BF7-D642-6B7C843295F0}"/>
          </ac:picMkLst>
        </pc:picChg>
        <pc:picChg chg="add mod ord">
          <ac:chgData name="Lucie Konečná" userId="e77d300807919a1d" providerId="LiveId" clId="{49842A81-8A8D-435E-A7B2-0CBF0D31D390}" dt="2023-11-08T14:00:45.161" v="412" actId="26606"/>
          <ac:picMkLst>
            <pc:docMk/>
            <pc:sldMk cId="2919887590" sldId="315"/>
            <ac:picMk id="2050" creationId="{BA2561A9-8886-4109-62D9-6D5BDA4C7237}"/>
          </ac:picMkLst>
        </pc:picChg>
      </pc:sldChg>
      <pc:sldChg chg="addSp delSp modSp mod">
        <pc:chgData name="Lucie Konečná" userId="e77d300807919a1d" providerId="LiveId" clId="{49842A81-8A8D-435E-A7B2-0CBF0D31D390}" dt="2023-11-05T17:47:33.339" v="343" actId="1076"/>
        <pc:sldMkLst>
          <pc:docMk/>
          <pc:sldMk cId="2788707565" sldId="317"/>
        </pc:sldMkLst>
        <pc:spChg chg="add mod">
          <ac:chgData name="Lucie Konečná" userId="e77d300807919a1d" providerId="LiveId" clId="{49842A81-8A8D-435E-A7B2-0CBF0D31D390}" dt="2023-11-05T17:47:07.752" v="340" actId="1076"/>
          <ac:spMkLst>
            <pc:docMk/>
            <pc:sldMk cId="2788707565" sldId="317"/>
            <ac:spMk id="4" creationId="{7265B2C3-FE25-0167-0912-EC9224FB318F}"/>
          </ac:spMkLst>
        </pc:spChg>
        <pc:picChg chg="del">
          <ac:chgData name="Lucie Konečná" userId="e77d300807919a1d" providerId="LiveId" clId="{49842A81-8A8D-435E-A7B2-0CBF0D31D390}" dt="2023-11-05T17:42:29.190" v="335" actId="478"/>
          <ac:picMkLst>
            <pc:docMk/>
            <pc:sldMk cId="2788707565" sldId="317"/>
            <ac:picMk id="5" creationId="{ABAC116B-DDE8-7722-41B8-8B5F611A5E39}"/>
          </ac:picMkLst>
        </pc:picChg>
        <pc:picChg chg="mod">
          <ac:chgData name="Lucie Konečná" userId="e77d300807919a1d" providerId="LiveId" clId="{49842A81-8A8D-435E-A7B2-0CBF0D31D390}" dt="2023-11-05T17:47:33.339" v="343" actId="1076"/>
          <ac:picMkLst>
            <pc:docMk/>
            <pc:sldMk cId="2788707565" sldId="317"/>
            <ac:picMk id="7" creationId="{41E554FC-EADC-2370-0408-1131199D326D}"/>
          </ac:picMkLst>
        </pc:picChg>
        <pc:picChg chg="add mod">
          <ac:chgData name="Lucie Konečná" userId="e77d300807919a1d" providerId="LiveId" clId="{49842A81-8A8D-435E-A7B2-0CBF0D31D390}" dt="2023-11-05T17:47:02.728" v="339" actId="14100"/>
          <ac:picMkLst>
            <pc:docMk/>
            <pc:sldMk cId="2788707565" sldId="317"/>
            <ac:picMk id="4098" creationId="{4701C8C8-4F5D-DD55-B7A7-D37AE97891AF}"/>
          </ac:picMkLst>
        </pc:picChg>
      </pc:sldChg>
      <pc:sldChg chg="addSp delSp modSp mod">
        <pc:chgData name="Lucie Konečná" userId="e77d300807919a1d" providerId="LiveId" clId="{49842A81-8A8D-435E-A7B2-0CBF0D31D390}" dt="2023-11-08T13:33:14.670" v="390" actId="1076"/>
        <pc:sldMkLst>
          <pc:docMk/>
          <pc:sldMk cId="1313635078" sldId="323"/>
        </pc:sldMkLst>
        <pc:spChg chg="del mod">
          <ac:chgData name="Lucie Konečná" userId="e77d300807919a1d" providerId="LiveId" clId="{49842A81-8A8D-435E-A7B2-0CBF0D31D390}" dt="2023-11-08T13:32:59.755" v="386" actId="478"/>
          <ac:spMkLst>
            <pc:docMk/>
            <pc:sldMk cId="1313635078" sldId="323"/>
            <ac:spMk id="2" creationId="{493B4EA8-B914-6786-0B6B-7B502B9AC86F}"/>
          </ac:spMkLst>
        </pc:spChg>
        <pc:spChg chg="add del mod">
          <ac:chgData name="Lucie Konečná" userId="e77d300807919a1d" providerId="LiveId" clId="{49842A81-8A8D-435E-A7B2-0CBF0D31D390}" dt="2023-11-08T13:33:10.610" v="389" actId="478"/>
          <ac:spMkLst>
            <pc:docMk/>
            <pc:sldMk cId="1313635078" sldId="323"/>
            <ac:spMk id="5" creationId="{CB53C91D-0C43-8D3C-2FE6-EBA63BB76CE6}"/>
          </ac:spMkLst>
        </pc:spChg>
        <pc:spChg chg="del">
          <ac:chgData name="Lucie Konečná" userId="e77d300807919a1d" providerId="LiveId" clId="{49842A81-8A8D-435E-A7B2-0CBF0D31D390}" dt="2023-11-08T13:32:44.958" v="379" actId="478"/>
          <ac:spMkLst>
            <pc:docMk/>
            <pc:sldMk cId="1313635078" sldId="323"/>
            <ac:spMk id="8" creationId="{9E45093F-6943-70AE-2520-01329DA47CE0}"/>
          </ac:spMkLst>
        </pc:spChg>
        <pc:picChg chg="add del mod">
          <ac:chgData name="Lucie Konečná" userId="e77d300807919a1d" providerId="LiveId" clId="{49842A81-8A8D-435E-A7B2-0CBF0D31D390}" dt="2023-11-08T13:33:14.670" v="390" actId="1076"/>
          <ac:picMkLst>
            <pc:docMk/>
            <pc:sldMk cId="1313635078" sldId="323"/>
            <ac:picMk id="4" creationId="{63E47878-0CED-3A3B-12B0-F574DC16ECAB}"/>
          </ac:picMkLst>
        </pc:picChg>
      </pc:sldChg>
      <pc:sldChg chg="addSp delSp modSp mod">
        <pc:chgData name="Lucie Konečná" userId="e77d300807919a1d" providerId="LiveId" clId="{49842A81-8A8D-435E-A7B2-0CBF0D31D390}" dt="2023-11-05T13:53:45.051" v="5" actId="1076"/>
        <pc:sldMkLst>
          <pc:docMk/>
          <pc:sldMk cId="3650578463" sldId="325"/>
        </pc:sldMkLst>
        <pc:spChg chg="mod">
          <ac:chgData name="Lucie Konečná" userId="e77d300807919a1d" providerId="LiveId" clId="{49842A81-8A8D-435E-A7B2-0CBF0D31D390}" dt="2023-11-05T13:53:45.051" v="5" actId="1076"/>
          <ac:spMkLst>
            <pc:docMk/>
            <pc:sldMk cId="3650578463" sldId="325"/>
            <ac:spMk id="2" creationId="{67344181-6913-4705-3D55-22E13AFB1EB8}"/>
          </ac:spMkLst>
        </pc:spChg>
        <pc:spChg chg="add mod">
          <ac:chgData name="Lucie Konečná" userId="e77d300807919a1d" providerId="LiveId" clId="{49842A81-8A8D-435E-A7B2-0CBF0D31D390}" dt="2023-11-05T13:53:34.893" v="2" actId="478"/>
          <ac:spMkLst>
            <pc:docMk/>
            <pc:sldMk cId="3650578463" sldId="325"/>
            <ac:spMk id="3" creationId="{457CF112-BADB-E19F-0791-AE8443D5C45B}"/>
          </ac:spMkLst>
        </pc:spChg>
        <pc:picChg chg="del mod">
          <ac:chgData name="Lucie Konečná" userId="e77d300807919a1d" providerId="LiveId" clId="{49842A81-8A8D-435E-A7B2-0CBF0D31D390}" dt="2023-11-05T13:53:33.774" v="1" actId="478"/>
          <ac:picMkLst>
            <pc:docMk/>
            <pc:sldMk cId="3650578463" sldId="325"/>
            <ac:picMk id="5" creationId="{6CAA5EA3-2120-7F69-1B0C-F52D17C94E40}"/>
          </ac:picMkLst>
        </pc:picChg>
        <pc:picChg chg="add mod">
          <ac:chgData name="Lucie Konečná" userId="e77d300807919a1d" providerId="LiveId" clId="{49842A81-8A8D-435E-A7B2-0CBF0D31D390}" dt="2023-11-05T13:53:45.051" v="5" actId="1076"/>
          <ac:picMkLst>
            <pc:docMk/>
            <pc:sldMk cId="3650578463" sldId="325"/>
            <ac:picMk id="1026" creationId="{59A9CFC0-F10F-E617-F752-F24C71063A14}"/>
          </ac:picMkLst>
        </pc:picChg>
        <pc:picChg chg="del">
          <ac:chgData name="Lucie Konečná" userId="e77d300807919a1d" providerId="LiveId" clId="{49842A81-8A8D-435E-A7B2-0CBF0D31D390}" dt="2023-11-05T13:53:34.893" v="2" actId="478"/>
          <ac:picMkLst>
            <pc:docMk/>
            <pc:sldMk cId="3650578463" sldId="325"/>
            <ac:picMk id="2050" creationId="{7A52D75B-E2E6-D9BA-1753-AA63206D469F}"/>
          </ac:picMkLst>
        </pc:picChg>
      </pc:sldChg>
      <pc:sldChg chg="delSp modSp mod">
        <pc:chgData name="Lucie Konečná" userId="e77d300807919a1d" providerId="LiveId" clId="{49842A81-8A8D-435E-A7B2-0CBF0D31D390}" dt="2023-11-05T14:02:54.659" v="27" actId="478"/>
        <pc:sldMkLst>
          <pc:docMk/>
          <pc:sldMk cId="1941045136" sldId="327"/>
        </pc:sldMkLst>
        <pc:spChg chg="del mod">
          <ac:chgData name="Lucie Konečná" userId="e77d300807919a1d" providerId="LiveId" clId="{49842A81-8A8D-435E-A7B2-0CBF0D31D390}" dt="2023-11-05T14:02:54.659" v="27" actId="478"/>
          <ac:spMkLst>
            <pc:docMk/>
            <pc:sldMk cId="1941045136" sldId="327"/>
            <ac:spMk id="4" creationId="{878055A4-7DA5-D9BD-0CE6-90DEB0DEB41E}"/>
          </ac:spMkLst>
        </pc:spChg>
      </pc:sldChg>
      <pc:sldChg chg="addSp delSp modSp new mod">
        <pc:chgData name="Lucie Konečná" userId="e77d300807919a1d" providerId="LiveId" clId="{49842A81-8A8D-435E-A7B2-0CBF0D31D390}" dt="2023-11-05T16:03:48.819" v="314" actId="20577"/>
        <pc:sldMkLst>
          <pc:docMk/>
          <pc:sldMk cId="227102112" sldId="329"/>
        </pc:sldMkLst>
        <pc:spChg chg="mod">
          <ac:chgData name="Lucie Konečná" userId="e77d300807919a1d" providerId="LiveId" clId="{49842A81-8A8D-435E-A7B2-0CBF0D31D390}" dt="2023-11-05T14:47:16.380" v="51" actId="122"/>
          <ac:spMkLst>
            <pc:docMk/>
            <pc:sldMk cId="227102112" sldId="329"/>
            <ac:spMk id="2" creationId="{68C1306E-B6D8-2838-DB53-B37B63E8FAC0}"/>
          </ac:spMkLst>
        </pc:spChg>
        <pc:spChg chg="del">
          <ac:chgData name="Lucie Konečná" userId="e77d300807919a1d" providerId="LiveId" clId="{49842A81-8A8D-435E-A7B2-0CBF0D31D390}" dt="2023-11-05T14:49:05.831" v="52"/>
          <ac:spMkLst>
            <pc:docMk/>
            <pc:sldMk cId="227102112" sldId="329"/>
            <ac:spMk id="3" creationId="{BD3D1106-EC50-24F2-D12D-ADB71BAE9DCB}"/>
          </ac:spMkLst>
        </pc:spChg>
        <pc:spChg chg="add mod">
          <ac:chgData name="Lucie Konečná" userId="e77d300807919a1d" providerId="LiveId" clId="{49842A81-8A8D-435E-A7B2-0CBF0D31D390}" dt="2023-11-05T16:03:48.819" v="314" actId="20577"/>
          <ac:spMkLst>
            <pc:docMk/>
            <pc:sldMk cId="227102112" sldId="329"/>
            <ac:spMk id="4" creationId="{86072A37-33EA-59C0-7B04-CE08BFA7D79F}"/>
          </ac:spMkLst>
        </pc:spChg>
        <pc:picChg chg="add mod">
          <ac:chgData name="Lucie Konečná" userId="e77d300807919a1d" providerId="LiveId" clId="{49842A81-8A8D-435E-A7B2-0CBF0D31D390}" dt="2023-11-05T16:02:13.545" v="286" actId="1076"/>
          <ac:picMkLst>
            <pc:docMk/>
            <pc:sldMk cId="227102112" sldId="329"/>
            <ac:picMk id="5" creationId="{DFB9B48E-250B-28AE-6D81-4633C881DFF9}"/>
          </ac:picMkLst>
        </pc:picChg>
        <pc:picChg chg="add del mod">
          <ac:chgData name="Lucie Konečná" userId="e77d300807919a1d" providerId="LiveId" clId="{49842A81-8A8D-435E-A7B2-0CBF0D31D390}" dt="2023-11-05T14:49:16.921" v="55" actId="478"/>
          <ac:picMkLst>
            <pc:docMk/>
            <pc:sldMk cId="227102112" sldId="329"/>
            <ac:picMk id="2050" creationId="{3A008024-EA97-9F23-B0B4-FAB0431DA605}"/>
          </ac:picMkLst>
        </pc:picChg>
      </pc:sldChg>
    </pc:docChg>
  </pc:docChgLst>
  <pc:docChgLst>
    <pc:chgData name="Lucie Konečná" userId="e77d300807919a1d" providerId="LiveId" clId="{A854D85C-F230-4B30-ABEF-2CE7F42CE1DC}"/>
    <pc:docChg chg="custSel addSld modSld modSection">
      <pc:chgData name="Lucie Konečná" userId="e77d300807919a1d" providerId="LiveId" clId="{A854D85C-F230-4B30-ABEF-2CE7F42CE1DC}" dt="2023-09-17T10:55:41.141" v="207" actId="20577"/>
      <pc:docMkLst>
        <pc:docMk/>
      </pc:docMkLst>
      <pc:sldChg chg="modSp mod">
        <pc:chgData name="Lucie Konečná" userId="e77d300807919a1d" providerId="LiveId" clId="{A854D85C-F230-4B30-ABEF-2CE7F42CE1DC}" dt="2023-09-17T09:03:51.033" v="46" actId="20577"/>
        <pc:sldMkLst>
          <pc:docMk/>
          <pc:sldMk cId="2497236001" sldId="256"/>
        </pc:sldMkLst>
        <pc:spChg chg="mod">
          <ac:chgData name="Lucie Konečná" userId="e77d300807919a1d" providerId="LiveId" clId="{A854D85C-F230-4B30-ABEF-2CE7F42CE1DC}" dt="2023-09-17T09:03:51.033" v="46" actId="20577"/>
          <ac:spMkLst>
            <pc:docMk/>
            <pc:sldMk cId="2497236001" sldId="256"/>
            <ac:spMk id="2" creationId="{549A7B29-9B37-4611-AC5F-07E7BD4F65AE}"/>
          </ac:spMkLst>
        </pc:spChg>
      </pc:sldChg>
      <pc:sldChg chg="modSp mod">
        <pc:chgData name="Lucie Konečná" userId="e77d300807919a1d" providerId="LiveId" clId="{A854D85C-F230-4B30-ABEF-2CE7F42CE1DC}" dt="2023-09-17T08:47:35.998" v="11" actId="20577"/>
        <pc:sldMkLst>
          <pc:docMk/>
          <pc:sldMk cId="491265574" sldId="276"/>
        </pc:sldMkLst>
        <pc:spChg chg="mod">
          <ac:chgData name="Lucie Konečná" userId="e77d300807919a1d" providerId="LiveId" clId="{A854D85C-F230-4B30-ABEF-2CE7F42CE1DC}" dt="2023-09-17T08:47:35.998" v="11" actId="20577"/>
          <ac:spMkLst>
            <pc:docMk/>
            <pc:sldMk cId="491265574" sldId="276"/>
            <ac:spMk id="3" creationId="{F6315E40-6CA1-4E9E-8C1B-157D4E20C76F}"/>
          </ac:spMkLst>
        </pc:spChg>
      </pc:sldChg>
      <pc:sldChg chg="modSp mod">
        <pc:chgData name="Lucie Konečná" userId="e77d300807919a1d" providerId="LiveId" clId="{A854D85C-F230-4B30-ABEF-2CE7F42CE1DC}" dt="2023-09-17T08:53:15.709" v="29" actId="20577"/>
        <pc:sldMkLst>
          <pc:docMk/>
          <pc:sldMk cId="2942709839" sldId="313"/>
        </pc:sldMkLst>
        <pc:spChg chg="mod">
          <ac:chgData name="Lucie Konečná" userId="e77d300807919a1d" providerId="LiveId" clId="{A854D85C-F230-4B30-ABEF-2CE7F42CE1DC}" dt="2023-09-17T08:53:15.709" v="29" actId="20577"/>
          <ac:spMkLst>
            <pc:docMk/>
            <pc:sldMk cId="2942709839" sldId="313"/>
            <ac:spMk id="2" creationId="{7255B349-BF04-FADA-D4FD-C658802B773D}"/>
          </ac:spMkLst>
        </pc:spChg>
      </pc:sldChg>
      <pc:sldChg chg="modSp mod">
        <pc:chgData name="Lucie Konečná" userId="e77d300807919a1d" providerId="LiveId" clId="{A854D85C-F230-4B30-ABEF-2CE7F42CE1DC}" dt="2023-09-17T10:55:41.141" v="207" actId="20577"/>
        <pc:sldMkLst>
          <pc:docMk/>
          <pc:sldMk cId="3656880988" sldId="314"/>
        </pc:sldMkLst>
        <pc:spChg chg="mod">
          <ac:chgData name="Lucie Konečná" userId="e77d300807919a1d" providerId="LiveId" clId="{A854D85C-F230-4B30-ABEF-2CE7F42CE1DC}" dt="2023-09-17T10:55:41.141" v="207" actId="20577"/>
          <ac:spMkLst>
            <pc:docMk/>
            <pc:sldMk cId="3656880988" sldId="314"/>
            <ac:spMk id="3" creationId="{919B7CB8-5A42-F024-09B1-4D1B96C45DD4}"/>
          </ac:spMkLst>
        </pc:spChg>
      </pc:sldChg>
      <pc:sldChg chg="addSp delSp modSp mod">
        <pc:chgData name="Lucie Konečná" userId="e77d300807919a1d" providerId="LiveId" clId="{A854D85C-F230-4B30-ABEF-2CE7F42CE1DC}" dt="2023-09-17T09:12:58.631" v="51" actId="1076"/>
        <pc:sldMkLst>
          <pc:docMk/>
          <pc:sldMk cId="199211513" sldId="318"/>
        </pc:sldMkLst>
        <pc:picChg chg="add mod">
          <ac:chgData name="Lucie Konečná" userId="e77d300807919a1d" providerId="LiveId" clId="{A854D85C-F230-4B30-ABEF-2CE7F42CE1DC}" dt="2023-09-17T09:12:58.631" v="51" actId="1076"/>
          <ac:picMkLst>
            <pc:docMk/>
            <pc:sldMk cId="199211513" sldId="318"/>
            <ac:picMk id="4" creationId="{B903ACCB-DA31-9ED1-3618-4DF7B5115ADA}"/>
          </ac:picMkLst>
        </pc:picChg>
        <pc:picChg chg="del">
          <ac:chgData name="Lucie Konečná" userId="e77d300807919a1d" providerId="LiveId" clId="{A854D85C-F230-4B30-ABEF-2CE7F42CE1DC}" dt="2023-09-17T09:12:52.867" v="48" actId="478"/>
          <ac:picMkLst>
            <pc:docMk/>
            <pc:sldMk cId="199211513" sldId="318"/>
            <ac:picMk id="7" creationId="{B4CB9618-5871-4A9D-8170-E8E35E67C6DA}"/>
          </ac:picMkLst>
        </pc:picChg>
      </pc:sldChg>
      <pc:sldChg chg="add">
        <pc:chgData name="Lucie Konečná" userId="e77d300807919a1d" providerId="LiveId" clId="{A854D85C-F230-4B30-ABEF-2CE7F42CE1DC}" dt="2023-09-17T08:55:14.868" v="30"/>
        <pc:sldMkLst>
          <pc:docMk/>
          <pc:sldMk cId="2820575732" sldId="326"/>
        </pc:sldMkLst>
      </pc:sldChg>
      <pc:sldChg chg="add">
        <pc:chgData name="Lucie Konečná" userId="e77d300807919a1d" providerId="LiveId" clId="{A854D85C-F230-4B30-ABEF-2CE7F42CE1DC}" dt="2023-09-17T09:10:22.849" v="47"/>
        <pc:sldMkLst>
          <pc:docMk/>
          <pc:sldMk cId="1941045136" sldId="327"/>
        </pc:sldMkLst>
      </pc:sldChg>
      <pc:sldChg chg="addSp delSp modSp new mod">
        <pc:chgData name="Lucie Konečná" userId="e77d300807919a1d" providerId="LiveId" clId="{A854D85C-F230-4B30-ABEF-2CE7F42CE1DC}" dt="2023-09-17T09:31:35.095" v="177"/>
        <pc:sldMkLst>
          <pc:docMk/>
          <pc:sldMk cId="2079170542" sldId="328"/>
        </pc:sldMkLst>
        <pc:spChg chg="mod">
          <ac:chgData name="Lucie Konečná" userId="e77d300807919a1d" providerId="LiveId" clId="{A854D85C-F230-4B30-ABEF-2CE7F42CE1DC}" dt="2023-09-17T09:29:11.422" v="93" actId="1076"/>
          <ac:spMkLst>
            <pc:docMk/>
            <pc:sldMk cId="2079170542" sldId="328"/>
            <ac:spMk id="2" creationId="{AB725096-8D57-3AFD-75A1-389CDD2A78E7}"/>
          </ac:spMkLst>
        </pc:spChg>
        <pc:spChg chg="mod">
          <ac:chgData name="Lucie Konečná" userId="e77d300807919a1d" providerId="LiveId" clId="{A854D85C-F230-4B30-ABEF-2CE7F42CE1DC}" dt="2023-09-17T09:31:35.095" v="177"/>
          <ac:spMkLst>
            <pc:docMk/>
            <pc:sldMk cId="2079170542" sldId="328"/>
            <ac:spMk id="3" creationId="{C575E606-80A7-51EF-92BE-AE8862069443}"/>
          </ac:spMkLst>
        </pc:spChg>
        <pc:picChg chg="add del mod">
          <ac:chgData name="Lucie Konečná" userId="e77d300807919a1d" providerId="LiveId" clId="{A854D85C-F230-4B30-ABEF-2CE7F42CE1DC}" dt="2023-09-17T09:29:04.165" v="91"/>
          <ac:picMkLst>
            <pc:docMk/>
            <pc:sldMk cId="2079170542" sldId="328"/>
            <ac:picMk id="1026" creationId="{E679124E-9FA3-3468-957F-1A27249D541F}"/>
          </ac:picMkLst>
        </pc:picChg>
        <pc:picChg chg="add mod">
          <ac:chgData name="Lucie Konečná" userId="e77d300807919a1d" providerId="LiveId" clId="{A854D85C-F230-4B30-ABEF-2CE7F42CE1DC}" dt="2023-09-17T09:29:16.736" v="95" actId="1076"/>
          <ac:picMkLst>
            <pc:docMk/>
            <pc:sldMk cId="2079170542" sldId="328"/>
            <ac:picMk id="1028" creationId="{77607476-2138-B3B9-AF48-3DF56CB663B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E1F37-4FCE-444B-AC2B-A21C6770713B}" type="datetimeFigureOut">
              <a:rPr lang="cs-CZ" smtClean="0"/>
              <a:t>08.11.2023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103DE-920A-48A0-9B40-F678CA472F7B}" type="slidenum">
              <a:rPr lang="cs-CZ" smtClean="0"/>
              <a:t>‹#›</a:t>
            </a:fld>
            <a:endParaRPr lang="cs-CZ"/>
          </a:p>
        </p:txBody>
      </p:sp>
    </p:spTree>
    <p:extLst>
      <p:ext uri="{BB962C8B-B14F-4D97-AF65-F5344CB8AC3E}">
        <p14:creationId xmlns:p14="http://schemas.microsoft.com/office/powerpoint/2010/main" val="2439564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AA103DE-920A-48A0-9B40-F678CA472F7B}" type="slidenum">
              <a:rPr lang="cs-CZ" smtClean="0"/>
              <a:t>4</a:t>
            </a:fld>
            <a:endParaRPr lang="cs-CZ"/>
          </a:p>
        </p:txBody>
      </p:sp>
    </p:spTree>
    <p:extLst>
      <p:ext uri="{BB962C8B-B14F-4D97-AF65-F5344CB8AC3E}">
        <p14:creationId xmlns:p14="http://schemas.microsoft.com/office/powerpoint/2010/main" val="4277732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AA103DE-920A-48A0-9B40-F678CA472F7B}" type="slidenum">
              <a:rPr lang="cs-CZ" smtClean="0"/>
              <a:t>12</a:t>
            </a:fld>
            <a:endParaRPr lang="cs-CZ"/>
          </a:p>
        </p:txBody>
      </p:sp>
    </p:spTree>
    <p:extLst>
      <p:ext uri="{BB962C8B-B14F-4D97-AF65-F5344CB8AC3E}">
        <p14:creationId xmlns:p14="http://schemas.microsoft.com/office/powerpoint/2010/main" val="1433787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AA103DE-920A-48A0-9B40-F678CA472F7B}" type="slidenum">
              <a:rPr lang="cs-CZ" smtClean="0"/>
              <a:t>13</a:t>
            </a:fld>
            <a:endParaRPr lang="cs-CZ"/>
          </a:p>
        </p:txBody>
      </p:sp>
    </p:spTree>
    <p:extLst>
      <p:ext uri="{BB962C8B-B14F-4D97-AF65-F5344CB8AC3E}">
        <p14:creationId xmlns:p14="http://schemas.microsoft.com/office/powerpoint/2010/main" val="90715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AA103DE-920A-48A0-9B40-F678CA472F7B}" type="slidenum">
              <a:rPr lang="cs-CZ" smtClean="0"/>
              <a:t>14</a:t>
            </a:fld>
            <a:endParaRPr lang="cs-CZ"/>
          </a:p>
        </p:txBody>
      </p:sp>
    </p:spTree>
    <p:extLst>
      <p:ext uri="{BB962C8B-B14F-4D97-AF65-F5344CB8AC3E}">
        <p14:creationId xmlns:p14="http://schemas.microsoft.com/office/powerpoint/2010/main" val="3763622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AA103DE-920A-48A0-9B40-F678CA472F7B}" type="slidenum">
              <a:rPr lang="cs-CZ" smtClean="0"/>
              <a:t>15</a:t>
            </a:fld>
            <a:endParaRPr lang="cs-CZ"/>
          </a:p>
        </p:txBody>
      </p:sp>
    </p:spTree>
    <p:extLst>
      <p:ext uri="{BB962C8B-B14F-4D97-AF65-F5344CB8AC3E}">
        <p14:creationId xmlns:p14="http://schemas.microsoft.com/office/powerpoint/2010/main" val="1710280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AA103DE-920A-48A0-9B40-F678CA472F7B}" type="slidenum">
              <a:rPr lang="cs-CZ" smtClean="0"/>
              <a:t>29</a:t>
            </a:fld>
            <a:endParaRPr lang="cs-CZ"/>
          </a:p>
        </p:txBody>
      </p:sp>
    </p:spTree>
    <p:extLst>
      <p:ext uri="{BB962C8B-B14F-4D97-AF65-F5344CB8AC3E}">
        <p14:creationId xmlns:p14="http://schemas.microsoft.com/office/powerpoint/2010/main" val="4268201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cs-CZ"/>
              <a:t>Kliknutím lze upravit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C4719BCC-9400-4743-840E-CE3C6926F340}" type="datetimeFigureOut">
              <a:rPr lang="cs-CZ" smtClean="0"/>
              <a:t>08.11.2023</a:t>
            </a:fld>
            <a:endParaRPr lang="cs-CZ"/>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cs-CZ"/>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79B03549-1486-4F7B-BA32-27C898408C52}" type="slidenum">
              <a:rPr lang="cs-CZ" smtClean="0"/>
              <a:t>‹#›</a:t>
            </a:fld>
            <a:endParaRPr lang="cs-CZ"/>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74779087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4719BCC-9400-4743-840E-CE3C6926F340}" type="datetimeFigureOut">
              <a:rPr lang="cs-CZ" smtClean="0"/>
              <a:t>08.11.2023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9B03549-1486-4F7B-BA32-27C898408C52}" type="slidenum">
              <a:rPr lang="cs-CZ" smtClean="0"/>
              <a:t>‹#›</a:t>
            </a:fld>
            <a:endParaRPr lang="cs-CZ"/>
          </a:p>
        </p:txBody>
      </p:sp>
    </p:spTree>
    <p:extLst>
      <p:ext uri="{BB962C8B-B14F-4D97-AF65-F5344CB8AC3E}">
        <p14:creationId xmlns:p14="http://schemas.microsoft.com/office/powerpoint/2010/main" val="174624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4719BCC-9400-4743-840E-CE3C6926F340}" type="datetimeFigureOut">
              <a:rPr lang="cs-CZ" smtClean="0"/>
              <a:t>08.11.2023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9B03549-1486-4F7B-BA32-27C898408C52}" type="slidenum">
              <a:rPr lang="cs-CZ" smtClean="0"/>
              <a:t>‹#›</a:t>
            </a:fld>
            <a:endParaRPr lang="cs-CZ"/>
          </a:p>
        </p:txBody>
      </p:sp>
    </p:spTree>
    <p:extLst>
      <p:ext uri="{BB962C8B-B14F-4D97-AF65-F5344CB8AC3E}">
        <p14:creationId xmlns:p14="http://schemas.microsoft.com/office/powerpoint/2010/main" val="303569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4719BCC-9400-4743-840E-CE3C6926F340}" type="datetimeFigureOut">
              <a:rPr lang="cs-CZ" smtClean="0"/>
              <a:t>08.11.2023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9B03549-1486-4F7B-BA32-27C898408C52}" type="slidenum">
              <a:rPr lang="cs-CZ" smtClean="0"/>
              <a:t>‹#›</a:t>
            </a:fld>
            <a:endParaRPr lang="cs-CZ"/>
          </a:p>
        </p:txBody>
      </p:sp>
    </p:spTree>
    <p:extLst>
      <p:ext uri="{BB962C8B-B14F-4D97-AF65-F5344CB8AC3E}">
        <p14:creationId xmlns:p14="http://schemas.microsoft.com/office/powerpoint/2010/main" val="1801499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4719BCC-9400-4743-840E-CE3C6926F340}" type="datetimeFigureOut">
              <a:rPr lang="cs-CZ" smtClean="0"/>
              <a:t>08.11.2023</a:t>
            </a:fld>
            <a:endParaRPr lang="cs-CZ"/>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cs-CZ"/>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79B03549-1486-4F7B-BA32-27C898408C52}" type="slidenum">
              <a:rPr lang="cs-CZ" smtClean="0"/>
              <a:t>‹#›</a:t>
            </a:fld>
            <a:endParaRPr lang="cs-CZ"/>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27199138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cs-CZ"/>
              <a:t>Kliknutím lze upravit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C4719BCC-9400-4743-840E-CE3C6926F340}" type="datetimeFigureOut">
              <a:rPr lang="cs-CZ" smtClean="0"/>
              <a:t>08.11.2023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9B03549-1486-4F7B-BA32-27C898408C52}" type="slidenum">
              <a:rPr lang="cs-CZ" smtClean="0"/>
              <a:t>‹#›</a:t>
            </a:fld>
            <a:endParaRPr lang="cs-CZ"/>
          </a:p>
        </p:txBody>
      </p:sp>
    </p:spTree>
    <p:extLst>
      <p:ext uri="{BB962C8B-B14F-4D97-AF65-F5344CB8AC3E}">
        <p14:creationId xmlns:p14="http://schemas.microsoft.com/office/powerpoint/2010/main" val="2989026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C4719BCC-9400-4743-840E-CE3C6926F340}" type="datetimeFigureOut">
              <a:rPr lang="cs-CZ" smtClean="0"/>
              <a:t>08.11.2023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79B03549-1486-4F7B-BA32-27C898408C52}" type="slidenum">
              <a:rPr lang="cs-CZ" smtClean="0"/>
              <a:t>‹#›</a:t>
            </a:fld>
            <a:endParaRPr lang="cs-CZ"/>
          </a:p>
        </p:txBody>
      </p:sp>
    </p:spTree>
    <p:extLst>
      <p:ext uri="{BB962C8B-B14F-4D97-AF65-F5344CB8AC3E}">
        <p14:creationId xmlns:p14="http://schemas.microsoft.com/office/powerpoint/2010/main" val="1352050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C4719BCC-9400-4743-840E-CE3C6926F340}" type="datetimeFigureOut">
              <a:rPr lang="cs-CZ" smtClean="0"/>
              <a:t>08.11.2023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79B03549-1486-4F7B-BA32-27C898408C52}" type="slidenum">
              <a:rPr lang="cs-CZ" smtClean="0"/>
              <a:t>‹#›</a:t>
            </a:fld>
            <a:endParaRPr lang="cs-CZ"/>
          </a:p>
        </p:txBody>
      </p:sp>
    </p:spTree>
    <p:extLst>
      <p:ext uri="{BB962C8B-B14F-4D97-AF65-F5344CB8AC3E}">
        <p14:creationId xmlns:p14="http://schemas.microsoft.com/office/powerpoint/2010/main" val="2603880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719BCC-9400-4743-840E-CE3C6926F340}" type="datetimeFigureOut">
              <a:rPr lang="cs-CZ" smtClean="0"/>
              <a:t>08.11.2023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79B03549-1486-4F7B-BA32-27C898408C52}" type="slidenum">
              <a:rPr lang="cs-CZ" smtClean="0"/>
              <a:t>‹#›</a:t>
            </a:fld>
            <a:endParaRPr lang="cs-CZ"/>
          </a:p>
        </p:txBody>
      </p:sp>
    </p:spTree>
    <p:extLst>
      <p:ext uri="{BB962C8B-B14F-4D97-AF65-F5344CB8AC3E}">
        <p14:creationId xmlns:p14="http://schemas.microsoft.com/office/powerpoint/2010/main" val="3091989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cs-CZ"/>
              <a:t>Kliknutím lze upravit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4719BCC-9400-4743-840E-CE3C6926F340}" type="datetimeFigureOut">
              <a:rPr lang="cs-CZ" smtClean="0"/>
              <a:t>08.11.2023</a:t>
            </a:fld>
            <a:endParaRPr lang="cs-C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cs-CZ"/>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79B03549-1486-4F7B-BA32-27C898408C52}" type="slidenum">
              <a:rPr lang="cs-CZ" smtClean="0"/>
              <a:t>‹#›</a:t>
            </a:fld>
            <a:endParaRPr lang="cs-C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96487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4719BCC-9400-4743-840E-CE3C6926F340}" type="datetimeFigureOut">
              <a:rPr lang="cs-CZ" smtClean="0"/>
              <a:t>08.11.2023</a:t>
            </a:fld>
            <a:endParaRPr lang="cs-C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79B03549-1486-4F7B-BA32-27C898408C52}" type="slidenum">
              <a:rPr lang="cs-CZ" smtClean="0"/>
              <a:t>‹#›</a:t>
            </a:fld>
            <a:endParaRPr lang="cs-C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2659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4719BCC-9400-4743-840E-CE3C6926F340}" type="datetimeFigureOut">
              <a:rPr lang="cs-CZ" smtClean="0"/>
              <a:t>08.11.2023</a:t>
            </a:fld>
            <a:endParaRPr lang="cs-CZ"/>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cs-CZ"/>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79B03549-1486-4F7B-BA32-27C898408C52}" type="slidenum">
              <a:rPr lang="cs-CZ" smtClean="0"/>
              <a:t>‹#›</a:t>
            </a:fld>
            <a:endParaRPr lang="cs-CZ"/>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696406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9A7B29-9B37-4611-AC5F-07E7BD4F65AE}"/>
              </a:ext>
            </a:extLst>
          </p:cNvPr>
          <p:cNvSpPr>
            <a:spLocks noGrp="1"/>
          </p:cNvSpPr>
          <p:nvPr>
            <p:ph type="ctrTitle"/>
          </p:nvPr>
        </p:nvSpPr>
        <p:spPr>
          <a:xfrm>
            <a:off x="1614045" y="1525692"/>
            <a:ext cx="8635641" cy="3543780"/>
          </a:xfrm>
        </p:spPr>
        <p:txBody>
          <a:bodyPr/>
          <a:lstStyle/>
          <a:p>
            <a:r>
              <a:rPr lang="cs-CZ" sz="6000" b="1" dirty="0"/>
              <a:t>Region </a:t>
            </a:r>
            <a:r>
              <a:rPr lang="cs-CZ" sz="6000" b="1" dirty="0" err="1"/>
              <a:t>of</a:t>
            </a:r>
            <a:r>
              <a:rPr lang="cs-CZ" sz="6000" b="1" dirty="0"/>
              <a:t> </a:t>
            </a:r>
            <a:r>
              <a:rPr lang="cs-CZ" sz="6000" b="1" dirty="0" err="1"/>
              <a:t>Southern</a:t>
            </a:r>
            <a:r>
              <a:rPr lang="cs-CZ" sz="6000" b="1" dirty="0"/>
              <a:t> </a:t>
            </a:r>
            <a:r>
              <a:rPr lang="cs-CZ" sz="6000" b="1" dirty="0" err="1"/>
              <a:t>Africa</a:t>
            </a:r>
            <a:r>
              <a:rPr lang="cs-CZ" sz="6000" b="1" dirty="0"/>
              <a:t> (Land </a:t>
            </a:r>
            <a:r>
              <a:rPr lang="cs-CZ" sz="6000" b="1" dirty="0" err="1"/>
              <a:t>issues</a:t>
            </a:r>
            <a:r>
              <a:rPr lang="cs-CZ" sz="6000" b="1" dirty="0"/>
              <a:t>)</a:t>
            </a:r>
            <a:endParaRPr lang="cs-CZ" dirty="0"/>
          </a:p>
        </p:txBody>
      </p:sp>
      <p:sp>
        <p:nvSpPr>
          <p:cNvPr id="3" name="Podnadpis 2">
            <a:extLst>
              <a:ext uri="{FF2B5EF4-FFF2-40B4-BE49-F238E27FC236}">
                <a16:creationId xmlns:a16="http://schemas.microsoft.com/office/drawing/2014/main" id="{25C607AE-408D-4A1E-8B41-B0D674A46CCD}"/>
              </a:ext>
            </a:extLst>
          </p:cNvPr>
          <p:cNvSpPr>
            <a:spLocks noGrp="1"/>
          </p:cNvSpPr>
          <p:nvPr>
            <p:ph type="subTitle" idx="1"/>
          </p:nvPr>
        </p:nvSpPr>
        <p:spPr>
          <a:xfrm>
            <a:off x="789560" y="5459764"/>
            <a:ext cx="6947671" cy="1283936"/>
          </a:xfrm>
        </p:spPr>
        <p:txBody>
          <a:bodyPr>
            <a:normAutofit/>
          </a:bodyPr>
          <a:lstStyle/>
          <a:p>
            <a:r>
              <a:rPr lang="cs-CZ" dirty="0"/>
              <a:t>Lucie Konečná </a:t>
            </a:r>
          </a:p>
          <a:p>
            <a:r>
              <a:rPr lang="cs-CZ" dirty="0"/>
              <a:t>BSSn4457 </a:t>
            </a:r>
            <a:r>
              <a:rPr lang="cs-CZ" dirty="0" err="1"/>
              <a:t>Regional</a:t>
            </a:r>
            <a:r>
              <a:rPr lang="cs-CZ" dirty="0"/>
              <a:t> </a:t>
            </a:r>
            <a:r>
              <a:rPr lang="cs-CZ" dirty="0" err="1"/>
              <a:t>Security</a:t>
            </a:r>
            <a:r>
              <a:rPr lang="cs-CZ" dirty="0"/>
              <a:t> </a:t>
            </a:r>
            <a:r>
              <a:rPr lang="cs-CZ" dirty="0" err="1"/>
              <a:t>Complexes</a:t>
            </a:r>
            <a:r>
              <a:rPr lang="cs-CZ" dirty="0"/>
              <a:t> </a:t>
            </a:r>
          </a:p>
          <a:p>
            <a:r>
              <a:rPr lang="cs-CZ" dirty="0"/>
              <a:t>09/11/2023</a:t>
            </a:r>
          </a:p>
        </p:txBody>
      </p:sp>
    </p:spTree>
    <p:extLst>
      <p:ext uri="{BB962C8B-B14F-4D97-AF65-F5344CB8AC3E}">
        <p14:creationId xmlns:p14="http://schemas.microsoft.com/office/powerpoint/2010/main" val="2497236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134DA0-3C85-4D9A-8BAB-65FAAE3CA1EF}"/>
              </a:ext>
            </a:extLst>
          </p:cNvPr>
          <p:cNvSpPr>
            <a:spLocks noGrp="1"/>
          </p:cNvSpPr>
          <p:nvPr>
            <p:ph type="title"/>
          </p:nvPr>
        </p:nvSpPr>
        <p:spPr>
          <a:xfrm>
            <a:off x="7860667" y="685800"/>
            <a:ext cx="3656419" cy="1485900"/>
          </a:xfrm>
        </p:spPr>
        <p:txBody>
          <a:bodyPr>
            <a:normAutofit/>
          </a:bodyPr>
          <a:lstStyle/>
          <a:p>
            <a:r>
              <a:rPr lang="cs-CZ"/>
              <a:t>Namibia</a:t>
            </a:r>
          </a:p>
        </p:txBody>
      </p:sp>
      <p:sp>
        <p:nvSpPr>
          <p:cNvPr id="3079" name="Rectangle 3078">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3074" name="Picture 2" descr="Namibia Ethnic Groups &amp; Demographics | People of Namibia | Study.com">
            <a:extLst>
              <a:ext uri="{FF2B5EF4-FFF2-40B4-BE49-F238E27FC236}">
                <a16:creationId xmlns:a16="http://schemas.microsoft.com/office/drawing/2014/main" id="{D2D7A4E1-C035-DD95-D561-F481E5BC2F2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44047" y="645106"/>
            <a:ext cx="4876093" cy="5247747"/>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EE7FBB2E-238F-4BA3-8FF5-E79B10B473B6}"/>
              </a:ext>
            </a:extLst>
          </p:cNvPr>
          <p:cNvSpPr>
            <a:spLocks noGrp="1"/>
          </p:cNvSpPr>
          <p:nvPr>
            <p:ph idx="1"/>
          </p:nvPr>
        </p:nvSpPr>
        <p:spPr>
          <a:xfrm>
            <a:off x="7860667" y="2286000"/>
            <a:ext cx="3656419" cy="3581400"/>
          </a:xfrm>
        </p:spPr>
        <p:txBody>
          <a:bodyPr>
            <a:normAutofit/>
          </a:bodyPr>
          <a:lstStyle/>
          <a:p>
            <a:r>
              <a:rPr lang="cs-CZ"/>
              <a:t>2,5 mil inhabitants, </a:t>
            </a:r>
            <a:r>
              <a:rPr lang="cs-CZ" b="0" i="0" err="1">
                <a:effectLst/>
                <a:latin typeface="+mj-lt"/>
              </a:rPr>
              <a:t>Christianity</a:t>
            </a:r>
            <a:r>
              <a:rPr lang="cs-CZ" b="0" i="0">
                <a:effectLst/>
                <a:latin typeface="+mj-lt"/>
              </a:rPr>
              <a:t> 90%.</a:t>
            </a:r>
          </a:p>
          <a:p>
            <a:r>
              <a:rPr lang="cs-CZ" err="1">
                <a:effectLst/>
                <a:latin typeface="+mj-lt"/>
                <a:ea typeface="Times New Roman,Italic"/>
              </a:rPr>
              <a:t>South</a:t>
            </a:r>
            <a:r>
              <a:rPr lang="cs-CZ">
                <a:effectLst/>
                <a:latin typeface="+mj-lt"/>
                <a:ea typeface="Times New Roman,Italic"/>
              </a:rPr>
              <a:t> </a:t>
            </a:r>
            <a:r>
              <a:rPr lang="cs-CZ" err="1">
                <a:effectLst/>
                <a:latin typeface="+mj-lt"/>
                <a:ea typeface="Times New Roman,Italic"/>
              </a:rPr>
              <a:t>African</a:t>
            </a:r>
            <a:r>
              <a:rPr lang="cs-CZ">
                <a:effectLst/>
                <a:latin typeface="+mj-lt"/>
                <a:ea typeface="Times New Roman,Italic"/>
              </a:rPr>
              <a:t> </a:t>
            </a:r>
            <a:r>
              <a:rPr lang="cs-CZ" err="1">
                <a:effectLst/>
                <a:latin typeface="+mj-lt"/>
                <a:ea typeface="Times New Roman,Italic"/>
              </a:rPr>
              <a:t>Border</a:t>
            </a:r>
            <a:r>
              <a:rPr lang="cs-CZ">
                <a:effectLst/>
                <a:latin typeface="+mj-lt"/>
                <a:ea typeface="Times New Roman,Italic"/>
              </a:rPr>
              <a:t> </a:t>
            </a:r>
            <a:r>
              <a:rPr lang="cs-CZ" err="1">
                <a:effectLst/>
                <a:latin typeface="+mj-lt"/>
                <a:ea typeface="Times New Roman,Italic"/>
              </a:rPr>
              <a:t>War</a:t>
            </a:r>
            <a:r>
              <a:rPr lang="cs-CZ">
                <a:latin typeface="+mj-lt"/>
                <a:ea typeface="Times New Roman,Italic"/>
              </a:rPr>
              <a:t> (1966-1990)</a:t>
            </a:r>
            <a:endParaRPr lang="cs-CZ">
              <a:effectLst/>
              <a:latin typeface="+mj-lt"/>
              <a:ea typeface="Times New Roman,Italic"/>
            </a:endParaRPr>
          </a:p>
          <a:p>
            <a:r>
              <a:rPr lang="cs-CZ" err="1">
                <a:latin typeface="+mj-lt"/>
              </a:rPr>
              <a:t>Independence</a:t>
            </a:r>
            <a:r>
              <a:rPr lang="cs-CZ">
                <a:latin typeface="+mj-lt"/>
              </a:rPr>
              <a:t> 1990. </a:t>
            </a:r>
          </a:p>
          <a:p>
            <a:r>
              <a:rPr lang="cs-CZ" err="1">
                <a:latin typeface="+mj-lt"/>
              </a:rPr>
              <a:t>Caprivi</a:t>
            </a:r>
            <a:r>
              <a:rPr lang="cs-CZ">
                <a:latin typeface="+mj-lt"/>
              </a:rPr>
              <a:t> </a:t>
            </a:r>
            <a:r>
              <a:rPr lang="cs-CZ" err="1">
                <a:latin typeface="+mj-lt"/>
              </a:rPr>
              <a:t>War</a:t>
            </a:r>
            <a:r>
              <a:rPr lang="cs-CZ">
                <a:latin typeface="+mj-lt"/>
              </a:rPr>
              <a:t> 1999  - CLA </a:t>
            </a:r>
            <a:r>
              <a:rPr lang="cs-CZ" err="1">
                <a:latin typeface="+mj-lt"/>
              </a:rPr>
              <a:t>Caprivi</a:t>
            </a:r>
            <a:r>
              <a:rPr lang="cs-CZ">
                <a:latin typeface="+mj-lt"/>
              </a:rPr>
              <a:t> </a:t>
            </a:r>
            <a:r>
              <a:rPr lang="cs-CZ" err="1">
                <a:latin typeface="+mj-lt"/>
              </a:rPr>
              <a:t>Liberation</a:t>
            </a:r>
            <a:r>
              <a:rPr lang="cs-CZ">
                <a:latin typeface="+mj-lt"/>
              </a:rPr>
              <a:t> </a:t>
            </a:r>
            <a:r>
              <a:rPr lang="cs-CZ" err="1">
                <a:latin typeface="+mj-lt"/>
              </a:rPr>
              <a:t>Army</a:t>
            </a:r>
            <a:r>
              <a:rPr lang="cs-CZ">
                <a:latin typeface="+mj-lt"/>
              </a:rPr>
              <a:t>. </a:t>
            </a:r>
          </a:p>
          <a:p>
            <a:r>
              <a:rPr lang="cs-CZ">
                <a:latin typeface="+mj-lt"/>
              </a:rPr>
              <a:t>SWAPO - </a:t>
            </a:r>
            <a:r>
              <a:rPr lang="cs-CZ" err="1">
                <a:latin typeface="+mj-lt"/>
              </a:rPr>
              <a:t>South-West</a:t>
            </a:r>
            <a:r>
              <a:rPr lang="cs-CZ">
                <a:latin typeface="+mj-lt"/>
              </a:rPr>
              <a:t> </a:t>
            </a:r>
            <a:r>
              <a:rPr lang="cs-CZ" err="1">
                <a:latin typeface="+mj-lt"/>
              </a:rPr>
              <a:t>African</a:t>
            </a:r>
            <a:r>
              <a:rPr lang="cs-CZ">
                <a:latin typeface="+mj-lt"/>
              </a:rPr>
              <a:t> </a:t>
            </a:r>
            <a:r>
              <a:rPr lang="cs-CZ" err="1">
                <a:latin typeface="+mj-lt"/>
              </a:rPr>
              <a:t>People's</a:t>
            </a:r>
            <a:r>
              <a:rPr lang="cs-CZ">
                <a:latin typeface="+mj-lt"/>
              </a:rPr>
              <a:t> </a:t>
            </a:r>
            <a:r>
              <a:rPr lang="cs-CZ" err="1">
                <a:latin typeface="+mj-lt"/>
              </a:rPr>
              <a:t>Organization</a:t>
            </a:r>
            <a:endParaRPr lang="cs-CZ">
              <a:latin typeface="+mj-lt"/>
            </a:endParaRPr>
          </a:p>
          <a:p>
            <a:endParaRPr lang="cs-CZ">
              <a:latin typeface="+mj-lt"/>
            </a:endParaRPr>
          </a:p>
        </p:txBody>
      </p:sp>
    </p:spTree>
    <p:extLst>
      <p:ext uri="{BB962C8B-B14F-4D97-AF65-F5344CB8AC3E}">
        <p14:creationId xmlns:p14="http://schemas.microsoft.com/office/powerpoint/2010/main" val="363143190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24E050-5DEC-4AA8-A5E7-EDED32F36515}"/>
              </a:ext>
            </a:extLst>
          </p:cNvPr>
          <p:cNvSpPr>
            <a:spLocks noGrp="1"/>
          </p:cNvSpPr>
          <p:nvPr>
            <p:ph type="title"/>
          </p:nvPr>
        </p:nvSpPr>
        <p:spPr>
          <a:xfrm>
            <a:off x="1295400" y="0"/>
            <a:ext cx="9601200" cy="1485900"/>
          </a:xfrm>
        </p:spPr>
        <p:txBody>
          <a:bodyPr/>
          <a:lstStyle/>
          <a:p>
            <a:pPr algn="ctr"/>
            <a:r>
              <a:rPr lang="cs-CZ" dirty="0"/>
              <a:t>Botswana</a:t>
            </a:r>
            <a:endParaRPr lang="en-US" dirty="0"/>
          </a:p>
        </p:txBody>
      </p:sp>
      <p:sp>
        <p:nvSpPr>
          <p:cNvPr id="3" name="Zástupný obsah 2">
            <a:extLst>
              <a:ext uri="{FF2B5EF4-FFF2-40B4-BE49-F238E27FC236}">
                <a16:creationId xmlns:a16="http://schemas.microsoft.com/office/drawing/2014/main" id="{FDBF18D4-055B-4E5F-BA23-A91338C80D7B}"/>
              </a:ext>
            </a:extLst>
          </p:cNvPr>
          <p:cNvSpPr>
            <a:spLocks noGrp="1"/>
          </p:cNvSpPr>
          <p:nvPr>
            <p:ph idx="1"/>
          </p:nvPr>
        </p:nvSpPr>
        <p:spPr>
          <a:xfrm>
            <a:off x="1295400" y="742950"/>
            <a:ext cx="9601200" cy="3581400"/>
          </a:xfrm>
        </p:spPr>
        <p:txBody>
          <a:bodyPr/>
          <a:lstStyle/>
          <a:p>
            <a:r>
              <a:rPr lang="cs-CZ" dirty="0"/>
              <a:t>2,5 mil </a:t>
            </a:r>
            <a:r>
              <a:rPr lang="cs-CZ" dirty="0" err="1"/>
              <a:t>inhabitants</a:t>
            </a:r>
            <a:r>
              <a:rPr lang="cs-CZ" dirty="0"/>
              <a:t>, </a:t>
            </a:r>
            <a:r>
              <a:rPr lang="cs-CZ" b="0" i="0" dirty="0" err="1">
                <a:solidFill>
                  <a:schemeClr val="tx1"/>
                </a:solidFill>
                <a:effectLst/>
                <a:latin typeface="+mj-lt"/>
              </a:rPr>
              <a:t>Christianity</a:t>
            </a:r>
            <a:r>
              <a:rPr lang="cs-CZ" b="0" i="0" dirty="0">
                <a:solidFill>
                  <a:schemeClr val="tx1"/>
                </a:solidFill>
                <a:effectLst/>
                <a:latin typeface="+mj-lt"/>
              </a:rPr>
              <a:t> 58%</a:t>
            </a:r>
          </a:p>
          <a:p>
            <a:r>
              <a:rPr lang="cs-CZ" dirty="0">
                <a:solidFill>
                  <a:schemeClr val="tx1"/>
                </a:solidFill>
                <a:latin typeface="+mj-lt"/>
              </a:rPr>
              <a:t>1885 </a:t>
            </a:r>
            <a:r>
              <a:rPr lang="cs-CZ" dirty="0" err="1">
                <a:solidFill>
                  <a:schemeClr val="tx1"/>
                </a:solidFill>
                <a:latin typeface="+mj-lt"/>
              </a:rPr>
              <a:t>Bechuanaland</a:t>
            </a:r>
            <a:r>
              <a:rPr lang="cs-CZ" dirty="0">
                <a:solidFill>
                  <a:schemeClr val="tx1"/>
                </a:solidFill>
                <a:latin typeface="+mj-lt"/>
              </a:rPr>
              <a:t>.</a:t>
            </a:r>
          </a:p>
          <a:p>
            <a:r>
              <a:rPr lang="cs-CZ" dirty="0" err="1">
                <a:solidFill>
                  <a:schemeClr val="tx1"/>
                </a:solidFill>
                <a:latin typeface="+mj-lt"/>
              </a:rPr>
              <a:t>Independcence</a:t>
            </a:r>
            <a:r>
              <a:rPr lang="cs-CZ" dirty="0">
                <a:solidFill>
                  <a:schemeClr val="tx1"/>
                </a:solidFill>
                <a:latin typeface="+mj-lt"/>
              </a:rPr>
              <a:t> 1966.</a:t>
            </a:r>
          </a:p>
          <a:p>
            <a:r>
              <a:rPr lang="cs-CZ" dirty="0">
                <a:solidFill>
                  <a:schemeClr val="tx1"/>
                </a:solidFill>
                <a:latin typeface="+mj-lt"/>
              </a:rPr>
              <a:t>Botswana </a:t>
            </a:r>
            <a:r>
              <a:rPr lang="cs-CZ" dirty="0" err="1">
                <a:solidFill>
                  <a:schemeClr val="tx1"/>
                </a:solidFill>
                <a:latin typeface="+mj-lt"/>
              </a:rPr>
              <a:t>Democratic</a:t>
            </a:r>
            <a:r>
              <a:rPr lang="cs-CZ" dirty="0">
                <a:solidFill>
                  <a:schemeClr val="tx1"/>
                </a:solidFill>
                <a:latin typeface="+mj-lt"/>
              </a:rPr>
              <a:t> Party (BDS).</a:t>
            </a:r>
          </a:p>
          <a:p>
            <a:r>
              <a:rPr lang="cs-CZ" dirty="0">
                <a:solidFill>
                  <a:schemeClr val="tx1"/>
                </a:solidFill>
                <a:latin typeface="+mj-lt"/>
              </a:rPr>
              <a:t>T</a:t>
            </a:r>
            <a:r>
              <a:rPr lang="en-US" dirty="0">
                <a:solidFill>
                  <a:schemeClr val="tx1"/>
                </a:solidFill>
                <a:latin typeface="+mj-lt"/>
              </a:rPr>
              <a:t>he lowest perceived corruption</a:t>
            </a:r>
            <a:r>
              <a:rPr lang="cs-CZ" dirty="0">
                <a:solidFill>
                  <a:schemeClr val="tx1"/>
                </a:solidFill>
                <a:latin typeface="+mj-lt"/>
              </a:rPr>
              <a:t>                                                                                            </a:t>
            </a:r>
            <a:r>
              <a:rPr lang="en-US" dirty="0">
                <a:solidFill>
                  <a:schemeClr val="tx1"/>
                </a:solidFill>
                <a:latin typeface="+mj-lt"/>
              </a:rPr>
              <a:t> ranking and the highest level of </a:t>
            </a:r>
            <a:r>
              <a:rPr lang="cs-CZ" dirty="0">
                <a:solidFill>
                  <a:schemeClr val="tx1"/>
                </a:solidFill>
                <a:latin typeface="+mj-lt"/>
              </a:rPr>
              <a:t>                                                                              </a:t>
            </a:r>
            <a:r>
              <a:rPr lang="en-US" dirty="0">
                <a:solidFill>
                  <a:schemeClr val="tx1"/>
                </a:solidFill>
                <a:latin typeface="+mj-lt"/>
              </a:rPr>
              <a:t>democracy.</a:t>
            </a:r>
            <a:endParaRPr lang="cs-CZ" dirty="0">
              <a:solidFill>
                <a:schemeClr val="tx1"/>
              </a:solidFill>
              <a:latin typeface="+mj-lt"/>
            </a:endParaRPr>
          </a:p>
          <a:p>
            <a:r>
              <a:rPr lang="cs-CZ" dirty="0" err="1">
                <a:solidFill>
                  <a:schemeClr val="tx1"/>
                </a:solidFill>
                <a:latin typeface="+mj-lt"/>
              </a:rPr>
              <a:t>Tswana</a:t>
            </a:r>
            <a:r>
              <a:rPr lang="cs-CZ" dirty="0">
                <a:solidFill>
                  <a:schemeClr val="tx1"/>
                </a:solidFill>
                <a:latin typeface="+mj-lt"/>
              </a:rPr>
              <a:t> 79%, </a:t>
            </a:r>
            <a:r>
              <a:rPr lang="cs-CZ" dirty="0" err="1">
                <a:solidFill>
                  <a:schemeClr val="tx1"/>
                </a:solidFill>
                <a:latin typeface="+mj-lt"/>
              </a:rPr>
              <a:t>Kalanga</a:t>
            </a:r>
            <a:r>
              <a:rPr lang="cs-CZ" dirty="0">
                <a:solidFill>
                  <a:schemeClr val="tx1"/>
                </a:solidFill>
                <a:latin typeface="+mj-lt"/>
              </a:rPr>
              <a:t> 11%, San 3%.</a:t>
            </a:r>
          </a:p>
          <a:p>
            <a:endParaRPr lang="cs-CZ" dirty="0">
              <a:solidFill>
                <a:schemeClr val="tx1"/>
              </a:solidFill>
              <a:latin typeface="+mj-lt"/>
            </a:endParaRPr>
          </a:p>
        </p:txBody>
      </p:sp>
      <p:pic>
        <p:nvPicPr>
          <p:cNvPr id="4098" name="Picture 2" descr="Botswana - Religion | Britannica">
            <a:extLst>
              <a:ext uri="{FF2B5EF4-FFF2-40B4-BE49-F238E27FC236}">
                <a16:creationId xmlns:a16="http://schemas.microsoft.com/office/drawing/2014/main" id="{070EAD63-5D6C-F814-4D77-D295D5778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143" y="2228850"/>
            <a:ext cx="6147076" cy="3688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428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133" name="Rectangle 5132">
            <a:extLst>
              <a:ext uri="{FF2B5EF4-FFF2-40B4-BE49-F238E27FC236}">
                <a16:creationId xmlns:a16="http://schemas.microsoft.com/office/drawing/2014/main" id="{6EFADEDC-47BB-4F2C-AB69-715527B4D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B0D7A81-5CEB-2DFA-B57E-2B0A6B4B2A02}"/>
              </a:ext>
            </a:extLst>
          </p:cNvPr>
          <p:cNvSpPr>
            <a:spLocks noGrp="1"/>
          </p:cNvSpPr>
          <p:nvPr>
            <p:ph type="title"/>
          </p:nvPr>
        </p:nvSpPr>
        <p:spPr>
          <a:xfrm>
            <a:off x="5100824" y="685800"/>
            <a:ext cx="6176776" cy="1485900"/>
          </a:xfrm>
        </p:spPr>
        <p:txBody>
          <a:bodyPr>
            <a:normAutofit/>
          </a:bodyPr>
          <a:lstStyle/>
          <a:p>
            <a:r>
              <a:rPr lang="cs-CZ" dirty="0" err="1"/>
              <a:t>Zambia</a:t>
            </a:r>
            <a:endParaRPr lang="cs-CZ" dirty="0"/>
          </a:p>
        </p:txBody>
      </p:sp>
      <p:pic>
        <p:nvPicPr>
          <p:cNvPr id="5128" name="Picture 8" descr="Zambia - People | Britannica">
            <a:extLst>
              <a:ext uri="{FF2B5EF4-FFF2-40B4-BE49-F238E27FC236}">
                <a16:creationId xmlns:a16="http://schemas.microsoft.com/office/drawing/2014/main" id="{5F72AA25-D82A-7A02-0D8E-758051D812E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1732" y="4181268"/>
            <a:ext cx="3730079" cy="2238047"/>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5135" name="Rectangle 5134">
            <a:extLst>
              <a:ext uri="{FF2B5EF4-FFF2-40B4-BE49-F238E27FC236}">
                <a16:creationId xmlns:a16="http://schemas.microsoft.com/office/drawing/2014/main" id="{CC97F718-8333-4ACB-AEE4-87F88BE1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8CBE60CA-0177-F793-6D9A-A03775EE3A9D}"/>
              </a:ext>
            </a:extLst>
          </p:cNvPr>
          <p:cNvSpPr>
            <a:spLocks noGrp="1"/>
          </p:cNvSpPr>
          <p:nvPr>
            <p:ph idx="1"/>
          </p:nvPr>
        </p:nvSpPr>
        <p:spPr>
          <a:xfrm>
            <a:off x="5100824" y="1465118"/>
            <a:ext cx="6176776" cy="4402282"/>
          </a:xfrm>
        </p:spPr>
        <p:txBody>
          <a:bodyPr>
            <a:normAutofit/>
          </a:bodyPr>
          <a:lstStyle/>
          <a:p>
            <a:r>
              <a:rPr lang="cs-CZ" dirty="0"/>
              <a:t>18,5 mil </a:t>
            </a:r>
            <a:r>
              <a:rPr lang="cs-CZ" dirty="0" err="1"/>
              <a:t>inhabitants</a:t>
            </a:r>
            <a:r>
              <a:rPr lang="cs-CZ" dirty="0"/>
              <a:t>, </a:t>
            </a:r>
            <a:r>
              <a:rPr lang="cs-CZ" dirty="0" err="1"/>
              <a:t>Christianity</a:t>
            </a:r>
            <a:r>
              <a:rPr lang="cs-CZ" dirty="0"/>
              <a:t> 95,5%.</a:t>
            </a:r>
          </a:p>
          <a:p>
            <a:r>
              <a:rPr lang="en-US" dirty="0"/>
              <a:t>Barotseland-North-Western Rhodesia and North-Eastern Rhodes</a:t>
            </a:r>
            <a:r>
              <a:rPr lang="cs-CZ" dirty="0"/>
              <a:t> 1911 </a:t>
            </a:r>
            <a:r>
              <a:rPr lang="cs-CZ" dirty="0" err="1"/>
              <a:t>Northern</a:t>
            </a:r>
            <a:r>
              <a:rPr lang="cs-CZ" dirty="0"/>
              <a:t> </a:t>
            </a:r>
            <a:r>
              <a:rPr lang="cs-CZ" dirty="0" err="1"/>
              <a:t>Rhodesia</a:t>
            </a:r>
            <a:r>
              <a:rPr lang="cs-CZ" dirty="0"/>
              <a:t>, 1953-1963 </a:t>
            </a:r>
            <a:r>
              <a:rPr lang="en-US" dirty="0"/>
              <a:t>the Federation of Rhodesia and Nyasaland</a:t>
            </a:r>
            <a:r>
              <a:rPr lang="cs-CZ" dirty="0"/>
              <a:t>.                                                                                     </a:t>
            </a:r>
            <a:r>
              <a:rPr lang="en-US" dirty="0"/>
              <a:t> </a:t>
            </a:r>
            <a:endParaRPr lang="cs-CZ" dirty="0"/>
          </a:p>
          <a:p>
            <a:r>
              <a:rPr lang="cs-CZ" dirty="0" err="1"/>
              <a:t>Independence</a:t>
            </a:r>
            <a:r>
              <a:rPr lang="cs-CZ" dirty="0"/>
              <a:t> 1964.</a:t>
            </a:r>
          </a:p>
          <a:p>
            <a:r>
              <a:rPr lang="en-US" dirty="0"/>
              <a:t>United National Independence Party (UNIP)</a:t>
            </a:r>
            <a:r>
              <a:rPr lang="cs-CZ" dirty="0"/>
              <a:t>, Kenneth </a:t>
            </a:r>
            <a:r>
              <a:rPr lang="cs-CZ" dirty="0" err="1"/>
              <a:t>Kaunda</a:t>
            </a:r>
            <a:r>
              <a:rPr lang="cs-CZ" dirty="0"/>
              <a:t>,  1964-1991.</a:t>
            </a:r>
          </a:p>
          <a:p>
            <a:r>
              <a:rPr lang="cs-CZ" dirty="0" err="1"/>
              <a:t>Change</a:t>
            </a:r>
            <a:r>
              <a:rPr lang="cs-CZ" dirty="0"/>
              <a:t> </a:t>
            </a:r>
            <a:r>
              <a:rPr lang="cs-CZ" dirty="0" err="1"/>
              <a:t>of</a:t>
            </a:r>
            <a:r>
              <a:rPr lang="cs-CZ" dirty="0"/>
              <a:t> </a:t>
            </a:r>
            <a:r>
              <a:rPr lang="cs-CZ" dirty="0" err="1"/>
              <a:t>political</a:t>
            </a:r>
            <a:r>
              <a:rPr lang="cs-CZ" dirty="0"/>
              <a:t> </a:t>
            </a:r>
            <a:r>
              <a:rPr lang="cs-CZ" dirty="0" err="1"/>
              <a:t>regime</a:t>
            </a:r>
            <a:r>
              <a:rPr lang="cs-CZ" dirty="0"/>
              <a:t> 1991. </a:t>
            </a:r>
          </a:p>
          <a:p>
            <a:r>
              <a:rPr lang="cs-CZ" dirty="0" err="1"/>
              <a:t>Movement</a:t>
            </a:r>
            <a:r>
              <a:rPr lang="cs-CZ" dirty="0"/>
              <a:t> </a:t>
            </a:r>
            <a:r>
              <a:rPr lang="cs-CZ" dirty="0" err="1"/>
              <a:t>for</a:t>
            </a:r>
            <a:r>
              <a:rPr lang="cs-CZ" dirty="0"/>
              <a:t> </a:t>
            </a:r>
            <a:r>
              <a:rPr lang="cs-CZ" dirty="0" err="1"/>
              <a:t>Multi</a:t>
            </a:r>
            <a:r>
              <a:rPr lang="cs-CZ" dirty="0"/>
              <a:t>-Party </a:t>
            </a:r>
            <a:r>
              <a:rPr lang="cs-CZ" dirty="0" err="1"/>
              <a:t>Democracy</a:t>
            </a:r>
            <a:r>
              <a:rPr lang="cs-CZ" dirty="0"/>
              <a:t> (1991-2011), </a:t>
            </a:r>
            <a:r>
              <a:rPr lang="cs-CZ" dirty="0" err="1"/>
              <a:t>Patriotic</a:t>
            </a:r>
            <a:r>
              <a:rPr lang="cs-CZ" dirty="0"/>
              <a:t> Front (2011-2021), </a:t>
            </a:r>
            <a:r>
              <a:rPr lang="en-US" dirty="0"/>
              <a:t>United Party for National Development</a:t>
            </a:r>
            <a:r>
              <a:rPr lang="cs-CZ" dirty="0"/>
              <a:t> (2021-).</a:t>
            </a:r>
          </a:p>
          <a:p>
            <a:endParaRPr lang="cs-CZ" dirty="0"/>
          </a:p>
          <a:p>
            <a:endParaRPr lang="cs-CZ" dirty="0"/>
          </a:p>
        </p:txBody>
      </p:sp>
      <p:pic>
        <p:nvPicPr>
          <p:cNvPr id="3074" name="Picture 2" descr="Zambia | Population, Capital, Language, Flag, &amp; Map | Britannica">
            <a:extLst>
              <a:ext uri="{FF2B5EF4-FFF2-40B4-BE49-F238E27FC236}">
                <a16:creationId xmlns:a16="http://schemas.microsoft.com/office/drawing/2014/main" id="{DDC61F09-3733-942C-6ABE-BD4AF44EA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32" y="361551"/>
            <a:ext cx="3730079" cy="362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91045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0D7A81-5CEB-2DFA-B57E-2B0A6B4B2A02}"/>
              </a:ext>
            </a:extLst>
          </p:cNvPr>
          <p:cNvSpPr>
            <a:spLocks noGrp="1"/>
          </p:cNvSpPr>
          <p:nvPr>
            <p:ph type="title"/>
          </p:nvPr>
        </p:nvSpPr>
        <p:spPr>
          <a:xfrm>
            <a:off x="1096179" y="0"/>
            <a:ext cx="9601200" cy="1485900"/>
          </a:xfrm>
        </p:spPr>
        <p:txBody>
          <a:bodyPr/>
          <a:lstStyle/>
          <a:p>
            <a:pPr algn="ctr"/>
            <a:r>
              <a:rPr lang="cs-CZ" dirty="0"/>
              <a:t>Zimbabwe</a:t>
            </a:r>
          </a:p>
        </p:txBody>
      </p:sp>
      <p:sp>
        <p:nvSpPr>
          <p:cNvPr id="3" name="Zástupný obsah 2">
            <a:extLst>
              <a:ext uri="{FF2B5EF4-FFF2-40B4-BE49-F238E27FC236}">
                <a16:creationId xmlns:a16="http://schemas.microsoft.com/office/drawing/2014/main" id="{8CBE60CA-0177-F793-6D9A-A03775EE3A9D}"/>
              </a:ext>
            </a:extLst>
          </p:cNvPr>
          <p:cNvSpPr>
            <a:spLocks noGrp="1"/>
          </p:cNvSpPr>
          <p:nvPr>
            <p:ph idx="1"/>
          </p:nvPr>
        </p:nvSpPr>
        <p:spPr>
          <a:xfrm>
            <a:off x="798723" y="1008043"/>
            <a:ext cx="9601200" cy="3581400"/>
          </a:xfrm>
        </p:spPr>
        <p:txBody>
          <a:bodyPr>
            <a:normAutofit fontScale="92500" lnSpcReduction="10000"/>
          </a:bodyPr>
          <a:lstStyle/>
          <a:p>
            <a:r>
              <a:rPr lang="cs-CZ" dirty="0"/>
              <a:t>15 mil </a:t>
            </a:r>
            <a:r>
              <a:rPr lang="cs-CZ" dirty="0" err="1"/>
              <a:t>inhabitants</a:t>
            </a:r>
            <a:r>
              <a:rPr lang="cs-CZ" dirty="0"/>
              <a:t>, </a:t>
            </a:r>
            <a:r>
              <a:rPr lang="cs-CZ" dirty="0" err="1"/>
              <a:t>Christians</a:t>
            </a:r>
            <a:r>
              <a:rPr lang="cs-CZ" dirty="0"/>
              <a:t> </a:t>
            </a:r>
            <a:r>
              <a:rPr lang="cs-CZ" dirty="0" err="1"/>
              <a:t>constituted</a:t>
            </a:r>
            <a:r>
              <a:rPr lang="cs-CZ" dirty="0"/>
              <a:t> 86%</a:t>
            </a:r>
          </a:p>
          <a:p>
            <a:r>
              <a:rPr lang="cs-CZ" dirty="0">
                <a:solidFill>
                  <a:schemeClr val="tx1"/>
                </a:solidFill>
              </a:rPr>
              <a:t>1923 </a:t>
            </a:r>
            <a:r>
              <a:rPr lang="cs-CZ" dirty="0" err="1">
                <a:solidFill>
                  <a:schemeClr val="tx1"/>
                </a:solidFill>
              </a:rPr>
              <a:t>Southern</a:t>
            </a:r>
            <a:r>
              <a:rPr lang="cs-CZ" dirty="0">
                <a:solidFill>
                  <a:schemeClr val="tx1"/>
                </a:solidFill>
              </a:rPr>
              <a:t> </a:t>
            </a:r>
            <a:r>
              <a:rPr lang="cs-CZ" dirty="0" err="1">
                <a:solidFill>
                  <a:schemeClr val="tx1"/>
                </a:solidFill>
              </a:rPr>
              <a:t>Rhodesia</a:t>
            </a:r>
            <a:r>
              <a:rPr lang="cs-CZ" dirty="0">
                <a:solidFill>
                  <a:schemeClr val="tx1"/>
                </a:solidFill>
              </a:rPr>
              <a:t>.</a:t>
            </a:r>
          </a:p>
          <a:p>
            <a:r>
              <a:rPr lang="cs-CZ" dirty="0" err="1">
                <a:solidFill>
                  <a:schemeClr val="tx1"/>
                </a:solidFill>
              </a:rPr>
              <a:t>Rhodesian</a:t>
            </a:r>
            <a:r>
              <a:rPr lang="cs-CZ" dirty="0">
                <a:solidFill>
                  <a:schemeClr val="tx1"/>
                </a:solidFill>
              </a:rPr>
              <a:t> Bush </a:t>
            </a:r>
            <a:r>
              <a:rPr lang="cs-CZ" dirty="0" err="1">
                <a:solidFill>
                  <a:schemeClr val="tx1"/>
                </a:solidFill>
              </a:rPr>
              <a:t>War</a:t>
            </a:r>
            <a:r>
              <a:rPr lang="cs-CZ" dirty="0">
                <a:solidFill>
                  <a:schemeClr val="tx1"/>
                </a:solidFill>
              </a:rPr>
              <a:t> 1964-1979 (ZANU, </a:t>
            </a:r>
            <a:r>
              <a:rPr lang="cs-CZ" dirty="0" err="1">
                <a:solidFill>
                  <a:schemeClr val="tx1"/>
                </a:solidFill>
              </a:rPr>
              <a:t>government</a:t>
            </a:r>
            <a:r>
              <a:rPr lang="cs-CZ" dirty="0">
                <a:solidFill>
                  <a:schemeClr val="tx1"/>
                </a:solidFill>
              </a:rPr>
              <a:t> </a:t>
            </a:r>
            <a:r>
              <a:rPr lang="cs-CZ" dirty="0" err="1">
                <a:solidFill>
                  <a:schemeClr val="tx1"/>
                </a:solidFill>
              </a:rPr>
              <a:t>forces</a:t>
            </a:r>
            <a:r>
              <a:rPr lang="cs-CZ" dirty="0">
                <a:solidFill>
                  <a:schemeClr val="tx1"/>
                </a:solidFill>
              </a:rPr>
              <a:t> –                                 </a:t>
            </a:r>
            <a:r>
              <a:rPr lang="cs-CZ" dirty="0" err="1">
                <a:solidFill>
                  <a:schemeClr val="tx1"/>
                </a:solidFill>
              </a:rPr>
              <a:t>Rhodesian</a:t>
            </a:r>
            <a:r>
              <a:rPr lang="cs-CZ" dirty="0">
                <a:solidFill>
                  <a:schemeClr val="tx1"/>
                </a:solidFill>
              </a:rPr>
              <a:t> Front led Ian Smith/Abela </a:t>
            </a:r>
            <a:r>
              <a:rPr lang="cs-CZ" dirty="0" err="1">
                <a:solidFill>
                  <a:schemeClr val="tx1"/>
                </a:solidFill>
              </a:rPr>
              <a:t>Muzorewa</a:t>
            </a:r>
            <a:r>
              <a:rPr lang="cs-CZ" dirty="0">
                <a:solidFill>
                  <a:schemeClr val="tx1"/>
                </a:solidFill>
              </a:rPr>
              <a:t>,                                                                                                    ZAPU-Zimbabwe </a:t>
            </a:r>
            <a:r>
              <a:rPr lang="cs-CZ" dirty="0" err="1">
                <a:solidFill>
                  <a:schemeClr val="tx1"/>
                </a:solidFill>
              </a:rPr>
              <a:t>African</a:t>
            </a:r>
            <a:r>
              <a:rPr lang="cs-CZ" dirty="0">
                <a:solidFill>
                  <a:schemeClr val="tx1"/>
                </a:solidFill>
              </a:rPr>
              <a:t> </a:t>
            </a:r>
            <a:r>
              <a:rPr lang="cs-CZ" dirty="0" err="1">
                <a:solidFill>
                  <a:schemeClr val="tx1"/>
                </a:solidFill>
              </a:rPr>
              <a:t>People‘s</a:t>
            </a:r>
            <a:r>
              <a:rPr lang="cs-CZ" dirty="0">
                <a:solidFill>
                  <a:schemeClr val="tx1"/>
                </a:solidFill>
              </a:rPr>
              <a:t> Union).	                                                                </a:t>
            </a:r>
          </a:p>
          <a:p>
            <a:r>
              <a:rPr lang="cs-CZ" dirty="0" err="1">
                <a:solidFill>
                  <a:schemeClr val="tx1"/>
                </a:solidFill>
              </a:rPr>
              <a:t>Independence</a:t>
            </a:r>
            <a:r>
              <a:rPr lang="cs-CZ" dirty="0">
                <a:solidFill>
                  <a:schemeClr val="tx1"/>
                </a:solidFill>
              </a:rPr>
              <a:t> 1965/1980 (</a:t>
            </a:r>
            <a:r>
              <a:rPr lang="en-US" dirty="0">
                <a:solidFill>
                  <a:schemeClr val="tx1"/>
                </a:solidFill>
              </a:rPr>
              <a:t>In 1965, the white separatist </a:t>
            </a:r>
            <a:r>
              <a:rPr lang="cs-CZ" dirty="0">
                <a:solidFill>
                  <a:schemeClr val="tx1"/>
                </a:solidFill>
              </a:rPr>
              <a:t>                                   </a:t>
            </a:r>
            <a:r>
              <a:rPr lang="en-US" dirty="0">
                <a:solidFill>
                  <a:schemeClr val="tx1"/>
                </a:solidFill>
              </a:rPr>
              <a:t>minority government unilaterally declared independence</a:t>
            </a:r>
            <a:r>
              <a:rPr lang="cs-CZ" dirty="0">
                <a:solidFill>
                  <a:schemeClr val="tx1"/>
                </a:solidFill>
              </a:rPr>
              <a:t>).</a:t>
            </a:r>
          </a:p>
          <a:p>
            <a:r>
              <a:rPr lang="cs-CZ" dirty="0" err="1">
                <a:solidFill>
                  <a:schemeClr val="tx1"/>
                </a:solidFill>
              </a:rPr>
              <a:t>Riots</a:t>
            </a:r>
            <a:r>
              <a:rPr lang="cs-CZ" dirty="0">
                <a:solidFill>
                  <a:schemeClr val="tx1"/>
                </a:solidFill>
              </a:rPr>
              <a:t> in </a:t>
            </a:r>
            <a:r>
              <a:rPr lang="cs-CZ" dirty="0" err="1">
                <a:solidFill>
                  <a:schemeClr val="tx1"/>
                </a:solidFill>
              </a:rPr>
              <a:t>Matabele</a:t>
            </a:r>
            <a:r>
              <a:rPr lang="cs-CZ" dirty="0">
                <a:solidFill>
                  <a:schemeClr val="tx1"/>
                </a:solidFill>
              </a:rPr>
              <a:t> (1980-1988), </a:t>
            </a:r>
            <a:r>
              <a:rPr lang="cs-CZ" dirty="0" err="1">
                <a:solidFill>
                  <a:schemeClr val="tx1"/>
                </a:solidFill>
              </a:rPr>
              <a:t>Gukurahundi</a:t>
            </a:r>
            <a:r>
              <a:rPr lang="cs-CZ" dirty="0">
                <a:solidFill>
                  <a:schemeClr val="tx1"/>
                </a:solidFill>
              </a:rPr>
              <a:t> </a:t>
            </a:r>
            <a:r>
              <a:rPr lang="cs-CZ" dirty="0" err="1">
                <a:solidFill>
                  <a:schemeClr val="tx1"/>
                </a:solidFill>
              </a:rPr>
              <a:t>genocide</a:t>
            </a:r>
            <a:r>
              <a:rPr lang="cs-CZ" dirty="0">
                <a:solidFill>
                  <a:schemeClr val="tx1"/>
                </a:solidFill>
              </a:rPr>
              <a:t>,                                                      ZAPU (Michael </a:t>
            </a:r>
            <a:r>
              <a:rPr lang="cs-CZ" dirty="0" err="1">
                <a:solidFill>
                  <a:schemeClr val="tx1"/>
                </a:solidFill>
              </a:rPr>
              <a:t>Nkomo</a:t>
            </a:r>
            <a:r>
              <a:rPr lang="cs-CZ" dirty="0">
                <a:solidFill>
                  <a:schemeClr val="tx1"/>
                </a:solidFill>
              </a:rPr>
              <a:t>) + ZANU.</a:t>
            </a:r>
          </a:p>
          <a:p>
            <a:r>
              <a:rPr lang="en-US" dirty="0">
                <a:solidFill>
                  <a:schemeClr val="tx1"/>
                </a:solidFill>
              </a:rPr>
              <a:t>Zimbabwe African National Union – Patriotic Front</a:t>
            </a:r>
            <a:r>
              <a:rPr lang="cs-CZ" dirty="0">
                <a:solidFill>
                  <a:schemeClr val="tx1"/>
                </a:solidFill>
              </a:rPr>
              <a:t> (ZANU-PF)                                     Robert </a:t>
            </a:r>
            <a:r>
              <a:rPr lang="cs-CZ" dirty="0" err="1">
                <a:solidFill>
                  <a:schemeClr val="tx1"/>
                </a:solidFill>
              </a:rPr>
              <a:t>Mugabe</a:t>
            </a:r>
            <a:r>
              <a:rPr lang="cs-CZ" dirty="0">
                <a:solidFill>
                  <a:schemeClr val="tx1"/>
                </a:solidFill>
              </a:rPr>
              <a:t> 1987-2017, </a:t>
            </a:r>
            <a:r>
              <a:rPr lang="cs-CZ" dirty="0" err="1">
                <a:solidFill>
                  <a:schemeClr val="tx1"/>
                </a:solidFill>
              </a:rPr>
              <a:t>Emmerson</a:t>
            </a:r>
            <a:r>
              <a:rPr lang="cs-CZ" dirty="0">
                <a:solidFill>
                  <a:schemeClr val="tx1"/>
                </a:solidFill>
              </a:rPr>
              <a:t> </a:t>
            </a:r>
            <a:r>
              <a:rPr lang="cs-CZ" dirty="0" err="1">
                <a:solidFill>
                  <a:schemeClr val="tx1"/>
                </a:solidFill>
              </a:rPr>
              <a:t>Mnangagwa</a:t>
            </a:r>
            <a:r>
              <a:rPr lang="cs-CZ" dirty="0">
                <a:solidFill>
                  <a:schemeClr val="tx1"/>
                </a:solidFill>
              </a:rPr>
              <a:t>.		                                         </a:t>
            </a:r>
          </a:p>
          <a:p>
            <a:endParaRPr lang="cs-CZ" dirty="0"/>
          </a:p>
        </p:txBody>
      </p:sp>
      <p:pic>
        <p:nvPicPr>
          <p:cNvPr id="6146" name="Picture 2" descr="Zimbabwe – Addis Herald">
            <a:extLst>
              <a:ext uri="{FF2B5EF4-FFF2-40B4-BE49-F238E27FC236}">
                <a16:creationId xmlns:a16="http://schemas.microsoft.com/office/drawing/2014/main" id="{2647AD28-5D6F-5334-FDD5-924558B6B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3373" y="4071661"/>
            <a:ext cx="4578625" cy="275083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Zimbabwe Maps &amp; Facts - World Atlas">
            <a:extLst>
              <a:ext uri="{FF2B5EF4-FFF2-40B4-BE49-F238E27FC236}">
                <a16:creationId xmlns:a16="http://schemas.microsoft.com/office/drawing/2014/main" id="{BAA4B7BF-B979-4DF7-0F0A-5093F8319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9843" y="0"/>
            <a:ext cx="4101093" cy="4148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3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6EFADEDC-47BB-4F2C-AB69-715527B4D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B0D7A81-5CEB-2DFA-B57E-2B0A6B4B2A02}"/>
              </a:ext>
            </a:extLst>
          </p:cNvPr>
          <p:cNvSpPr>
            <a:spLocks noGrp="1"/>
          </p:cNvSpPr>
          <p:nvPr>
            <p:ph type="title"/>
          </p:nvPr>
        </p:nvSpPr>
        <p:spPr>
          <a:xfrm>
            <a:off x="5100824" y="685800"/>
            <a:ext cx="6176776" cy="1485900"/>
          </a:xfrm>
        </p:spPr>
        <p:txBody>
          <a:bodyPr>
            <a:normAutofit/>
          </a:bodyPr>
          <a:lstStyle/>
          <a:p>
            <a:r>
              <a:rPr lang="cs-CZ" dirty="0" err="1"/>
              <a:t>Mozambique</a:t>
            </a:r>
            <a:endParaRPr lang="cs-CZ"/>
          </a:p>
        </p:txBody>
      </p:sp>
      <p:pic>
        <p:nvPicPr>
          <p:cNvPr id="7170" name="Picture 2" descr="Mozambique Maps &amp; Facts - World Atlas">
            <a:extLst>
              <a:ext uri="{FF2B5EF4-FFF2-40B4-BE49-F238E27FC236}">
                <a16:creationId xmlns:a16="http://schemas.microsoft.com/office/drawing/2014/main" id="{C96985E7-AB23-7522-A579-8CC25E66EAA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4400" y="226484"/>
            <a:ext cx="2922295" cy="3202516"/>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7177" name="Rectangle 7176">
            <a:extLst>
              <a:ext uri="{FF2B5EF4-FFF2-40B4-BE49-F238E27FC236}">
                <a16:creationId xmlns:a16="http://schemas.microsoft.com/office/drawing/2014/main" id="{CC97F718-8333-4ACB-AEE4-87F88BE1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8CBE60CA-0177-F793-6D9A-A03775EE3A9D}"/>
              </a:ext>
            </a:extLst>
          </p:cNvPr>
          <p:cNvSpPr>
            <a:spLocks noGrp="1"/>
          </p:cNvSpPr>
          <p:nvPr>
            <p:ph idx="1"/>
          </p:nvPr>
        </p:nvSpPr>
        <p:spPr>
          <a:xfrm>
            <a:off x="5100824" y="2286000"/>
            <a:ext cx="6176776" cy="3581400"/>
          </a:xfrm>
        </p:spPr>
        <p:txBody>
          <a:bodyPr>
            <a:normAutofit/>
          </a:bodyPr>
          <a:lstStyle/>
          <a:p>
            <a:r>
              <a:rPr lang="cs-CZ" dirty="0"/>
              <a:t>32 mil </a:t>
            </a:r>
            <a:r>
              <a:rPr lang="cs-CZ" dirty="0" err="1"/>
              <a:t>inhabitants</a:t>
            </a:r>
            <a:r>
              <a:rPr lang="cs-CZ" dirty="0"/>
              <a:t>, </a:t>
            </a:r>
            <a:r>
              <a:rPr lang="cs-CZ" dirty="0" err="1"/>
              <a:t>Christianity</a:t>
            </a:r>
            <a:r>
              <a:rPr lang="cs-CZ" dirty="0"/>
              <a:t> 60%, </a:t>
            </a:r>
            <a:r>
              <a:rPr lang="cs-CZ" dirty="0" err="1"/>
              <a:t>Islam</a:t>
            </a:r>
            <a:r>
              <a:rPr lang="cs-CZ" dirty="0"/>
              <a:t> 19%, </a:t>
            </a:r>
          </a:p>
          <a:p>
            <a:r>
              <a:rPr lang="cs-CZ" dirty="0" err="1"/>
              <a:t>Independence</a:t>
            </a:r>
            <a:r>
              <a:rPr lang="cs-CZ" dirty="0"/>
              <a:t> 1975 - </a:t>
            </a:r>
            <a:r>
              <a:rPr lang="en-US" dirty="0"/>
              <a:t>FRELIMO - Liberation Front of Mozambique</a:t>
            </a:r>
            <a:r>
              <a:rPr lang="cs-CZ" dirty="0"/>
              <a:t>.</a:t>
            </a:r>
          </a:p>
          <a:p>
            <a:r>
              <a:rPr lang="cs-CZ" dirty="0"/>
              <a:t>Civil </a:t>
            </a:r>
            <a:r>
              <a:rPr lang="cs-CZ" dirty="0" err="1"/>
              <a:t>war</a:t>
            </a:r>
            <a:r>
              <a:rPr lang="cs-CZ" dirty="0"/>
              <a:t> 1977-1992 (RENAMO - </a:t>
            </a:r>
            <a:r>
              <a:rPr lang="cs-CZ" dirty="0" err="1"/>
              <a:t>Mozambican</a:t>
            </a:r>
            <a:r>
              <a:rPr lang="cs-CZ" dirty="0"/>
              <a:t> </a:t>
            </a:r>
            <a:r>
              <a:rPr lang="cs-CZ" dirty="0" err="1"/>
              <a:t>National</a:t>
            </a:r>
            <a:r>
              <a:rPr lang="cs-CZ" dirty="0"/>
              <a:t> </a:t>
            </a:r>
            <a:r>
              <a:rPr lang="cs-CZ" dirty="0" err="1"/>
              <a:t>Resistance</a:t>
            </a:r>
            <a:r>
              <a:rPr lang="cs-CZ" dirty="0"/>
              <a:t> vs. FRELIMO).</a:t>
            </a:r>
          </a:p>
          <a:p>
            <a:r>
              <a:rPr lang="cs-CZ" dirty="0"/>
              <a:t>1994 – </a:t>
            </a:r>
            <a:r>
              <a:rPr lang="cs-CZ" dirty="0" err="1"/>
              <a:t>first</a:t>
            </a:r>
            <a:r>
              <a:rPr lang="cs-CZ" dirty="0"/>
              <a:t> </a:t>
            </a:r>
            <a:r>
              <a:rPr lang="cs-CZ" dirty="0" err="1"/>
              <a:t>multiparty</a:t>
            </a:r>
            <a:r>
              <a:rPr lang="cs-CZ" dirty="0"/>
              <a:t> </a:t>
            </a:r>
            <a:r>
              <a:rPr lang="cs-CZ" dirty="0" err="1"/>
              <a:t>elections</a:t>
            </a:r>
            <a:r>
              <a:rPr lang="cs-CZ" dirty="0"/>
              <a:t>.</a:t>
            </a:r>
          </a:p>
          <a:p>
            <a:r>
              <a:rPr lang="cs-CZ" b="0" i="0" dirty="0">
                <a:solidFill>
                  <a:schemeClr val="tx1"/>
                </a:solidFill>
                <a:effectLst/>
              </a:rPr>
              <a:t>RENAMO </a:t>
            </a:r>
            <a:r>
              <a:rPr lang="cs-CZ" b="0" i="0" dirty="0" err="1">
                <a:solidFill>
                  <a:schemeClr val="tx1"/>
                </a:solidFill>
                <a:effectLst/>
              </a:rPr>
              <a:t>insurgency</a:t>
            </a:r>
            <a:r>
              <a:rPr lang="cs-CZ" b="0" i="0" dirty="0">
                <a:solidFill>
                  <a:schemeClr val="tx1"/>
                </a:solidFill>
                <a:effectLst/>
              </a:rPr>
              <a:t> (2013–2021).</a:t>
            </a:r>
            <a:endParaRPr lang="cs-CZ" dirty="0">
              <a:solidFill>
                <a:schemeClr val="tx1"/>
              </a:solidFill>
            </a:endParaRPr>
          </a:p>
          <a:p>
            <a:r>
              <a:rPr lang="cs-CZ" dirty="0" err="1"/>
              <a:t>Conflict</a:t>
            </a:r>
            <a:r>
              <a:rPr lang="cs-CZ" dirty="0"/>
              <a:t> in </a:t>
            </a:r>
            <a:r>
              <a:rPr lang="cs-CZ" dirty="0" err="1"/>
              <a:t>Cabo</a:t>
            </a:r>
            <a:r>
              <a:rPr lang="cs-CZ" dirty="0"/>
              <a:t> </a:t>
            </a:r>
            <a:r>
              <a:rPr lang="cs-CZ" dirty="0" err="1"/>
              <a:t>Delgado</a:t>
            </a:r>
            <a:r>
              <a:rPr lang="cs-CZ" dirty="0"/>
              <a:t> (2017 -).</a:t>
            </a:r>
          </a:p>
          <a:p>
            <a:endParaRPr lang="cs-CZ" dirty="0"/>
          </a:p>
        </p:txBody>
      </p:sp>
      <p:pic>
        <p:nvPicPr>
          <p:cNvPr id="9" name="Obrázek 8">
            <a:extLst>
              <a:ext uri="{FF2B5EF4-FFF2-40B4-BE49-F238E27FC236}">
                <a16:creationId xmlns:a16="http://schemas.microsoft.com/office/drawing/2014/main" id="{6D7581D1-0996-BD0A-C6C7-DB8FC55B2C31}"/>
              </a:ext>
            </a:extLst>
          </p:cNvPr>
          <p:cNvPicPr>
            <a:picLocks noChangeAspect="1"/>
          </p:cNvPicPr>
          <p:nvPr/>
        </p:nvPicPr>
        <p:blipFill>
          <a:blip r:embed="rId4"/>
          <a:stretch>
            <a:fillRect/>
          </a:stretch>
        </p:blipFill>
        <p:spPr>
          <a:xfrm>
            <a:off x="84129" y="3733800"/>
            <a:ext cx="4248745" cy="2448228"/>
          </a:xfrm>
          <a:prstGeom prst="rect">
            <a:avLst/>
          </a:prstGeom>
        </p:spPr>
      </p:pic>
    </p:spTree>
    <p:extLst>
      <p:ext uri="{BB962C8B-B14F-4D97-AF65-F5344CB8AC3E}">
        <p14:creationId xmlns:p14="http://schemas.microsoft.com/office/powerpoint/2010/main" val="108482230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0D7A81-5CEB-2DFA-B57E-2B0A6B4B2A02}"/>
              </a:ext>
            </a:extLst>
          </p:cNvPr>
          <p:cNvSpPr>
            <a:spLocks noGrp="1"/>
          </p:cNvSpPr>
          <p:nvPr>
            <p:ph type="title"/>
          </p:nvPr>
        </p:nvSpPr>
        <p:spPr>
          <a:xfrm>
            <a:off x="1096179" y="0"/>
            <a:ext cx="9601200" cy="1485900"/>
          </a:xfrm>
        </p:spPr>
        <p:txBody>
          <a:bodyPr/>
          <a:lstStyle/>
          <a:p>
            <a:pPr algn="ctr"/>
            <a:r>
              <a:rPr lang="cs-CZ" dirty="0"/>
              <a:t>Angola</a:t>
            </a:r>
          </a:p>
        </p:txBody>
      </p:sp>
      <p:sp>
        <p:nvSpPr>
          <p:cNvPr id="3" name="Zástupný obsah 2">
            <a:extLst>
              <a:ext uri="{FF2B5EF4-FFF2-40B4-BE49-F238E27FC236}">
                <a16:creationId xmlns:a16="http://schemas.microsoft.com/office/drawing/2014/main" id="{8CBE60CA-0177-F793-6D9A-A03775EE3A9D}"/>
              </a:ext>
            </a:extLst>
          </p:cNvPr>
          <p:cNvSpPr>
            <a:spLocks noGrp="1"/>
          </p:cNvSpPr>
          <p:nvPr>
            <p:ph idx="1"/>
          </p:nvPr>
        </p:nvSpPr>
        <p:spPr>
          <a:xfrm>
            <a:off x="798723" y="1008043"/>
            <a:ext cx="9601200" cy="3581400"/>
          </a:xfrm>
        </p:spPr>
        <p:txBody>
          <a:bodyPr>
            <a:normAutofit/>
          </a:bodyPr>
          <a:lstStyle/>
          <a:p>
            <a:r>
              <a:rPr lang="cs-CZ" dirty="0"/>
              <a:t>33 mil </a:t>
            </a:r>
            <a:r>
              <a:rPr lang="cs-CZ" dirty="0" err="1"/>
              <a:t>inhabitants</a:t>
            </a:r>
            <a:r>
              <a:rPr lang="cs-CZ" dirty="0"/>
              <a:t>, </a:t>
            </a:r>
            <a:r>
              <a:rPr lang="cs-CZ" dirty="0" err="1"/>
              <a:t>Christians</a:t>
            </a:r>
            <a:r>
              <a:rPr lang="cs-CZ" dirty="0"/>
              <a:t> </a:t>
            </a:r>
            <a:r>
              <a:rPr lang="cs-CZ" dirty="0" err="1"/>
              <a:t>constituted</a:t>
            </a:r>
            <a:r>
              <a:rPr lang="cs-CZ" dirty="0"/>
              <a:t> 92 %.</a:t>
            </a:r>
            <a:endParaRPr lang="cs-CZ" dirty="0">
              <a:solidFill>
                <a:schemeClr val="tx1"/>
              </a:solidFill>
            </a:endParaRPr>
          </a:p>
          <a:p>
            <a:r>
              <a:rPr lang="cs-CZ" dirty="0">
                <a:solidFill>
                  <a:schemeClr val="tx1"/>
                </a:solidFill>
              </a:rPr>
              <a:t>Angolan </a:t>
            </a:r>
            <a:r>
              <a:rPr lang="cs-CZ" dirty="0" err="1">
                <a:solidFill>
                  <a:schemeClr val="tx1"/>
                </a:solidFill>
              </a:rPr>
              <a:t>War</a:t>
            </a:r>
            <a:r>
              <a:rPr lang="cs-CZ" dirty="0">
                <a:solidFill>
                  <a:schemeClr val="tx1"/>
                </a:solidFill>
              </a:rPr>
              <a:t> </a:t>
            </a:r>
            <a:r>
              <a:rPr lang="cs-CZ" dirty="0" err="1">
                <a:solidFill>
                  <a:schemeClr val="tx1"/>
                </a:solidFill>
              </a:rPr>
              <a:t>of</a:t>
            </a:r>
            <a:r>
              <a:rPr lang="cs-CZ" dirty="0">
                <a:solidFill>
                  <a:schemeClr val="tx1"/>
                </a:solidFill>
              </a:rPr>
              <a:t> </a:t>
            </a:r>
            <a:r>
              <a:rPr lang="cs-CZ" dirty="0" err="1">
                <a:solidFill>
                  <a:schemeClr val="tx1"/>
                </a:solidFill>
              </a:rPr>
              <a:t>Independence</a:t>
            </a:r>
            <a:r>
              <a:rPr lang="cs-CZ" dirty="0">
                <a:solidFill>
                  <a:schemeClr val="tx1"/>
                </a:solidFill>
              </a:rPr>
              <a:t> 1961-1974.</a:t>
            </a:r>
          </a:p>
          <a:p>
            <a:r>
              <a:rPr lang="cs-CZ" dirty="0" err="1">
                <a:solidFill>
                  <a:schemeClr val="tx1"/>
                </a:solidFill>
              </a:rPr>
              <a:t>Independence</a:t>
            </a:r>
            <a:r>
              <a:rPr lang="cs-CZ" dirty="0">
                <a:solidFill>
                  <a:schemeClr val="tx1"/>
                </a:solidFill>
              </a:rPr>
              <a:t> 1975.</a:t>
            </a:r>
          </a:p>
          <a:p>
            <a:r>
              <a:rPr lang="cs-CZ" dirty="0">
                <a:solidFill>
                  <a:schemeClr val="tx1"/>
                </a:solidFill>
              </a:rPr>
              <a:t>Civil </a:t>
            </a:r>
            <a:r>
              <a:rPr lang="cs-CZ" dirty="0" err="1">
                <a:solidFill>
                  <a:schemeClr val="tx1"/>
                </a:solidFill>
              </a:rPr>
              <a:t>war</a:t>
            </a:r>
            <a:r>
              <a:rPr lang="cs-CZ" dirty="0">
                <a:solidFill>
                  <a:schemeClr val="tx1"/>
                </a:solidFill>
              </a:rPr>
              <a:t> 1975 – 2002 (</a:t>
            </a:r>
            <a:r>
              <a:rPr lang="en-US" dirty="0">
                <a:solidFill>
                  <a:schemeClr val="tx1"/>
                </a:solidFill>
              </a:rPr>
              <a:t>People's Movement for the Liberation </a:t>
            </a:r>
            <a:r>
              <a:rPr lang="cs-CZ" dirty="0">
                <a:solidFill>
                  <a:schemeClr val="tx1"/>
                </a:solidFill>
              </a:rPr>
              <a:t>                                      </a:t>
            </a:r>
            <a:r>
              <a:rPr lang="en-US" dirty="0">
                <a:solidFill>
                  <a:schemeClr val="tx1"/>
                </a:solidFill>
              </a:rPr>
              <a:t>of Angola</a:t>
            </a:r>
            <a:r>
              <a:rPr lang="cs-CZ" dirty="0">
                <a:solidFill>
                  <a:schemeClr val="tx1"/>
                </a:solidFill>
              </a:rPr>
              <a:t> MPLA, </a:t>
            </a:r>
            <a:r>
              <a:rPr lang="en-US" dirty="0">
                <a:solidFill>
                  <a:schemeClr val="tx1"/>
                </a:solidFill>
              </a:rPr>
              <a:t>National Union for the Total Independence</a:t>
            </a:r>
            <a:r>
              <a:rPr lang="cs-CZ" dirty="0">
                <a:solidFill>
                  <a:schemeClr val="tx1"/>
                </a:solidFill>
              </a:rPr>
              <a:t>                                       </a:t>
            </a:r>
            <a:r>
              <a:rPr lang="en-US" dirty="0">
                <a:solidFill>
                  <a:schemeClr val="tx1"/>
                </a:solidFill>
              </a:rPr>
              <a:t> of Angola UNITA,</a:t>
            </a:r>
            <a:r>
              <a:rPr lang="cs-CZ" dirty="0">
                <a:solidFill>
                  <a:schemeClr val="tx1"/>
                </a:solidFill>
              </a:rPr>
              <a:t> </a:t>
            </a:r>
            <a:r>
              <a:rPr lang="en-US" dirty="0">
                <a:solidFill>
                  <a:schemeClr val="tx1"/>
                </a:solidFill>
              </a:rPr>
              <a:t>National Front for the Liberation of Angola FNLA</a:t>
            </a:r>
            <a:r>
              <a:rPr lang="cs-CZ" dirty="0">
                <a:solidFill>
                  <a:schemeClr val="tx1"/>
                </a:solidFill>
              </a:rPr>
              <a:t>). </a:t>
            </a:r>
          </a:p>
          <a:p>
            <a:r>
              <a:rPr lang="cs-CZ" dirty="0" err="1">
                <a:solidFill>
                  <a:schemeClr val="tx1"/>
                </a:solidFill>
              </a:rPr>
              <a:t>Cabinda</a:t>
            </a:r>
            <a:r>
              <a:rPr lang="cs-CZ" dirty="0">
                <a:solidFill>
                  <a:schemeClr val="tx1"/>
                </a:solidFill>
              </a:rPr>
              <a:t> </a:t>
            </a:r>
            <a:r>
              <a:rPr lang="cs-CZ" dirty="0" err="1">
                <a:solidFill>
                  <a:schemeClr val="tx1"/>
                </a:solidFill>
              </a:rPr>
              <a:t>War</a:t>
            </a:r>
            <a:r>
              <a:rPr lang="cs-CZ" dirty="0">
                <a:solidFill>
                  <a:schemeClr val="tx1"/>
                </a:solidFill>
              </a:rPr>
              <a:t> (</a:t>
            </a:r>
            <a:r>
              <a:rPr lang="en-US" dirty="0">
                <a:solidFill>
                  <a:schemeClr val="tx1"/>
                </a:solidFill>
              </a:rPr>
              <a:t>Front for the Liberation of the Enclave of Cabinda </a:t>
            </a:r>
            <a:r>
              <a:rPr lang="cs-CZ" dirty="0">
                <a:solidFill>
                  <a:schemeClr val="tx1"/>
                </a:solidFill>
              </a:rPr>
              <a:t>                               </a:t>
            </a:r>
            <a:r>
              <a:rPr lang="en-US" dirty="0">
                <a:solidFill>
                  <a:schemeClr val="tx1"/>
                </a:solidFill>
              </a:rPr>
              <a:t>FLEC</a:t>
            </a:r>
            <a:r>
              <a:rPr lang="cs-CZ" dirty="0">
                <a:solidFill>
                  <a:schemeClr val="tx1"/>
                </a:solidFill>
              </a:rPr>
              <a:t>).</a:t>
            </a:r>
          </a:p>
          <a:p>
            <a:r>
              <a:rPr lang="cs-CZ" dirty="0">
                <a:solidFill>
                  <a:schemeClr val="tx1"/>
                </a:solidFill>
              </a:rPr>
              <a:t>José Eduardo </a:t>
            </a:r>
            <a:r>
              <a:rPr lang="cs-CZ" dirty="0" err="1">
                <a:solidFill>
                  <a:schemeClr val="tx1"/>
                </a:solidFill>
              </a:rPr>
              <a:t>dos</a:t>
            </a:r>
            <a:r>
              <a:rPr lang="cs-CZ" dirty="0">
                <a:solidFill>
                  <a:schemeClr val="tx1"/>
                </a:solidFill>
              </a:rPr>
              <a:t> Santos (MPLA) 1979 – 2017, </a:t>
            </a:r>
            <a:r>
              <a:rPr lang="cs-CZ" dirty="0" err="1">
                <a:solidFill>
                  <a:schemeClr val="tx1"/>
                </a:solidFill>
              </a:rPr>
              <a:t>João</a:t>
            </a:r>
            <a:r>
              <a:rPr lang="cs-CZ" dirty="0">
                <a:solidFill>
                  <a:schemeClr val="tx1"/>
                </a:solidFill>
              </a:rPr>
              <a:t> </a:t>
            </a:r>
            <a:r>
              <a:rPr lang="cs-CZ" dirty="0" err="1">
                <a:solidFill>
                  <a:schemeClr val="tx1"/>
                </a:solidFill>
              </a:rPr>
              <a:t>Lourenço</a:t>
            </a:r>
            <a:r>
              <a:rPr lang="cs-CZ" dirty="0">
                <a:solidFill>
                  <a:schemeClr val="tx1"/>
                </a:solidFill>
              </a:rPr>
              <a:t>. </a:t>
            </a:r>
          </a:p>
          <a:p>
            <a:endParaRPr lang="cs-CZ" dirty="0">
              <a:solidFill>
                <a:schemeClr val="tx1"/>
              </a:solidFill>
            </a:endParaRPr>
          </a:p>
          <a:p>
            <a:endParaRPr lang="cs-CZ" dirty="0">
              <a:solidFill>
                <a:schemeClr val="tx1"/>
              </a:solidFill>
            </a:endParaRPr>
          </a:p>
          <a:p>
            <a:endParaRPr lang="cs-CZ" dirty="0"/>
          </a:p>
        </p:txBody>
      </p:sp>
      <p:pic>
        <p:nvPicPr>
          <p:cNvPr id="1026" name="Picture 2" descr="Angola Atlas: Maps and Online Resources | Angola, Map, Angola map">
            <a:extLst>
              <a:ext uri="{FF2B5EF4-FFF2-40B4-BE49-F238E27FC236}">
                <a16:creationId xmlns:a16="http://schemas.microsoft.com/office/drawing/2014/main" id="{0D6B278F-D1ED-06A4-A7EE-13B84C38E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407" y="0"/>
            <a:ext cx="3867593" cy="4589443"/>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AAB9463E-402A-9341-DF50-7A9803178927}"/>
              </a:ext>
            </a:extLst>
          </p:cNvPr>
          <p:cNvPicPr>
            <a:picLocks noChangeAspect="1"/>
          </p:cNvPicPr>
          <p:nvPr/>
        </p:nvPicPr>
        <p:blipFill>
          <a:blip r:embed="rId4"/>
          <a:stretch>
            <a:fillRect/>
          </a:stretch>
        </p:blipFill>
        <p:spPr>
          <a:xfrm>
            <a:off x="2182431" y="4375950"/>
            <a:ext cx="5817361" cy="2443072"/>
          </a:xfrm>
          <a:prstGeom prst="rect">
            <a:avLst/>
          </a:prstGeom>
        </p:spPr>
      </p:pic>
    </p:spTree>
    <p:extLst>
      <p:ext uri="{BB962C8B-B14F-4D97-AF65-F5344CB8AC3E}">
        <p14:creationId xmlns:p14="http://schemas.microsoft.com/office/powerpoint/2010/main" val="3471370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C1306E-B6D8-2838-DB53-B37B63E8FAC0}"/>
              </a:ext>
            </a:extLst>
          </p:cNvPr>
          <p:cNvSpPr>
            <a:spLocks noGrp="1"/>
          </p:cNvSpPr>
          <p:nvPr>
            <p:ph type="title"/>
          </p:nvPr>
        </p:nvSpPr>
        <p:spPr/>
        <p:txBody>
          <a:bodyPr/>
          <a:lstStyle/>
          <a:p>
            <a:pPr algn="ctr"/>
            <a:r>
              <a:rPr lang="cs-CZ" dirty="0"/>
              <a:t>Malawi</a:t>
            </a:r>
          </a:p>
        </p:txBody>
      </p:sp>
      <p:sp>
        <p:nvSpPr>
          <p:cNvPr id="4" name="Zástupný obsah 3">
            <a:extLst>
              <a:ext uri="{FF2B5EF4-FFF2-40B4-BE49-F238E27FC236}">
                <a16:creationId xmlns:a16="http://schemas.microsoft.com/office/drawing/2014/main" id="{86072A37-33EA-59C0-7B04-CE08BFA7D79F}"/>
              </a:ext>
            </a:extLst>
          </p:cNvPr>
          <p:cNvSpPr>
            <a:spLocks noGrp="1"/>
          </p:cNvSpPr>
          <p:nvPr>
            <p:ph idx="1"/>
          </p:nvPr>
        </p:nvSpPr>
        <p:spPr>
          <a:xfrm>
            <a:off x="696191" y="1537855"/>
            <a:ext cx="9601200" cy="3581400"/>
          </a:xfrm>
        </p:spPr>
        <p:txBody>
          <a:bodyPr/>
          <a:lstStyle/>
          <a:p>
            <a:r>
              <a:rPr lang="cs-CZ" dirty="0"/>
              <a:t>19,9 mil </a:t>
            </a:r>
            <a:r>
              <a:rPr lang="cs-CZ" dirty="0" err="1"/>
              <a:t>inhabitants</a:t>
            </a:r>
            <a:r>
              <a:rPr lang="cs-CZ" dirty="0"/>
              <a:t>, </a:t>
            </a:r>
            <a:r>
              <a:rPr lang="cs-CZ" dirty="0" err="1"/>
              <a:t>Christians</a:t>
            </a:r>
            <a:r>
              <a:rPr lang="cs-CZ" dirty="0"/>
              <a:t> </a:t>
            </a:r>
            <a:r>
              <a:rPr lang="cs-CZ" dirty="0" err="1"/>
              <a:t>constituted</a:t>
            </a:r>
            <a:r>
              <a:rPr lang="cs-CZ" dirty="0"/>
              <a:t> 77 %, </a:t>
            </a:r>
            <a:r>
              <a:rPr lang="cs-CZ" dirty="0" err="1"/>
              <a:t>Muslims</a:t>
            </a:r>
            <a:r>
              <a:rPr lang="cs-CZ" dirty="0"/>
              <a:t> 14%.</a:t>
            </a:r>
            <a:endParaRPr lang="cs-CZ" dirty="0">
              <a:solidFill>
                <a:schemeClr val="tx1"/>
              </a:solidFill>
            </a:endParaRPr>
          </a:p>
          <a:p>
            <a:r>
              <a:rPr lang="en-US" dirty="0"/>
              <a:t>1907 British protectorate Nyasaland, 1953 Federation of Rhodesia and </a:t>
            </a:r>
            <a:r>
              <a:rPr lang="cs-CZ" dirty="0"/>
              <a:t>                  </a:t>
            </a:r>
            <a:r>
              <a:rPr lang="en-US" dirty="0"/>
              <a:t>Nyasaland</a:t>
            </a:r>
            <a:r>
              <a:rPr lang="cs-CZ" dirty="0"/>
              <a:t>.</a:t>
            </a:r>
          </a:p>
          <a:p>
            <a:r>
              <a:rPr lang="cs-CZ" dirty="0"/>
              <a:t>1964 </a:t>
            </a:r>
            <a:r>
              <a:rPr lang="cs-CZ" dirty="0" err="1"/>
              <a:t>independence</a:t>
            </a:r>
            <a:r>
              <a:rPr lang="cs-CZ" dirty="0"/>
              <a:t>, </a:t>
            </a:r>
            <a:r>
              <a:rPr lang="en-US" dirty="0"/>
              <a:t>Malawi Congress Party (MCP) – </a:t>
            </a:r>
            <a:r>
              <a:rPr lang="cs-CZ" dirty="0" err="1"/>
              <a:t>one</a:t>
            </a:r>
            <a:r>
              <a:rPr lang="cs-CZ" dirty="0"/>
              <a:t>-party</a:t>
            </a:r>
            <a:r>
              <a:rPr lang="en-US" dirty="0"/>
              <a:t> system </a:t>
            </a:r>
            <a:r>
              <a:rPr lang="cs-CZ" dirty="0"/>
              <a:t>                             </a:t>
            </a:r>
            <a:r>
              <a:rPr lang="en-US" dirty="0"/>
              <a:t>until 1993</a:t>
            </a:r>
            <a:r>
              <a:rPr lang="cs-CZ" dirty="0"/>
              <a:t>.</a:t>
            </a:r>
          </a:p>
          <a:p>
            <a:r>
              <a:rPr lang="cs-CZ" dirty="0"/>
              <a:t>United </a:t>
            </a:r>
            <a:r>
              <a:rPr lang="cs-CZ" dirty="0" err="1"/>
              <a:t>Democratic</a:t>
            </a:r>
            <a:r>
              <a:rPr lang="cs-CZ" dirty="0"/>
              <a:t> Front 1994 – 2009, </a:t>
            </a:r>
            <a:r>
              <a:rPr lang="cs-CZ" dirty="0" err="1"/>
              <a:t>Democratic</a:t>
            </a:r>
            <a:r>
              <a:rPr lang="cs-CZ" dirty="0"/>
              <a:t> </a:t>
            </a:r>
            <a:r>
              <a:rPr lang="cs-CZ" dirty="0" err="1"/>
              <a:t>Progressive</a:t>
            </a:r>
            <a:r>
              <a:rPr lang="cs-CZ" dirty="0"/>
              <a:t> Party 2009 -?</a:t>
            </a:r>
          </a:p>
          <a:p>
            <a:r>
              <a:rPr lang="cs-CZ" dirty="0" err="1"/>
              <a:t>Tanzania</a:t>
            </a:r>
            <a:r>
              <a:rPr lang="cs-CZ" dirty="0"/>
              <a:t>–Malawi </a:t>
            </a:r>
            <a:r>
              <a:rPr lang="cs-CZ" dirty="0" err="1"/>
              <a:t>dispute</a:t>
            </a:r>
            <a:r>
              <a:rPr lang="cs-CZ" dirty="0"/>
              <a:t> </a:t>
            </a:r>
            <a:r>
              <a:rPr lang="cs-CZ" dirty="0" err="1"/>
              <a:t>over</a:t>
            </a:r>
            <a:r>
              <a:rPr lang="cs-CZ" dirty="0"/>
              <a:t> </a:t>
            </a:r>
            <a:r>
              <a:rPr lang="cs-CZ" dirty="0" err="1"/>
              <a:t>Nyasa</a:t>
            </a:r>
            <a:r>
              <a:rPr lang="cs-CZ" dirty="0"/>
              <a:t>/Malawi </a:t>
            </a:r>
            <a:r>
              <a:rPr lang="cs-CZ" dirty="0" err="1"/>
              <a:t>lake</a:t>
            </a:r>
            <a:r>
              <a:rPr lang="cs-CZ" dirty="0"/>
              <a:t>. </a:t>
            </a:r>
          </a:p>
          <a:p>
            <a:endParaRPr lang="cs-CZ" dirty="0"/>
          </a:p>
        </p:txBody>
      </p:sp>
      <p:pic>
        <p:nvPicPr>
          <p:cNvPr id="5" name="Picture 2">
            <a:extLst>
              <a:ext uri="{FF2B5EF4-FFF2-40B4-BE49-F238E27FC236}">
                <a16:creationId xmlns:a16="http://schemas.microsoft.com/office/drawing/2014/main" id="{DFB9B48E-250B-28AE-6D81-4633C881DF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6667" y="873896"/>
            <a:ext cx="2287465" cy="5110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02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FFACD7-0B86-BA9E-10C5-EFC360B4EDAE}"/>
              </a:ext>
            </a:extLst>
          </p:cNvPr>
          <p:cNvSpPr>
            <a:spLocks noGrp="1"/>
          </p:cNvSpPr>
          <p:nvPr>
            <p:ph type="title"/>
          </p:nvPr>
        </p:nvSpPr>
        <p:spPr/>
        <p:txBody>
          <a:bodyPr>
            <a:normAutofit/>
          </a:bodyPr>
          <a:lstStyle/>
          <a:p>
            <a:pPr algn="ctr"/>
            <a:r>
              <a:rPr lang="cs-CZ" dirty="0" err="1">
                <a:effectLst/>
                <a:ea typeface="Calibri" panose="020F0502020204030204" pitchFamily="34" charset="0"/>
                <a:cs typeface="Times New Roman" panose="02020603050405020304" pitchFamily="18" charset="0"/>
              </a:rPr>
              <a:t>Territorial</a:t>
            </a:r>
            <a:r>
              <a:rPr lang="cs-CZ" dirty="0">
                <a:effectLst/>
                <a:ea typeface="Calibri" panose="020F0502020204030204" pitchFamily="34" charset="0"/>
                <a:cs typeface="Times New Roman" panose="02020603050405020304" pitchFamily="18" charset="0"/>
              </a:rPr>
              <a:t> </a:t>
            </a:r>
            <a:r>
              <a:rPr lang="cs-CZ" dirty="0" err="1">
                <a:effectLst/>
                <a:ea typeface="Calibri" panose="020F0502020204030204" pitchFamily="34" charset="0"/>
                <a:cs typeface="Times New Roman" panose="02020603050405020304" pitchFamily="18" charset="0"/>
              </a:rPr>
              <a:t>Disputes</a:t>
            </a:r>
            <a:r>
              <a:rPr lang="cs-CZ" dirty="0">
                <a:effectLst/>
                <a:ea typeface="Calibri" panose="020F0502020204030204" pitchFamily="34" charset="0"/>
                <a:cs typeface="Times New Roman" panose="02020603050405020304" pitchFamily="18" charset="0"/>
              </a:rPr>
              <a:t> </a:t>
            </a:r>
            <a:r>
              <a:rPr lang="cs-CZ" dirty="0" err="1">
                <a:effectLst/>
                <a:ea typeface="Calibri" panose="020F0502020204030204" pitchFamily="34" charset="0"/>
                <a:cs typeface="Times New Roman" panose="02020603050405020304" pitchFamily="18" charset="0"/>
              </a:rPr>
              <a:t>among</a:t>
            </a:r>
            <a:r>
              <a:rPr lang="cs-CZ" dirty="0">
                <a:effectLst/>
                <a:ea typeface="Calibri" panose="020F0502020204030204" pitchFamily="34" charset="0"/>
                <a:cs typeface="Times New Roman" panose="02020603050405020304" pitchFamily="18" charset="0"/>
              </a:rPr>
              <a:t> </a:t>
            </a:r>
            <a:r>
              <a:rPr lang="cs-CZ" dirty="0" err="1">
                <a:ea typeface="Calibri" panose="020F0502020204030204" pitchFamily="34" charset="0"/>
                <a:cs typeface="Times New Roman" panose="02020603050405020304" pitchFamily="18" charset="0"/>
              </a:rPr>
              <a:t>S</a:t>
            </a:r>
            <a:r>
              <a:rPr lang="cs-CZ" dirty="0" err="1">
                <a:effectLst/>
                <a:ea typeface="Calibri" panose="020F0502020204030204" pitchFamily="34" charset="0"/>
                <a:cs typeface="Times New Roman" panose="02020603050405020304" pitchFamily="18" charset="0"/>
              </a:rPr>
              <a:t>tates</a:t>
            </a:r>
            <a:r>
              <a:rPr lang="cs-CZ" dirty="0">
                <a:effectLst/>
                <a:ea typeface="Calibri" panose="020F0502020204030204" pitchFamily="34" charset="0"/>
                <a:cs typeface="Times New Roman" panose="02020603050405020304" pitchFamily="18" charset="0"/>
              </a:rPr>
              <a:t> </a:t>
            </a:r>
            <a:endParaRPr lang="cs-CZ" dirty="0"/>
          </a:p>
        </p:txBody>
      </p:sp>
      <p:pic>
        <p:nvPicPr>
          <p:cNvPr id="7170" name="Picture 2" descr="Selection from the 1885 Berlin Conference Final Act – African Heritage">
            <a:extLst>
              <a:ext uri="{FF2B5EF4-FFF2-40B4-BE49-F238E27FC236}">
                <a16:creationId xmlns:a16="http://schemas.microsoft.com/office/drawing/2014/main" id="{BBD61CAB-FA88-E33B-09AF-62723EDA226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07474" y="1548130"/>
            <a:ext cx="7973060" cy="449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045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 name="Nadpis 1">
            <a:extLst>
              <a:ext uri="{FF2B5EF4-FFF2-40B4-BE49-F238E27FC236}">
                <a16:creationId xmlns:a16="http://schemas.microsoft.com/office/drawing/2014/main" id="{7255B349-BF04-FADA-D4FD-C658802B773D}"/>
              </a:ext>
            </a:extLst>
          </p:cNvPr>
          <p:cNvSpPr>
            <a:spLocks noGrp="1"/>
          </p:cNvSpPr>
          <p:nvPr>
            <p:ph type="title"/>
          </p:nvPr>
        </p:nvSpPr>
        <p:spPr>
          <a:xfrm>
            <a:off x="1" y="791570"/>
            <a:ext cx="5303520" cy="5262390"/>
          </a:xfrm>
        </p:spPr>
        <p:txBody>
          <a:bodyPr anchor="ctr">
            <a:normAutofit/>
          </a:bodyPr>
          <a:lstStyle/>
          <a:p>
            <a:pPr algn="ctr"/>
            <a:r>
              <a:rPr lang="cs-CZ" sz="5400" dirty="0" err="1">
                <a:solidFill>
                  <a:schemeClr val="bg2"/>
                </a:solidFill>
              </a:rPr>
              <a:t>White</a:t>
            </a:r>
            <a:r>
              <a:rPr lang="cs-CZ" sz="5400" dirty="0">
                <a:solidFill>
                  <a:schemeClr val="bg2"/>
                </a:solidFill>
              </a:rPr>
              <a:t> </a:t>
            </a:r>
            <a:r>
              <a:rPr lang="cs-CZ" sz="5400" dirty="0" err="1">
                <a:solidFill>
                  <a:schemeClr val="bg2"/>
                </a:solidFill>
              </a:rPr>
              <a:t>Genocide</a:t>
            </a:r>
            <a:r>
              <a:rPr lang="cs-CZ" sz="5400" dirty="0">
                <a:solidFill>
                  <a:schemeClr val="bg2"/>
                </a:solidFill>
              </a:rPr>
              <a:t>/Land </a:t>
            </a:r>
            <a:r>
              <a:rPr lang="cs-CZ" sz="5400" dirty="0" err="1">
                <a:solidFill>
                  <a:schemeClr val="bg2"/>
                </a:solidFill>
              </a:rPr>
              <a:t>Reforms</a:t>
            </a:r>
            <a:r>
              <a:rPr lang="cs-CZ" sz="5400" dirty="0">
                <a:solidFill>
                  <a:schemeClr val="bg2"/>
                </a:solidFill>
              </a:rPr>
              <a:t> </a:t>
            </a: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919B7CB8-5A42-F024-09B1-4D1B96C45DD4}"/>
              </a:ext>
            </a:extLst>
          </p:cNvPr>
          <p:cNvSpPr>
            <a:spLocks noGrp="1"/>
          </p:cNvSpPr>
          <p:nvPr>
            <p:ph idx="1"/>
          </p:nvPr>
        </p:nvSpPr>
        <p:spPr>
          <a:xfrm>
            <a:off x="6342973" y="791570"/>
            <a:ext cx="5138981" cy="5950051"/>
          </a:xfrm>
        </p:spPr>
        <p:txBody>
          <a:bodyPr anchor="ctr">
            <a:normAutofit fontScale="92500" lnSpcReduction="10000"/>
          </a:bodyPr>
          <a:lstStyle/>
          <a:p>
            <a:pPr algn="just"/>
            <a:r>
              <a:rPr lang="cs-CZ" sz="1700" dirty="0"/>
              <a:t>Land </a:t>
            </a:r>
            <a:r>
              <a:rPr lang="cs-CZ" sz="1700" dirty="0" err="1"/>
              <a:t>reforms</a:t>
            </a:r>
            <a:r>
              <a:rPr lang="cs-CZ" sz="1700" dirty="0"/>
              <a:t> in SA – 1996 (87% </a:t>
            </a:r>
            <a:r>
              <a:rPr lang="cs-CZ" sz="1700" dirty="0" err="1"/>
              <a:t>owned</a:t>
            </a:r>
            <a:r>
              <a:rPr lang="cs-CZ" sz="1700" dirty="0"/>
              <a:t> by </a:t>
            </a:r>
            <a:r>
              <a:rPr lang="cs-CZ" sz="1700" dirty="0" err="1"/>
              <a:t>White</a:t>
            </a:r>
            <a:r>
              <a:rPr lang="cs-CZ" sz="1700" dirty="0"/>
              <a:t>), 2012 (67% </a:t>
            </a:r>
            <a:r>
              <a:rPr lang="cs-CZ" sz="1700" dirty="0" err="1"/>
              <a:t>owned</a:t>
            </a:r>
            <a:r>
              <a:rPr lang="cs-CZ" sz="1700" dirty="0"/>
              <a:t> by </a:t>
            </a:r>
            <a:r>
              <a:rPr lang="cs-CZ" sz="1700" dirty="0" err="1"/>
              <a:t>White</a:t>
            </a:r>
            <a:r>
              <a:rPr lang="cs-CZ" sz="1700" dirty="0"/>
              <a:t>), 1997 </a:t>
            </a:r>
            <a:r>
              <a:rPr lang="cs-CZ" sz="1700" dirty="0" err="1">
                <a:effectLst/>
                <a:latin typeface="+mj-lt"/>
                <a:ea typeface="Calibri" panose="020F0502020204030204" pitchFamily="34" charset="0"/>
                <a:cs typeface="Times New Roman" panose="02020603050405020304" pitchFamily="18" charset="0"/>
              </a:rPr>
              <a:t>White</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Paper</a:t>
            </a:r>
            <a:r>
              <a:rPr lang="cs-CZ" sz="1700" dirty="0">
                <a:effectLst/>
                <a:latin typeface="+mj-lt"/>
                <a:ea typeface="Calibri" panose="020F0502020204030204" pitchFamily="34" charset="0"/>
                <a:cs typeface="Times New Roman" panose="02020603050405020304" pitchFamily="18" charset="0"/>
              </a:rPr>
              <a:t> on Land </a:t>
            </a:r>
            <a:r>
              <a:rPr lang="cs-CZ" sz="1700" dirty="0" err="1">
                <a:effectLst/>
                <a:latin typeface="+mj-lt"/>
                <a:ea typeface="Calibri" panose="020F0502020204030204" pitchFamily="34" charset="0"/>
                <a:cs typeface="Times New Roman" panose="02020603050405020304" pitchFamily="18" charset="0"/>
              </a:rPr>
              <a:t>Reform</a:t>
            </a:r>
            <a:r>
              <a:rPr lang="cs-CZ" sz="1700" dirty="0">
                <a:effectLst/>
                <a:latin typeface="+mj-lt"/>
                <a:ea typeface="Calibri" panose="020F0502020204030204" pitchFamily="34" charset="0"/>
                <a:cs typeface="Times New Roman" panose="02020603050405020304" pitchFamily="18" charset="0"/>
              </a:rPr>
              <a:t>, 2011 Green </a:t>
            </a:r>
            <a:r>
              <a:rPr lang="cs-CZ" sz="1700" dirty="0" err="1">
                <a:effectLst/>
                <a:latin typeface="+mj-lt"/>
                <a:ea typeface="Calibri" panose="020F0502020204030204" pitchFamily="34" charset="0"/>
                <a:cs typeface="Times New Roman" panose="02020603050405020304" pitchFamily="18" charset="0"/>
              </a:rPr>
              <a:t>Paper</a:t>
            </a:r>
            <a:r>
              <a:rPr lang="cs-CZ" sz="1700" dirty="0">
                <a:effectLst/>
                <a:latin typeface="+mj-lt"/>
                <a:ea typeface="Calibri" panose="020F0502020204030204" pitchFamily="34" charset="0"/>
                <a:cs typeface="Times New Roman" panose="02020603050405020304" pitchFamily="18" charset="0"/>
              </a:rPr>
              <a:t> on Land </a:t>
            </a:r>
            <a:r>
              <a:rPr lang="cs-CZ" sz="1700" dirty="0" err="1">
                <a:effectLst/>
                <a:latin typeface="+mj-lt"/>
                <a:ea typeface="Calibri" panose="020F0502020204030204" pitchFamily="34" charset="0"/>
                <a:cs typeface="Times New Roman" panose="02020603050405020304" pitchFamily="18" charset="0"/>
              </a:rPr>
              <a:t>Reform</a:t>
            </a:r>
            <a:r>
              <a:rPr lang="cs-CZ" sz="1700" dirty="0">
                <a:effectLst/>
                <a:latin typeface="+mj-lt"/>
                <a:ea typeface="Calibri" panose="020F0502020204030204" pitchFamily="34" charset="0"/>
                <a:cs typeface="Times New Roman" panose="02020603050405020304" pitchFamily="18" charset="0"/>
              </a:rPr>
              <a:t>, </a:t>
            </a:r>
            <a:r>
              <a:rPr lang="cs-CZ" sz="1700" dirty="0">
                <a:latin typeface="+mj-lt"/>
                <a:ea typeface="Calibri" panose="020F0502020204030204" pitchFamily="34" charset="0"/>
                <a:cs typeface="Times New Roman" panose="02020603050405020304" pitchFamily="18" charset="0"/>
              </a:rPr>
              <a:t>s</a:t>
            </a:r>
            <a:r>
              <a:rPr lang="en-US" sz="1700" dirty="0" err="1">
                <a:effectLst/>
                <a:latin typeface="+mj-lt"/>
                <a:ea typeface="Calibri" panose="020F0502020204030204" pitchFamily="34" charset="0"/>
                <a:cs typeface="Times New Roman" panose="02020603050405020304" pitchFamily="18" charset="0"/>
              </a:rPr>
              <a:t>ince</a:t>
            </a:r>
            <a:r>
              <a:rPr lang="en-US" sz="1700" dirty="0">
                <a:effectLst/>
                <a:latin typeface="+mj-lt"/>
                <a:ea typeface="Calibri" panose="020F0502020204030204" pitchFamily="34" charset="0"/>
                <a:cs typeface="Times New Roman" panose="02020603050405020304" pitchFamily="18" charset="0"/>
              </a:rPr>
              <a:t> 2017 attempts </a:t>
            </a:r>
            <a:r>
              <a:rPr lang="cs-CZ" sz="1700" dirty="0" err="1">
                <a:effectLst/>
                <a:latin typeface="+mj-lt"/>
                <a:ea typeface="Calibri" panose="020F0502020204030204" pitchFamily="34" charset="0"/>
                <a:cs typeface="Times New Roman" panose="02020603050405020304" pitchFamily="18" charset="0"/>
              </a:rPr>
              <a:t>of</a:t>
            </a:r>
            <a:r>
              <a:rPr lang="en-US" sz="1700" dirty="0">
                <a:effectLst/>
                <a:latin typeface="+mj-lt"/>
                <a:ea typeface="Calibri" panose="020F0502020204030204" pitchFamily="34" charset="0"/>
                <a:cs typeface="Times New Roman" panose="02020603050405020304" pitchFamily="18" charset="0"/>
              </a:rPr>
              <a:t> Land Expropriation without Compensation (LEWC)</a:t>
            </a:r>
            <a:r>
              <a:rPr lang="cs-CZ" sz="1700" dirty="0">
                <a:effectLst/>
                <a:latin typeface="+mj-lt"/>
                <a:ea typeface="Calibri" panose="020F0502020204030204" pitchFamily="34" charset="0"/>
                <a:cs typeface="Times New Roman" panose="02020603050405020304" pitchFamily="18" charset="0"/>
              </a:rPr>
              <a:t>.</a:t>
            </a:r>
          </a:p>
          <a:p>
            <a:pPr algn="just"/>
            <a:r>
              <a:rPr lang="cs-CZ" sz="1700" dirty="0">
                <a:latin typeface="+mj-lt"/>
                <a:cs typeface="Times New Roman" panose="02020603050405020304" pitchFamily="18" charset="0"/>
              </a:rPr>
              <a:t>Land </a:t>
            </a:r>
            <a:r>
              <a:rPr lang="cs-CZ" sz="1700" dirty="0" err="1">
                <a:latin typeface="+mj-lt"/>
                <a:cs typeface="Times New Roman" panose="02020603050405020304" pitchFamily="18" charset="0"/>
              </a:rPr>
              <a:t>reforms</a:t>
            </a:r>
            <a:r>
              <a:rPr lang="cs-CZ" sz="1700" dirty="0">
                <a:latin typeface="+mj-lt"/>
                <a:cs typeface="Times New Roman" panose="02020603050405020304" pitchFamily="18" charset="0"/>
              </a:rPr>
              <a:t> in </a:t>
            </a:r>
            <a:r>
              <a:rPr lang="cs-CZ" sz="1700" dirty="0" err="1">
                <a:latin typeface="+mj-lt"/>
                <a:cs typeface="Times New Roman" panose="02020603050405020304" pitchFamily="18" charset="0"/>
              </a:rPr>
              <a:t>Namibia</a:t>
            </a:r>
            <a:r>
              <a:rPr lang="cs-CZ" sz="1700" dirty="0">
                <a:latin typeface="+mj-lt"/>
                <a:cs typeface="Times New Roman" panose="02020603050405020304" pitchFamily="18" charset="0"/>
              </a:rPr>
              <a:t> - "</a:t>
            </a:r>
            <a:r>
              <a:rPr lang="en-US" sz="1700" dirty="0">
                <a:latin typeface="+mj-lt"/>
                <a:cs typeface="Times New Roman" panose="02020603050405020304" pitchFamily="18" charset="0"/>
              </a:rPr>
              <a:t>Willing buyer, willing seller" principle applies</a:t>
            </a:r>
            <a:r>
              <a:rPr lang="cs-CZ" sz="1700" dirty="0">
                <a:latin typeface="+mj-lt"/>
                <a:cs typeface="Times New Roman" panose="02020603050405020304" pitchFamily="18" charset="0"/>
              </a:rPr>
              <a:t>, </a:t>
            </a:r>
            <a:r>
              <a:rPr lang="en-US" sz="1700" dirty="0">
                <a:latin typeface="+mj-lt"/>
                <a:cs typeface="Times New Roman" panose="02020603050405020304" pitchFamily="18" charset="0"/>
              </a:rPr>
              <a:t>Land Reform Act of 1995</a:t>
            </a:r>
            <a:r>
              <a:rPr lang="cs-CZ" sz="1700" dirty="0">
                <a:latin typeface="+mj-lt"/>
                <a:cs typeface="Times New Roman" panose="02020603050405020304" pitchFamily="18" charset="0"/>
              </a:rPr>
              <a:t> – </a:t>
            </a:r>
            <a:r>
              <a:rPr lang="cs-CZ" sz="1700" dirty="0" err="1">
                <a:latin typeface="+mj-lt"/>
                <a:cs typeface="Times New Roman" panose="02020603050405020304" pitchFamily="18" charset="0"/>
              </a:rPr>
              <a:t>three</a:t>
            </a:r>
            <a:r>
              <a:rPr lang="cs-CZ" sz="1700" dirty="0">
                <a:latin typeface="+mj-lt"/>
                <a:cs typeface="Times New Roman" panose="02020603050405020304" pitchFamily="18" charset="0"/>
              </a:rPr>
              <a:t> </a:t>
            </a:r>
            <a:r>
              <a:rPr lang="cs-CZ" sz="1700" dirty="0" err="1">
                <a:latin typeface="+mj-lt"/>
                <a:cs typeface="Times New Roman" panose="02020603050405020304" pitchFamily="18" charset="0"/>
              </a:rPr>
              <a:t>pillars</a:t>
            </a:r>
            <a:r>
              <a:rPr lang="cs-CZ" sz="1700" dirty="0">
                <a:latin typeface="+mj-lt"/>
                <a:cs typeface="Times New Roman" panose="02020603050405020304" pitchFamily="18" charset="0"/>
              </a:rPr>
              <a:t>, 2004 </a:t>
            </a:r>
            <a:r>
              <a:rPr lang="cs-CZ" sz="1700" dirty="0" err="1">
                <a:effectLst/>
                <a:latin typeface="+mj-lt"/>
                <a:ea typeface="Calibri" panose="020F0502020204030204" pitchFamily="34" charset="0"/>
                <a:cs typeface="Times New Roman" panose="02020603050405020304" pitchFamily="18" charset="0"/>
              </a:rPr>
              <a:t>land</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value</a:t>
            </a:r>
            <a:r>
              <a:rPr lang="cs-CZ" sz="1700" dirty="0">
                <a:effectLst/>
                <a:latin typeface="+mj-lt"/>
                <a:ea typeface="Calibri" panose="020F0502020204030204" pitchFamily="34" charset="0"/>
                <a:cs typeface="Times New Roman" panose="02020603050405020304" pitchFamily="18" charset="0"/>
              </a:rPr>
              <a:t> tax.</a:t>
            </a:r>
          </a:p>
          <a:p>
            <a:pPr algn="just"/>
            <a:r>
              <a:rPr lang="cs-CZ" sz="1700" dirty="0">
                <a:latin typeface="+mj-lt"/>
                <a:cs typeface="Times New Roman" panose="02020603050405020304" pitchFamily="18" charset="0"/>
              </a:rPr>
              <a:t>Land </a:t>
            </a:r>
            <a:r>
              <a:rPr lang="cs-CZ" sz="1700" dirty="0" err="1">
                <a:latin typeface="+mj-lt"/>
                <a:cs typeface="Times New Roman" panose="02020603050405020304" pitchFamily="18" charset="0"/>
              </a:rPr>
              <a:t>reforms</a:t>
            </a:r>
            <a:r>
              <a:rPr lang="cs-CZ" sz="1700" dirty="0">
                <a:latin typeface="+mj-lt"/>
                <a:cs typeface="Times New Roman" panose="02020603050405020304" pitchFamily="18" charset="0"/>
              </a:rPr>
              <a:t> in Zimbabwe – </a:t>
            </a:r>
            <a:r>
              <a:rPr lang="cs-CZ" sz="1700" dirty="0" err="1">
                <a:latin typeface="+mj-lt"/>
                <a:cs typeface="Times New Roman" panose="02020603050405020304" pitchFamily="18" charset="0"/>
              </a:rPr>
              <a:t>Lancaster</a:t>
            </a:r>
            <a:r>
              <a:rPr lang="cs-CZ" sz="1700" dirty="0">
                <a:latin typeface="+mj-lt"/>
                <a:cs typeface="Times New Roman" panose="02020603050405020304" pitchFamily="18" charset="0"/>
              </a:rPr>
              <a:t> House </a:t>
            </a:r>
            <a:r>
              <a:rPr lang="cs-CZ" sz="1700" dirty="0" err="1">
                <a:latin typeface="+mj-lt"/>
                <a:cs typeface="Times New Roman" panose="02020603050405020304" pitchFamily="18" charset="0"/>
              </a:rPr>
              <a:t>Agreement</a:t>
            </a:r>
            <a:r>
              <a:rPr lang="cs-CZ" sz="1700" dirty="0">
                <a:latin typeface="+mj-lt"/>
                <a:cs typeface="Times New Roman" panose="02020603050405020304" pitchFamily="18" charset="0"/>
              </a:rPr>
              <a:t> 1980, </a:t>
            </a:r>
            <a:r>
              <a:rPr lang="en-US" sz="1700" dirty="0">
                <a:latin typeface="+mj-lt"/>
                <a:cs typeface="Times New Roman" panose="02020603050405020304" pitchFamily="18" charset="0"/>
              </a:rPr>
              <a:t>Zimbabwean Land Acquisition Act of 1992,</a:t>
            </a:r>
            <a:r>
              <a:rPr lang="cs-CZ" sz="1700" dirty="0">
                <a:latin typeface="+mj-lt"/>
                <a:cs typeface="Times New Roman" panose="02020603050405020304" pitchFamily="18" charset="0"/>
              </a:rPr>
              <a:t> Zimbabwe </a:t>
            </a:r>
            <a:r>
              <a:rPr lang="cs-CZ" sz="1700" dirty="0" err="1">
                <a:latin typeface="+mj-lt"/>
                <a:cs typeface="Times New Roman" panose="02020603050405020304" pitchFamily="18" charset="0"/>
              </a:rPr>
              <a:t>National</a:t>
            </a:r>
            <a:r>
              <a:rPr lang="cs-CZ" sz="1700" dirty="0">
                <a:latin typeface="+mj-lt"/>
                <a:cs typeface="Times New Roman" panose="02020603050405020304" pitchFamily="18" charset="0"/>
              </a:rPr>
              <a:t> </a:t>
            </a:r>
            <a:r>
              <a:rPr lang="cs-CZ" sz="1700" dirty="0" err="1">
                <a:latin typeface="+mj-lt"/>
                <a:cs typeface="Times New Roman" panose="02020603050405020304" pitchFamily="18" charset="0"/>
              </a:rPr>
              <a:t>Liberation</a:t>
            </a:r>
            <a:r>
              <a:rPr lang="cs-CZ" sz="1700" dirty="0">
                <a:latin typeface="+mj-lt"/>
                <a:cs typeface="Times New Roman" panose="02020603050405020304" pitchFamily="18" charset="0"/>
              </a:rPr>
              <a:t> </a:t>
            </a:r>
            <a:r>
              <a:rPr lang="cs-CZ" sz="1700" dirty="0" err="1">
                <a:latin typeface="+mj-lt"/>
                <a:cs typeface="Times New Roman" panose="02020603050405020304" pitchFamily="18" charset="0"/>
              </a:rPr>
              <a:t>War</a:t>
            </a:r>
            <a:r>
              <a:rPr lang="cs-CZ" sz="1700" dirty="0">
                <a:latin typeface="+mj-lt"/>
                <a:cs typeface="Times New Roman" panose="02020603050405020304" pitchFamily="18" charset="0"/>
              </a:rPr>
              <a:t> </a:t>
            </a:r>
            <a:r>
              <a:rPr lang="cs-CZ" sz="1700" dirty="0" err="1">
                <a:latin typeface="+mj-lt"/>
                <a:cs typeface="Times New Roman" panose="02020603050405020304" pitchFamily="18" charset="0"/>
              </a:rPr>
              <a:t>Veterans</a:t>
            </a:r>
            <a:r>
              <a:rPr lang="cs-CZ" sz="1700" dirty="0">
                <a:latin typeface="+mj-lt"/>
                <a:cs typeface="Times New Roman" panose="02020603050405020304" pitchFamily="18" charset="0"/>
              </a:rPr>
              <a:t> </a:t>
            </a:r>
            <a:r>
              <a:rPr lang="cs-CZ" sz="1700" dirty="0" err="1">
                <a:latin typeface="+mj-lt"/>
                <a:cs typeface="Times New Roman" panose="02020603050405020304" pitchFamily="18" charset="0"/>
              </a:rPr>
              <a:t>Association</a:t>
            </a:r>
            <a:r>
              <a:rPr lang="cs-CZ" sz="1700" dirty="0">
                <a:latin typeface="+mj-lt"/>
                <a:cs typeface="Times New Roman" panose="02020603050405020304" pitchFamily="18" charset="0"/>
              </a:rPr>
              <a:t> (ZNLWVA), 2005 – </a:t>
            </a:r>
            <a:r>
              <a:rPr lang="cs-CZ" sz="1700" dirty="0" err="1">
                <a:latin typeface="+mj-lt"/>
                <a:cs typeface="Times New Roman" panose="02020603050405020304" pitchFamily="18" charset="0"/>
              </a:rPr>
              <a:t>Constitutional</a:t>
            </a:r>
            <a:r>
              <a:rPr lang="cs-CZ" sz="1700" dirty="0">
                <a:latin typeface="+mj-lt"/>
                <a:cs typeface="Times New Roman" panose="02020603050405020304" pitchFamily="18" charset="0"/>
              </a:rPr>
              <a:t> </a:t>
            </a:r>
            <a:r>
              <a:rPr lang="cs-CZ" sz="1700" dirty="0" err="1">
                <a:latin typeface="+mj-lt"/>
                <a:cs typeface="Times New Roman" panose="02020603050405020304" pitchFamily="18" charset="0"/>
              </a:rPr>
              <a:t>amendment</a:t>
            </a:r>
            <a:r>
              <a:rPr lang="cs-CZ" sz="1700" dirty="0">
                <a:latin typeface="+mj-lt"/>
                <a:cs typeface="Times New Roman" panose="02020603050405020304" pitchFamily="18" charset="0"/>
              </a:rPr>
              <a:t> Fast Track.</a:t>
            </a:r>
          </a:p>
          <a:p>
            <a:pPr algn="just"/>
            <a:r>
              <a:rPr lang="cs-CZ" sz="1700" dirty="0" err="1">
                <a:latin typeface="+mj-lt"/>
                <a:cs typeface="Times New Roman" panose="02020603050405020304" pitchFamily="18" charset="0"/>
              </a:rPr>
              <a:t>Situation</a:t>
            </a:r>
            <a:r>
              <a:rPr lang="cs-CZ" sz="1700" dirty="0">
                <a:latin typeface="+mj-lt"/>
                <a:cs typeface="Times New Roman" panose="02020603050405020304" pitchFamily="18" charset="0"/>
              </a:rPr>
              <a:t> in </a:t>
            </a:r>
            <a:r>
              <a:rPr lang="cs-CZ" sz="1700" dirty="0" err="1">
                <a:latin typeface="+mj-lt"/>
                <a:cs typeface="Times New Roman" panose="02020603050405020304" pitchFamily="18" charset="0"/>
              </a:rPr>
              <a:t>Zambia</a:t>
            </a:r>
            <a:r>
              <a:rPr lang="cs-CZ" sz="1700" dirty="0">
                <a:latin typeface="+mj-lt"/>
                <a:cs typeface="Times New Roman" panose="02020603050405020304" pitchFamily="18" charset="0"/>
              </a:rPr>
              <a:t> and Botswana.</a:t>
            </a:r>
          </a:p>
          <a:p>
            <a:pPr algn="just"/>
            <a:r>
              <a:rPr lang="cs-CZ" sz="1700" dirty="0">
                <a:latin typeface="+mj-lt"/>
                <a:cs typeface="Times New Roman" panose="02020603050405020304" pitchFamily="18" charset="0"/>
              </a:rPr>
              <a:t>SA police </a:t>
            </a:r>
            <a:r>
              <a:rPr lang="cs-CZ" sz="1700" dirty="0" err="1">
                <a:latin typeface="+mj-lt"/>
                <a:cs typeface="Times New Roman" panose="02020603050405020304" pitchFamily="18" charset="0"/>
              </a:rPr>
              <a:t>definition</a:t>
            </a:r>
            <a:r>
              <a:rPr lang="cs-CZ" sz="1700" dirty="0">
                <a:latin typeface="+mj-lt"/>
                <a:cs typeface="Times New Roman" panose="02020603050405020304" pitchFamily="18" charset="0"/>
              </a:rPr>
              <a:t> on </a:t>
            </a:r>
            <a:r>
              <a:rPr lang="cs-CZ" sz="1700" dirty="0" err="1">
                <a:latin typeface="+mj-lt"/>
                <a:cs typeface="Times New Roman" panose="02020603050405020304" pitchFamily="18" charset="0"/>
              </a:rPr>
              <a:t>Farm</a:t>
            </a:r>
            <a:r>
              <a:rPr lang="cs-CZ" sz="1700" dirty="0">
                <a:latin typeface="+mj-lt"/>
                <a:cs typeface="Times New Roman" panose="02020603050405020304" pitchFamily="18" charset="0"/>
              </a:rPr>
              <a:t> </a:t>
            </a:r>
            <a:r>
              <a:rPr lang="cs-CZ" sz="1700" dirty="0" err="1">
                <a:latin typeface="+mj-lt"/>
                <a:cs typeface="Times New Roman" panose="02020603050405020304" pitchFamily="18" charset="0"/>
              </a:rPr>
              <a:t>attack</a:t>
            </a:r>
            <a:r>
              <a:rPr lang="cs-CZ" sz="1700" dirty="0">
                <a:latin typeface="+mj-lt"/>
                <a:cs typeface="Times New Roman" panose="02020603050405020304" pitchFamily="18" charset="0"/>
              </a:rPr>
              <a:t>: </a:t>
            </a:r>
            <a:r>
              <a:rPr lang="cs-CZ" sz="1700" i="1" dirty="0">
                <a:latin typeface="+mj-lt"/>
                <a:cs typeface="Times New Roman" panose="02020603050405020304" pitchFamily="18" charset="0"/>
              </a:rPr>
              <a:t>„</a:t>
            </a:r>
            <a:r>
              <a:rPr lang="en-US" sz="1700" i="1" dirty="0">
                <a:latin typeface="+mj-lt"/>
                <a:cs typeface="Times New Roman" panose="02020603050405020304" pitchFamily="18" charset="0"/>
              </a:rPr>
              <a:t>Attacks on farms and smallholdings refer to acts aimed on the persons of residents, workers and visitors to farms and smallholdings, whether with the intent to murder, rape, rob or inflict bodily harm. In addition, all actions aimed at disrupting farming activities as a commercial concern, whether for motives related to ideology, </a:t>
            </a:r>
            <a:r>
              <a:rPr lang="en-US" sz="1700" i="1" dirty="0" err="1">
                <a:latin typeface="+mj-lt"/>
                <a:cs typeface="Times New Roman" panose="02020603050405020304" pitchFamily="18" charset="0"/>
              </a:rPr>
              <a:t>labour</a:t>
            </a:r>
            <a:r>
              <a:rPr lang="en-US" sz="1700" i="1" dirty="0">
                <a:latin typeface="+mj-lt"/>
                <a:cs typeface="Times New Roman" panose="02020603050405020304" pitchFamily="18" charset="0"/>
              </a:rPr>
              <a:t> disputes, land issues, revenge, grievances or intimidation, should be included.</a:t>
            </a:r>
            <a:r>
              <a:rPr lang="cs-CZ" sz="1700" i="1" dirty="0">
                <a:latin typeface="+mj-lt"/>
                <a:cs typeface="Times New Roman" panose="02020603050405020304" pitchFamily="18" charset="0"/>
              </a:rPr>
              <a:t>“</a:t>
            </a:r>
          </a:p>
          <a:p>
            <a:endParaRPr lang="cs-CZ" sz="1400" dirty="0">
              <a:latin typeface="+mj-lt"/>
              <a:cs typeface="Times New Roman" panose="02020603050405020304" pitchFamily="18" charset="0"/>
            </a:endParaRPr>
          </a:p>
          <a:p>
            <a:endParaRPr lang="cs-CZ" sz="1400" dirty="0">
              <a:latin typeface="+mj-lt"/>
            </a:endParaRPr>
          </a:p>
        </p:txBody>
      </p:sp>
    </p:spTree>
    <p:extLst>
      <p:ext uri="{BB962C8B-B14F-4D97-AF65-F5344CB8AC3E}">
        <p14:creationId xmlns:p14="http://schemas.microsoft.com/office/powerpoint/2010/main" val="2942709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 name="Nadpis 1">
            <a:extLst>
              <a:ext uri="{FF2B5EF4-FFF2-40B4-BE49-F238E27FC236}">
                <a16:creationId xmlns:a16="http://schemas.microsoft.com/office/drawing/2014/main" id="{7255B349-BF04-FADA-D4FD-C658802B773D}"/>
              </a:ext>
            </a:extLst>
          </p:cNvPr>
          <p:cNvSpPr>
            <a:spLocks noGrp="1"/>
          </p:cNvSpPr>
          <p:nvPr>
            <p:ph type="title"/>
          </p:nvPr>
        </p:nvSpPr>
        <p:spPr>
          <a:xfrm>
            <a:off x="640081" y="791570"/>
            <a:ext cx="4018839" cy="5262390"/>
          </a:xfrm>
        </p:spPr>
        <p:txBody>
          <a:bodyPr anchor="ctr">
            <a:normAutofit/>
          </a:bodyPr>
          <a:lstStyle/>
          <a:p>
            <a:pPr algn="r"/>
            <a:r>
              <a:rPr lang="cs-CZ" sz="5400">
                <a:solidFill>
                  <a:schemeClr val="bg2"/>
                </a:solidFill>
              </a:rPr>
              <a:t>White Genocide </a:t>
            </a: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919B7CB8-5A42-F024-09B1-4D1B96C45DD4}"/>
              </a:ext>
            </a:extLst>
          </p:cNvPr>
          <p:cNvSpPr>
            <a:spLocks noGrp="1"/>
          </p:cNvSpPr>
          <p:nvPr>
            <p:ph idx="1"/>
          </p:nvPr>
        </p:nvSpPr>
        <p:spPr>
          <a:xfrm>
            <a:off x="6176720" y="791570"/>
            <a:ext cx="4892308" cy="5262390"/>
          </a:xfrm>
        </p:spPr>
        <p:txBody>
          <a:bodyPr anchor="ctr">
            <a:normAutofit/>
          </a:bodyPr>
          <a:lstStyle/>
          <a:p>
            <a:pPr algn="just"/>
            <a:r>
              <a:rPr lang="cs-CZ" sz="1700" dirty="0">
                <a:latin typeface="+mj-lt"/>
                <a:cs typeface="Times New Roman" panose="02020603050405020304" pitchFamily="18" charset="0"/>
              </a:rPr>
              <a:t>2001 -  </a:t>
            </a:r>
            <a:r>
              <a:rPr lang="en-US" sz="1700" dirty="0">
                <a:latin typeface="+mj-lt"/>
                <a:cs typeface="Times New Roman" panose="02020603050405020304" pitchFamily="18" charset="0"/>
              </a:rPr>
              <a:t>Committee of Inquiry into Farm Attacks</a:t>
            </a:r>
            <a:r>
              <a:rPr lang="cs-CZ" sz="1700" dirty="0">
                <a:latin typeface="+mj-lt"/>
                <a:cs typeface="Times New Roman" panose="02020603050405020304" pitchFamily="18" charset="0"/>
              </a:rPr>
              <a:t>. </a:t>
            </a:r>
          </a:p>
          <a:p>
            <a:pPr algn="just"/>
            <a:r>
              <a:rPr lang="cs-CZ" sz="1700" dirty="0" err="1">
                <a:cs typeface="Times New Roman" panose="02020603050405020304" pitchFamily="18" charset="0"/>
              </a:rPr>
              <a:t>The</a:t>
            </a:r>
            <a:r>
              <a:rPr lang="cs-CZ" sz="1700" dirty="0">
                <a:effectLst/>
                <a:ea typeface="Calibri" panose="020F0502020204030204" pitchFamily="34" charset="0"/>
              </a:rPr>
              <a:t> </a:t>
            </a:r>
            <a:r>
              <a:rPr lang="cs-CZ" sz="1700" dirty="0" err="1">
                <a:effectLst/>
                <a:ea typeface="Calibri" panose="020F0502020204030204" pitchFamily="34" charset="0"/>
              </a:rPr>
              <a:t>number</a:t>
            </a:r>
            <a:r>
              <a:rPr lang="cs-CZ" sz="1700" dirty="0">
                <a:effectLst/>
                <a:ea typeface="Calibri" panose="020F0502020204030204" pitchFamily="34" charset="0"/>
              </a:rPr>
              <a:t> </a:t>
            </a:r>
            <a:r>
              <a:rPr lang="cs-CZ" sz="1700" dirty="0" err="1">
                <a:effectLst/>
                <a:ea typeface="Calibri" panose="020F0502020204030204" pitchFamily="34" charset="0"/>
              </a:rPr>
              <a:t>of</a:t>
            </a:r>
            <a:r>
              <a:rPr lang="cs-CZ" sz="1700" dirty="0">
                <a:effectLst/>
                <a:ea typeface="Calibri" panose="020F0502020204030204" pitchFamily="34" charset="0"/>
              </a:rPr>
              <a:t> </a:t>
            </a:r>
            <a:r>
              <a:rPr lang="cs-CZ" sz="1700" dirty="0" err="1">
                <a:effectLst/>
                <a:ea typeface="Calibri" panose="020F0502020204030204" pitchFamily="34" charset="0"/>
              </a:rPr>
              <a:t>farmers</a:t>
            </a:r>
            <a:r>
              <a:rPr lang="cs-CZ" sz="1700" dirty="0">
                <a:effectLst/>
                <a:ea typeface="Calibri" panose="020F0502020204030204" pitchFamily="34" charset="0"/>
              </a:rPr>
              <a:t> </a:t>
            </a:r>
            <a:r>
              <a:rPr lang="cs-CZ" sz="1700" dirty="0" err="1">
                <a:effectLst/>
                <a:ea typeface="Calibri" panose="020F0502020204030204" pitchFamily="34" charset="0"/>
              </a:rPr>
              <a:t>of</a:t>
            </a:r>
            <a:r>
              <a:rPr lang="cs-CZ" sz="1700" dirty="0">
                <a:effectLst/>
                <a:ea typeface="Calibri" panose="020F0502020204030204" pitchFamily="34" charset="0"/>
              </a:rPr>
              <a:t> </a:t>
            </a:r>
            <a:r>
              <a:rPr lang="cs-CZ" sz="1700" dirty="0" err="1">
                <a:effectLst/>
                <a:ea typeface="Calibri" panose="020F0502020204030204" pitchFamily="34" charset="0"/>
              </a:rPr>
              <a:t>European</a:t>
            </a:r>
            <a:r>
              <a:rPr lang="cs-CZ" sz="1700" dirty="0">
                <a:effectLst/>
                <a:ea typeface="Calibri" panose="020F0502020204030204" pitchFamily="34" charset="0"/>
              </a:rPr>
              <a:t> </a:t>
            </a:r>
            <a:r>
              <a:rPr lang="cs-CZ" sz="1700" dirty="0" err="1">
                <a:effectLst/>
                <a:ea typeface="Calibri" panose="020F0502020204030204" pitchFamily="34" charset="0"/>
              </a:rPr>
              <a:t>descent</a:t>
            </a:r>
            <a:r>
              <a:rPr lang="cs-CZ" sz="1700" dirty="0">
                <a:effectLst/>
                <a:ea typeface="Calibri" panose="020F0502020204030204" pitchFamily="34" charset="0"/>
              </a:rPr>
              <a:t> had </a:t>
            </a:r>
            <a:r>
              <a:rPr lang="cs-CZ" sz="1700" dirty="0" err="1">
                <a:effectLst/>
                <a:ea typeface="Calibri" panose="020F0502020204030204" pitchFamily="34" charset="0"/>
              </a:rPr>
              <a:t>decreased</a:t>
            </a:r>
            <a:r>
              <a:rPr lang="cs-CZ" sz="1700" dirty="0">
                <a:effectLst/>
                <a:ea typeface="Calibri" panose="020F0502020204030204" pitchFamily="34" charset="0"/>
              </a:rPr>
              <a:t> by </a:t>
            </a:r>
            <a:r>
              <a:rPr lang="cs-CZ" sz="1700" dirty="0" err="1">
                <a:effectLst/>
                <a:ea typeface="Calibri" panose="020F0502020204030204" pitchFamily="34" charset="0"/>
              </a:rPr>
              <a:t>one</a:t>
            </a:r>
            <a:r>
              <a:rPr lang="cs-CZ" sz="1700" dirty="0">
                <a:effectLst/>
                <a:ea typeface="Calibri" panose="020F0502020204030204" pitchFamily="34" charset="0"/>
              </a:rPr>
              <a:t> </a:t>
            </a:r>
            <a:r>
              <a:rPr lang="cs-CZ" sz="1700" dirty="0" err="1">
                <a:effectLst/>
                <a:ea typeface="Calibri" panose="020F0502020204030204" pitchFamily="34" charset="0"/>
              </a:rPr>
              <a:t>third</a:t>
            </a:r>
            <a:r>
              <a:rPr lang="cs-CZ" sz="1700" dirty="0">
                <a:effectLst/>
                <a:ea typeface="Calibri" panose="020F0502020204030204" pitchFamily="34" charset="0"/>
              </a:rPr>
              <a:t> </a:t>
            </a:r>
            <a:r>
              <a:rPr lang="cs-CZ" sz="1700" dirty="0" err="1">
                <a:effectLst/>
                <a:ea typeface="Calibri" panose="020F0502020204030204" pitchFamily="34" charset="0"/>
              </a:rPr>
              <a:t>since</a:t>
            </a:r>
            <a:r>
              <a:rPr lang="cs-CZ" sz="1700" dirty="0">
                <a:effectLst/>
                <a:ea typeface="Calibri" panose="020F0502020204030204" pitchFamily="34" charset="0"/>
              </a:rPr>
              <a:t> 1997.</a:t>
            </a:r>
          </a:p>
          <a:p>
            <a:pPr algn="just"/>
            <a:r>
              <a:rPr lang="cs-CZ" sz="1700" dirty="0" err="1">
                <a:cs typeface="Times New Roman" panose="02020603050405020304" pitchFamily="18" charset="0"/>
              </a:rPr>
              <a:t>Creation</a:t>
            </a:r>
            <a:r>
              <a:rPr lang="cs-CZ" sz="1700" dirty="0">
                <a:cs typeface="Times New Roman" panose="02020603050405020304" pitchFamily="18" charset="0"/>
              </a:rPr>
              <a:t> </a:t>
            </a:r>
            <a:r>
              <a:rPr lang="cs-CZ" sz="1700" dirty="0" err="1">
                <a:cs typeface="Times New Roman" panose="02020603050405020304" pitchFamily="18" charset="0"/>
              </a:rPr>
              <a:t>of</a:t>
            </a:r>
            <a:r>
              <a:rPr lang="cs-CZ" sz="1700" dirty="0">
                <a:cs typeface="Times New Roman" panose="02020603050405020304" pitchFamily="18" charset="0"/>
              </a:rPr>
              <a:t> </a:t>
            </a:r>
            <a:r>
              <a:rPr lang="cs-CZ" sz="1700" dirty="0" err="1">
                <a:cs typeface="Times New Roman" panose="02020603050405020304" pitchFamily="18" charset="0"/>
              </a:rPr>
              <a:t>private</a:t>
            </a:r>
            <a:r>
              <a:rPr lang="cs-CZ" sz="1700" dirty="0">
                <a:cs typeface="Times New Roman" panose="02020603050405020304" pitchFamily="18" charset="0"/>
              </a:rPr>
              <a:t> </a:t>
            </a:r>
            <a:r>
              <a:rPr lang="cs-CZ" sz="1700" dirty="0" err="1">
                <a:cs typeface="Times New Roman" panose="02020603050405020304" pitchFamily="18" charset="0"/>
              </a:rPr>
              <a:t>armed</a:t>
            </a:r>
            <a:r>
              <a:rPr lang="cs-CZ" sz="1700" dirty="0">
                <a:cs typeface="Times New Roman" panose="02020603050405020304" pitchFamily="18" charset="0"/>
              </a:rPr>
              <a:t> </a:t>
            </a:r>
            <a:r>
              <a:rPr lang="cs-CZ" sz="1700" dirty="0" err="1">
                <a:cs typeface="Times New Roman" panose="02020603050405020304" pitchFamily="18" charset="0"/>
              </a:rPr>
              <a:t>patrols</a:t>
            </a:r>
            <a:r>
              <a:rPr lang="cs-CZ" sz="1700" dirty="0">
                <a:cs typeface="Times New Roman" panose="02020603050405020304" pitchFamily="18" charset="0"/>
              </a:rPr>
              <a:t> - </a:t>
            </a:r>
            <a:r>
              <a:rPr lang="cs-CZ" sz="1700" dirty="0">
                <a:effectLst/>
                <a:ea typeface="Calibri" panose="020F0502020204030204" pitchFamily="34" charset="0"/>
                <a:cs typeface="Times New Roman" panose="02020603050405020304" pitchFamily="18" charset="0"/>
              </a:rPr>
              <a:t>„</a:t>
            </a:r>
            <a:r>
              <a:rPr lang="cs-CZ" sz="1700" dirty="0" err="1">
                <a:effectLst/>
                <a:ea typeface="Calibri" panose="020F0502020204030204" pitchFamily="34" charset="0"/>
                <a:cs typeface="Times New Roman" panose="02020603050405020304" pitchFamily="18" charset="0"/>
              </a:rPr>
              <a:t>Farmwatch</a:t>
            </a:r>
            <a:r>
              <a:rPr lang="cs-CZ" sz="1700" dirty="0">
                <a:effectLst/>
                <a:ea typeface="Calibri" panose="020F0502020204030204" pitchFamily="34" charset="0"/>
                <a:cs typeface="Times New Roman" panose="02020603050405020304" pitchFamily="18" charset="0"/>
              </a:rPr>
              <a:t>“ </a:t>
            </a:r>
            <a:endParaRPr lang="cs-CZ" sz="1700" dirty="0">
              <a:cs typeface="Times New Roman" panose="02020603050405020304" pitchFamily="18" charset="0"/>
            </a:endParaRPr>
          </a:p>
          <a:p>
            <a:pPr algn="just"/>
            <a:r>
              <a:rPr lang="cs-CZ" sz="1700" dirty="0" err="1">
                <a:latin typeface="+mj-lt"/>
                <a:cs typeface="Times New Roman" panose="02020603050405020304" pitchFamily="18" charset="0"/>
              </a:rPr>
              <a:t>Protests</a:t>
            </a:r>
            <a:r>
              <a:rPr lang="cs-CZ" sz="1700" dirty="0">
                <a:latin typeface="+mj-lt"/>
                <a:cs typeface="Times New Roman" panose="02020603050405020304" pitchFamily="18" charset="0"/>
              </a:rPr>
              <a:t> Cape </a:t>
            </a:r>
            <a:r>
              <a:rPr lang="cs-CZ" sz="1700" dirty="0" err="1">
                <a:latin typeface="+mj-lt"/>
                <a:cs typeface="Times New Roman" panose="02020603050405020304" pitchFamily="18" charset="0"/>
              </a:rPr>
              <a:t>Town</a:t>
            </a:r>
            <a:r>
              <a:rPr lang="cs-CZ" sz="1700" dirty="0">
                <a:latin typeface="+mj-lt"/>
                <a:cs typeface="Times New Roman" panose="02020603050405020304" pitchFamily="18" charset="0"/>
              </a:rPr>
              <a:t> and </a:t>
            </a:r>
            <a:r>
              <a:rPr lang="cs-CZ" sz="1700" dirty="0" err="1">
                <a:latin typeface="+mj-lt"/>
                <a:cs typeface="Times New Roman" panose="02020603050405020304" pitchFamily="18" charset="0"/>
              </a:rPr>
              <a:t>Prayer</a:t>
            </a:r>
            <a:r>
              <a:rPr lang="cs-CZ" sz="1700" dirty="0">
                <a:latin typeface="+mj-lt"/>
                <a:cs typeface="Times New Roman" panose="02020603050405020304" pitchFamily="18" charset="0"/>
              </a:rPr>
              <a:t> meeting in </a:t>
            </a:r>
            <a:r>
              <a:rPr lang="cs-CZ" sz="1700" dirty="0" err="1">
                <a:effectLst/>
                <a:latin typeface="+mj-lt"/>
                <a:ea typeface="Calibri" panose="020F0502020204030204" pitchFamily="34" charset="0"/>
                <a:cs typeface="Times New Roman" panose="02020603050405020304" pitchFamily="18" charset="0"/>
              </a:rPr>
              <a:t>Bloemfontein</a:t>
            </a:r>
            <a:r>
              <a:rPr lang="cs-CZ" sz="1700" dirty="0">
                <a:effectLst/>
                <a:latin typeface="+mj-lt"/>
                <a:ea typeface="Calibri" panose="020F0502020204030204" pitchFamily="34" charset="0"/>
                <a:cs typeface="Times New Roman" panose="02020603050405020304" pitchFamily="18" charset="0"/>
              </a:rPr>
              <a:t> 2017, </a:t>
            </a:r>
            <a:r>
              <a:rPr lang="en-US" sz="1700" dirty="0">
                <a:effectLst/>
                <a:latin typeface="+mj-lt"/>
                <a:ea typeface="Calibri" panose="020F0502020204030204" pitchFamily="34" charset="0"/>
                <a:cs typeface="Times New Roman" panose="02020603050405020304" pitchFamily="18" charset="0"/>
              </a:rPr>
              <a:t>murder of </a:t>
            </a:r>
            <a:r>
              <a:rPr lang="en-US" sz="1700" dirty="0" err="1">
                <a:effectLst/>
                <a:latin typeface="+mj-lt"/>
                <a:ea typeface="Calibri" panose="020F0502020204030204" pitchFamily="34" charset="0"/>
                <a:cs typeface="Times New Roman" panose="02020603050405020304" pitchFamily="18" charset="0"/>
              </a:rPr>
              <a:t>Klapmuts</a:t>
            </a:r>
            <a:r>
              <a:rPr lang="en-US" sz="1700" dirty="0">
                <a:effectLst/>
                <a:latin typeface="+mj-lt"/>
                <a:ea typeface="Calibri" panose="020F0502020204030204" pitchFamily="34" charset="0"/>
                <a:cs typeface="Times New Roman" panose="02020603050405020304" pitchFamily="18" charset="0"/>
              </a:rPr>
              <a:t> farmer Joubert Conradie</a:t>
            </a:r>
            <a:r>
              <a:rPr lang="cs-CZ" sz="1700" dirty="0">
                <a:effectLst/>
                <a:latin typeface="+mj-lt"/>
                <a:ea typeface="Calibri" panose="020F0502020204030204" pitchFamily="34" charset="0"/>
                <a:cs typeface="Times New Roman" panose="02020603050405020304" pitchFamily="18" charset="0"/>
              </a:rPr>
              <a:t>, #BlackMonday </a:t>
            </a:r>
            <a:r>
              <a:rPr lang="cs-CZ" sz="1700" dirty="0" err="1">
                <a:effectLst/>
                <a:latin typeface="+mj-lt"/>
                <a:ea typeface="Calibri" panose="020F0502020204030204" pitchFamily="34" charset="0"/>
                <a:cs typeface="Times New Roman" panose="02020603050405020304" pitchFamily="18" charset="0"/>
              </a:rPr>
              <a:t>convoy</a:t>
            </a:r>
            <a:r>
              <a:rPr lang="cs-CZ" sz="1700" dirty="0">
                <a:latin typeface="+mj-lt"/>
                <a:ea typeface="Calibri" panose="020F0502020204030204" pitchFamily="34" charset="0"/>
                <a:cs typeface="Times New Roman" panose="02020603050405020304" pitchFamily="18" charset="0"/>
              </a:rPr>
              <a:t>, 2020 </a:t>
            </a:r>
            <a:r>
              <a:rPr lang="cs-CZ" sz="1700" dirty="0" err="1">
                <a:latin typeface="+mj-lt"/>
                <a:ea typeface="Calibri" panose="020F0502020204030204" pitchFamily="34" charset="0"/>
                <a:cs typeface="Times New Roman" panose="02020603050405020304" pitchFamily="18" charset="0"/>
              </a:rPr>
              <a:t>Senekal</a:t>
            </a:r>
            <a:r>
              <a:rPr lang="cs-CZ" sz="1700" dirty="0">
                <a:latin typeface="+mj-lt"/>
                <a:ea typeface="Calibri" panose="020F0502020204030204" pitchFamily="34" charset="0"/>
                <a:cs typeface="Times New Roman" panose="02020603050405020304" pitchFamily="18" charset="0"/>
              </a:rPr>
              <a:t>, 2022 </a:t>
            </a:r>
            <a:r>
              <a:rPr lang="cs-CZ" sz="1700" dirty="0" err="1">
                <a:latin typeface="+mj-lt"/>
                <a:ea typeface="Calibri" panose="020F0502020204030204" pitchFamily="34" charset="0"/>
                <a:cs typeface="Times New Roman" panose="02020603050405020304" pitchFamily="18" charset="0"/>
              </a:rPr>
              <a:t>Kirkwood</a:t>
            </a:r>
            <a:endParaRPr lang="cs-CZ" sz="1700" dirty="0">
              <a:effectLst/>
              <a:latin typeface="+mj-lt"/>
              <a:ea typeface="Calibri" panose="020F0502020204030204" pitchFamily="34" charset="0"/>
              <a:cs typeface="Times New Roman" panose="02020603050405020304" pitchFamily="18" charset="0"/>
            </a:endParaRPr>
          </a:p>
          <a:p>
            <a:pPr algn="just"/>
            <a:r>
              <a:rPr lang="cs-CZ" sz="1700" dirty="0" err="1">
                <a:latin typeface="+mj-lt"/>
                <a:cs typeface="Times New Roman" panose="02020603050405020304" pitchFamily="18" charset="0"/>
              </a:rPr>
              <a:t>Motives</a:t>
            </a:r>
            <a:r>
              <a:rPr lang="cs-CZ" sz="1700" dirty="0">
                <a:latin typeface="+mj-lt"/>
                <a:cs typeface="Times New Roman" panose="02020603050405020304" pitchFamily="18" charset="0"/>
              </a:rPr>
              <a:t> </a:t>
            </a:r>
            <a:r>
              <a:rPr lang="cs-CZ" sz="1700" dirty="0" err="1">
                <a:latin typeface="+mj-lt"/>
                <a:cs typeface="Times New Roman" panose="02020603050405020304" pitchFamily="18" charset="0"/>
              </a:rPr>
              <a:t>for</a:t>
            </a:r>
            <a:r>
              <a:rPr lang="cs-CZ" sz="1700" dirty="0">
                <a:latin typeface="+mj-lt"/>
                <a:cs typeface="Times New Roman" panose="02020603050405020304" pitchFamily="18" charset="0"/>
              </a:rPr>
              <a:t> </a:t>
            </a:r>
            <a:r>
              <a:rPr lang="cs-CZ" sz="1700" dirty="0" err="1">
                <a:latin typeface="+mj-lt"/>
                <a:cs typeface="Times New Roman" panose="02020603050405020304" pitchFamily="18" charset="0"/>
              </a:rPr>
              <a:t>farm</a:t>
            </a:r>
            <a:r>
              <a:rPr lang="cs-CZ" sz="1700" dirty="0">
                <a:latin typeface="+mj-lt"/>
                <a:cs typeface="Times New Roman" panose="02020603050405020304" pitchFamily="18" charset="0"/>
              </a:rPr>
              <a:t> </a:t>
            </a:r>
            <a:r>
              <a:rPr lang="cs-CZ" sz="1700" dirty="0" err="1">
                <a:latin typeface="+mj-lt"/>
                <a:cs typeface="Times New Roman" panose="02020603050405020304" pitchFamily="18" charset="0"/>
              </a:rPr>
              <a:t>attacks</a:t>
            </a:r>
            <a:r>
              <a:rPr lang="cs-CZ" sz="1700" dirty="0">
                <a:latin typeface="+mj-lt"/>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pervasiveness</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of</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violence</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increasing</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poverty</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unemployment</a:t>
            </a:r>
            <a:r>
              <a:rPr lang="cs-CZ" sz="1700" dirty="0">
                <a:effectLst/>
                <a:latin typeface="+mj-lt"/>
                <a:ea typeface="Calibri" panose="020F0502020204030204" pitchFamily="34" charset="0"/>
                <a:cs typeface="Times New Roman" panose="02020603050405020304" pitchFamily="18" charset="0"/>
              </a:rPr>
              <a:t> and socio-</a:t>
            </a:r>
            <a:r>
              <a:rPr lang="cs-CZ" sz="1700" dirty="0" err="1">
                <a:effectLst/>
                <a:latin typeface="+mj-lt"/>
                <a:ea typeface="Calibri" panose="020F0502020204030204" pitchFamily="34" charset="0"/>
                <a:cs typeface="Times New Roman" panose="02020603050405020304" pitchFamily="18" charset="0"/>
              </a:rPr>
              <a:t>economic</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crisis</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retaliation</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history</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of</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land</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dispossession</a:t>
            </a:r>
            <a:r>
              <a:rPr lang="cs-CZ" sz="1700" dirty="0">
                <a:effectLst/>
                <a:latin typeface="+mj-lt"/>
                <a:ea typeface="Calibri" panose="020F0502020204030204" pitchFamily="34" charset="0"/>
                <a:cs typeface="Times New Roman" panose="02020603050405020304" pitchFamily="18" charset="0"/>
              </a:rPr>
              <a:t> and </a:t>
            </a:r>
            <a:r>
              <a:rPr lang="cs-CZ" sz="1700" dirty="0" err="1">
                <a:effectLst/>
                <a:latin typeface="+mj-lt"/>
                <a:ea typeface="Calibri" panose="020F0502020204030204" pitchFamily="34" charset="0"/>
                <a:cs typeface="Times New Roman" panose="02020603050405020304" pitchFamily="18" charset="0"/>
              </a:rPr>
              <a:t>forceful</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evictions</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untenable</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labour</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practices</a:t>
            </a:r>
            <a:r>
              <a:rPr lang="cs-CZ" sz="1700" dirty="0">
                <a:effectLst/>
                <a:latin typeface="+mj-lt"/>
                <a:ea typeface="Calibri" panose="020F0502020204030204" pitchFamily="34" charset="0"/>
                <a:cs typeface="Times New Roman" panose="02020603050405020304" pitchFamily="18" charset="0"/>
              </a:rPr>
              <a:t> and </a:t>
            </a:r>
            <a:r>
              <a:rPr lang="cs-CZ" sz="1700" dirty="0" err="1">
                <a:effectLst/>
                <a:latin typeface="+mj-lt"/>
                <a:ea typeface="Calibri" panose="020F0502020204030204" pitchFamily="34" charset="0"/>
                <a:cs typeface="Times New Roman" panose="02020603050405020304" pitchFamily="18" charset="0"/>
              </a:rPr>
              <a:t>labour-employers</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power</a:t>
            </a:r>
            <a:r>
              <a:rPr lang="cs-CZ" sz="1700" dirty="0">
                <a:effectLst/>
                <a:latin typeface="+mj-lt"/>
                <a:ea typeface="Calibri" panose="020F0502020204030204" pitchFamily="34" charset="0"/>
                <a:cs typeface="Times New Roman" panose="02020603050405020304" pitchFamily="18" charset="0"/>
              </a:rPr>
              <a:t> relations, free </a:t>
            </a:r>
            <a:r>
              <a:rPr lang="cs-CZ" sz="1700" dirty="0" err="1">
                <a:effectLst/>
                <a:latin typeface="+mj-lt"/>
                <a:ea typeface="Calibri" panose="020F0502020204030204" pitchFamily="34" charset="0"/>
                <a:cs typeface="Times New Roman" panose="02020603050405020304" pitchFamily="18" charset="0"/>
              </a:rPr>
              <a:t>access</a:t>
            </a:r>
            <a:r>
              <a:rPr lang="cs-CZ" sz="1700" dirty="0">
                <a:effectLst/>
                <a:latin typeface="+mj-lt"/>
                <a:ea typeface="Calibri" panose="020F0502020204030204" pitchFamily="34" charset="0"/>
                <a:cs typeface="Times New Roman" panose="02020603050405020304" pitchFamily="18" charset="0"/>
              </a:rPr>
              <a:t> to </a:t>
            </a:r>
            <a:r>
              <a:rPr lang="cs-CZ" sz="1700" dirty="0" err="1">
                <a:effectLst/>
                <a:latin typeface="+mj-lt"/>
                <a:ea typeface="Calibri" panose="020F0502020204030204" pitchFamily="34" charset="0"/>
                <a:cs typeface="Times New Roman" panose="02020603050405020304" pitchFamily="18" charset="0"/>
              </a:rPr>
              <a:t>armament</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failed</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land</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reform</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schemes</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breakdown</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of</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community</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policing</a:t>
            </a:r>
            <a:r>
              <a:rPr lang="cs-CZ" sz="1700" dirty="0">
                <a:effectLst/>
                <a:latin typeface="+mj-lt"/>
                <a:ea typeface="Calibri" panose="020F0502020204030204" pitchFamily="34" charset="0"/>
                <a:cs typeface="Times New Roman" panose="02020603050405020304" pitchFamily="18" charset="0"/>
              </a:rPr>
              <a:t>, and </a:t>
            </a:r>
            <a:r>
              <a:rPr lang="cs-CZ" sz="1700" dirty="0" err="1">
                <a:effectLst/>
                <a:latin typeface="+mj-lt"/>
                <a:ea typeface="Calibri" panose="020F0502020204030204" pitchFamily="34" charset="0"/>
                <a:cs typeface="Times New Roman" panose="02020603050405020304" pitchFamily="18" charset="0"/>
              </a:rPr>
              <a:t>ineffective</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security</a:t>
            </a:r>
            <a:r>
              <a:rPr lang="cs-CZ" sz="1700" dirty="0">
                <a:effectLst/>
                <a:latin typeface="+mj-lt"/>
                <a:ea typeface="Calibri" panose="020F0502020204030204" pitchFamily="34" charset="0"/>
                <a:cs typeface="Times New Roman" panose="02020603050405020304" pitchFamily="18" charset="0"/>
              </a:rPr>
              <a:t> </a:t>
            </a:r>
            <a:r>
              <a:rPr lang="cs-CZ" sz="1700" dirty="0" err="1">
                <a:effectLst/>
                <a:latin typeface="+mj-lt"/>
                <a:ea typeface="Calibri" panose="020F0502020204030204" pitchFamily="34" charset="0"/>
                <a:cs typeface="Times New Roman" panose="02020603050405020304" pitchFamily="18" charset="0"/>
              </a:rPr>
              <a:t>apparatus</a:t>
            </a:r>
            <a:r>
              <a:rPr lang="cs-CZ" sz="1700" dirty="0">
                <a:effectLst/>
                <a:latin typeface="+mj-lt"/>
                <a:ea typeface="Calibri" panose="020F0502020204030204" pitchFamily="34" charset="0"/>
                <a:cs typeface="Times New Roman" panose="02020603050405020304" pitchFamily="18" charset="0"/>
              </a:rPr>
              <a:t>.</a:t>
            </a:r>
          </a:p>
          <a:p>
            <a:endParaRPr lang="cs-CZ" sz="1700" dirty="0">
              <a:latin typeface="+mj-lt"/>
              <a:cs typeface="Times New Roman" panose="02020603050405020304" pitchFamily="18" charset="0"/>
            </a:endParaRPr>
          </a:p>
          <a:p>
            <a:endParaRPr lang="cs-CZ" sz="1700" dirty="0">
              <a:latin typeface="+mj-lt"/>
            </a:endParaRPr>
          </a:p>
        </p:txBody>
      </p:sp>
    </p:spTree>
    <p:extLst>
      <p:ext uri="{BB962C8B-B14F-4D97-AF65-F5344CB8AC3E}">
        <p14:creationId xmlns:p14="http://schemas.microsoft.com/office/powerpoint/2010/main" val="3656880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4" name="Zástupný obsah 4">
            <a:extLst>
              <a:ext uri="{FF2B5EF4-FFF2-40B4-BE49-F238E27FC236}">
                <a16:creationId xmlns:a16="http://schemas.microsoft.com/office/drawing/2014/main" id="{63E47878-0CED-3A3B-12B0-F574DC16E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4418" y="252026"/>
            <a:ext cx="9013068" cy="6106351"/>
          </a:xfrm>
          <a:prstGeom prst="rect">
            <a:avLst/>
          </a:prstGeom>
        </p:spPr>
      </p:pic>
    </p:spTree>
    <p:extLst>
      <p:ext uri="{BB962C8B-B14F-4D97-AF65-F5344CB8AC3E}">
        <p14:creationId xmlns:p14="http://schemas.microsoft.com/office/powerpoint/2010/main" val="131363507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42D43D-2BA3-5A0E-7F39-E9ADD73DCDC1}"/>
              </a:ext>
            </a:extLst>
          </p:cNvPr>
          <p:cNvSpPr>
            <a:spLocks noGrp="1"/>
          </p:cNvSpPr>
          <p:nvPr>
            <p:ph type="title"/>
          </p:nvPr>
        </p:nvSpPr>
        <p:spPr>
          <a:xfrm>
            <a:off x="-1987826" y="0"/>
            <a:ext cx="9601200" cy="1485900"/>
          </a:xfrm>
        </p:spPr>
        <p:txBody>
          <a:bodyPr/>
          <a:lstStyle/>
          <a:p>
            <a:pPr algn="ctr"/>
            <a:r>
              <a:rPr lang="cs-CZ"/>
              <a:t>White Genocide</a:t>
            </a:r>
            <a:endParaRPr lang="cs-CZ" dirty="0"/>
          </a:p>
        </p:txBody>
      </p:sp>
      <p:pic>
        <p:nvPicPr>
          <p:cNvPr id="7" name="Obrázek 6">
            <a:extLst>
              <a:ext uri="{FF2B5EF4-FFF2-40B4-BE49-F238E27FC236}">
                <a16:creationId xmlns:a16="http://schemas.microsoft.com/office/drawing/2014/main" id="{41E554FC-EADC-2370-0408-1131199D326D}"/>
              </a:ext>
            </a:extLst>
          </p:cNvPr>
          <p:cNvPicPr>
            <a:picLocks noChangeAspect="1"/>
          </p:cNvPicPr>
          <p:nvPr/>
        </p:nvPicPr>
        <p:blipFill>
          <a:blip r:embed="rId2"/>
          <a:stretch>
            <a:fillRect/>
          </a:stretch>
        </p:blipFill>
        <p:spPr>
          <a:xfrm>
            <a:off x="659802" y="0"/>
            <a:ext cx="5613916" cy="5669280"/>
          </a:xfrm>
          <a:prstGeom prst="rect">
            <a:avLst/>
          </a:prstGeom>
        </p:spPr>
      </p:pic>
      <p:sp>
        <p:nvSpPr>
          <p:cNvPr id="4" name="Zástupný obsah 3">
            <a:extLst>
              <a:ext uri="{FF2B5EF4-FFF2-40B4-BE49-F238E27FC236}">
                <a16:creationId xmlns:a16="http://schemas.microsoft.com/office/drawing/2014/main" id="{7265B2C3-FE25-0167-0912-EC9224FB318F}"/>
              </a:ext>
            </a:extLst>
          </p:cNvPr>
          <p:cNvSpPr>
            <a:spLocks noGrp="1"/>
          </p:cNvSpPr>
          <p:nvPr>
            <p:ph idx="1"/>
          </p:nvPr>
        </p:nvSpPr>
        <p:spPr>
          <a:xfrm>
            <a:off x="1930998" y="3276600"/>
            <a:ext cx="9601200" cy="3581400"/>
          </a:xfrm>
        </p:spPr>
        <p:txBody>
          <a:bodyPr/>
          <a:lstStyle/>
          <a:p>
            <a:endParaRPr lang="cs-CZ" dirty="0"/>
          </a:p>
        </p:txBody>
      </p:sp>
      <p:pic>
        <p:nvPicPr>
          <p:cNvPr id="4098" name="Picture 2" descr="Stop killing farmers, demand protesters | GroundUp">
            <a:extLst>
              <a:ext uri="{FF2B5EF4-FFF2-40B4-BE49-F238E27FC236}">
                <a16:creationId xmlns:a16="http://schemas.microsoft.com/office/drawing/2014/main" id="{4701C8C8-4F5D-DD55-B7A7-D37AE9789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0157" y="0"/>
            <a:ext cx="6455584" cy="4303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707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F2649F-3B74-8153-1CF1-8CCA94ED6EA2}"/>
              </a:ext>
            </a:extLst>
          </p:cNvPr>
          <p:cNvSpPr>
            <a:spLocks noGrp="1"/>
          </p:cNvSpPr>
          <p:nvPr>
            <p:ph type="title"/>
          </p:nvPr>
        </p:nvSpPr>
        <p:spPr/>
        <p:txBody>
          <a:bodyPr/>
          <a:lstStyle/>
          <a:p>
            <a:endParaRPr lang="cs-CZ" dirty="0"/>
          </a:p>
        </p:txBody>
      </p:sp>
      <p:pic>
        <p:nvPicPr>
          <p:cNvPr id="5" name="Zástupný obsah 4">
            <a:extLst>
              <a:ext uri="{FF2B5EF4-FFF2-40B4-BE49-F238E27FC236}">
                <a16:creationId xmlns:a16="http://schemas.microsoft.com/office/drawing/2014/main" id="{347516CB-094B-A9B7-6EDA-EDCD438B148B}"/>
              </a:ext>
            </a:extLst>
          </p:cNvPr>
          <p:cNvPicPr>
            <a:picLocks noGrp="1" noChangeAspect="1"/>
          </p:cNvPicPr>
          <p:nvPr>
            <p:ph idx="1"/>
          </p:nvPr>
        </p:nvPicPr>
        <p:blipFill>
          <a:blip r:embed="rId2"/>
          <a:stretch>
            <a:fillRect/>
          </a:stretch>
        </p:blipFill>
        <p:spPr>
          <a:xfrm>
            <a:off x="734247" y="487943"/>
            <a:ext cx="5189474" cy="5369518"/>
          </a:xfrm>
        </p:spPr>
      </p:pic>
      <p:pic>
        <p:nvPicPr>
          <p:cNvPr id="6" name="Obrázek 5" descr="Obsah obrázku stůl&#10;&#10;Popis byl vytvořen automaticky">
            <a:extLst>
              <a:ext uri="{FF2B5EF4-FFF2-40B4-BE49-F238E27FC236}">
                <a16:creationId xmlns:a16="http://schemas.microsoft.com/office/drawing/2014/main" id="{41B2991A-196D-AB6D-B2AA-671D363872E2}"/>
              </a:ext>
            </a:extLst>
          </p:cNvPr>
          <p:cNvPicPr>
            <a:picLocks noChangeAspect="1"/>
          </p:cNvPicPr>
          <p:nvPr/>
        </p:nvPicPr>
        <p:blipFill>
          <a:blip r:embed="rId3"/>
          <a:stretch>
            <a:fillRect/>
          </a:stretch>
        </p:blipFill>
        <p:spPr>
          <a:xfrm>
            <a:off x="5923721" y="3653527"/>
            <a:ext cx="5760720" cy="2716530"/>
          </a:xfrm>
          <a:prstGeom prst="rect">
            <a:avLst/>
          </a:prstGeom>
        </p:spPr>
      </p:pic>
      <p:pic>
        <p:nvPicPr>
          <p:cNvPr id="4" name="Obrázek 3">
            <a:extLst>
              <a:ext uri="{FF2B5EF4-FFF2-40B4-BE49-F238E27FC236}">
                <a16:creationId xmlns:a16="http://schemas.microsoft.com/office/drawing/2014/main" id="{B903ACCB-DA31-9ED1-3618-4DF7B5115ADA}"/>
              </a:ext>
            </a:extLst>
          </p:cNvPr>
          <p:cNvPicPr>
            <a:picLocks noChangeAspect="1"/>
          </p:cNvPicPr>
          <p:nvPr/>
        </p:nvPicPr>
        <p:blipFill>
          <a:blip r:embed="rId4"/>
          <a:stretch>
            <a:fillRect/>
          </a:stretch>
        </p:blipFill>
        <p:spPr>
          <a:xfrm>
            <a:off x="7108268" y="215010"/>
            <a:ext cx="3864532" cy="3162465"/>
          </a:xfrm>
          <a:prstGeom prst="rect">
            <a:avLst/>
          </a:prstGeom>
        </p:spPr>
      </p:pic>
    </p:spTree>
    <p:extLst>
      <p:ext uri="{BB962C8B-B14F-4D97-AF65-F5344CB8AC3E}">
        <p14:creationId xmlns:p14="http://schemas.microsoft.com/office/powerpoint/2010/main" val="199211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725096-8D57-3AFD-75A1-389CDD2A78E7}"/>
              </a:ext>
            </a:extLst>
          </p:cNvPr>
          <p:cNvSpPr>
            <a:spLocks noGrp="1"/>
          </p:cNvSpPr>
          <p:nvPr>
            <p:ph type="title"/>
          </p:nvPr>
        </p:nvSpPr>
        <p:spPr>
          <a:xfrm>
            <a:off x="1143000" y="228600"/>
            <a:ext cx="9601200" cy="1485900"/>
          </a:xfrm>
        </p:spPr>
        <p:txBody>
          <a:bodyPr/>
          <a:lstStyle/>
          <a:p>
            <a:pPr algn="ctr"/>
            <a:r>
              <a:rPr lang="cs-CZ" dirty="0"/>
              <a:t>Julius </a:t>
            </a:r>
            <a:r>
              <a:rPr lang="cs-CZ" dirty="0" err="1"/>
              <a:t>Malema</a:t>
            </a:r>
            <a:endParaRPr lang="cs-CZ" dirty="0"/>
          </a:p>
        </p:txBody>
      </p:sp>
      <p:sp>
        <p:nvSpPr>
          <p:cNvPr id="3" name="Zástupný obsah 2">
            <a:extLst>
              <a:ext uri="{FF2B5EF4-FFF2-40B4-BE49-F238E27FC236}">
                <a16:creationId xmlns:a16="http://schemas.microsoft.com/office/drawing/2014/main" id="{C575E606-80A7-51EF-92BE-AE8862069443}"/>
              </a:ext>
            </a:extLst>
          </p:cNvPr>
          <p:cNvSpPr>
            <a:spLocks noGrp="1"/>
          </p:cNvSpPr>
          <p:nvPr>
            <p:ph idx="1"/>
          </p:nvPr>
        </p:nvSpPr>
        <p:spPr>
          <a:xfrm>
            <a:off x="800100" y="1562101"/>
            <a:ext cx="9601200" cy="3581400"/>
          </a:xfrm>
        </p:spPr>
        <p:txBody>
          <a:bodyPr/>
          <a:lstStyle/>
          <a:p>
            <a:r>
              <a:rPr lang="en-US" b="0" i="0" dirty="0">
                <a:solidFill>
                  <a:srgbClr val="202122"/>
                </a:solidFill>
                <a:effectLst/>
                <a:latin typeface="Arial" panose="020B0604020202020204" pitchFamily="34" charset="0"/>
              </a:rPr>
              <a:t>Economic Freedom Fighters (EFF) – 2013</a:t>
            </a:r>
            <a:endParaRPr lang="cs-CZ" b="0" i="0" dirty="0">
              <a:solidFill>
                <a:srgbClr val="202122"/>
              </a:solidFill>
              <a:effectLst/>
              <a:latin typeface="Arial" panose="020B0604020202020204" pitchFamily="34" charset="0"/>
            </a:endParaRPr>
          </a:p>
          <a:p>
            <a:r>
              <a:rPr lang="cs-CZ" dirty="0">
                <a:solidFill>
                  <a:srgbClr val="202122"/>
                </a:solidFill>
                <a:latin typeface="Arial" panose="020B0604020202020204" pitchFamily="34" charset="0"/>
              </a:rPr>
              <a:t>W</a:t>
            </a:r>
            <a:r>
              <a:rPr lang="en-US" b="0" i="0" dirty="0">
                <a:solidFill>
                  <a:srgbClr val="202122"/>
                </a:solidFill>
                <a:effectLst/>
                <a:latin typeface="Arial" panose="020B0604020202020204" pitchFamily="34" charset="0"/>
              </a:rPr>
              <a:t>as elected to a seat in the National Assembly in 2014, re-elected in 2019</a:t>
            </a:r>
            <a:endParaRPr lang="cs-CZ"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"Kill the Boer, Kill the Farmer„</a:t>
            </a:r>
            <a:endParaRPr lang="cs-CZ" b="0" i="0" dirty="0">
              <a:solidFill>
                <a:srgbClr val="202122"/>
              </a:solidFill>
              <a:effectLst/>
              <a:latin typeface="Arial" panose="020B0604020202020204" pitchFamily="34" charset="0"/>
            </a:endParaRPr>
          </a:p>
          <a:p>
            <a:r>
              <a:rPr lang="cs-CZ" dirty="0" err="1">
                <a:solidFill>
                  <a:srgbClr val="202122"/>
                </a:solidFill>
                <a:latin typeface="Arial" panose="020B0604020202020204" pitchFamily="34" charset="0"/>
              </a:rPr>
              <a:t>Hate</a:t>
            </a:r>
            <a:r>
              <a:rPr lang="cs-CZ" dirty="0">
                <a:solidFill>
                  <a:srgbClr val="202122"/>
                </a:solidFill>
                <a:latin typeface="Arial" panose="020B0604020202020204" pitchFamily="34" charset="0"/>
              </a:rPr>
              <a:t> </a:t>
            </a:r>
            <a:r>
              <a:rPr lang="cs-CZ" dirty="0" err="1">
                <a:solidFill>
                  <a:srgbClr val="202122"/>
                </a:solidFill>
                <a:latin typeface="Arial" panose="020B0604020202020204" pitchFamily="34" charset="0"/>
              </a:rPr>
              <a:t>speech</a:t>
            </a:r>
            <a:r>
              <a:rPr lang="cs-CZ" dirty="0">
                <a:solidFill>
                  <a:srgbClr val="202122"/>
                </a:solidFill>
                <a:latin typeface="Arial" panose="020B0604020202020204" pitchFamily="34" charset="0"/>
              </a:rPr>
              <a:t>, </a:t>
            </a:r>
            <a:r>
              <a:rPr lang="cs-CZ" dirty="0" err="1">
                <a:solidFill>
                  <a:srgbClr val="202122"/>
                </a:solidFill>
                <a:latin typeface="Arial" panose="020B0604020202020204" pitchFamily="34" charset="0"/>
              </a:rPr>
              <a:t>threats</a:t>
            </a:r>
            <a:r>
              <a:rPr lang="cs-CZ" dirty="0">
                <a:solidFill>
                  <a:srgbClr val="202122"/>
                </a:solidFill>
                <a:latin typeface="Arial" panose="020B0604020202020204" pitchFamily="34" charset="0"/>
              </a:rPr>
              <a:t> to </a:t>
            </a:r>
            <a:r>
              <a:rPr lang="cs-CZ" dirty="0" err="1">
                <a:solidFill>
                  <a:srgbClr val="202122"/>
                </a:solidFill>
                <a:latin typeface="Arial" panose="020B0604020202020204" pitchFamily="34" charset="0"/>
              </a:rPr>
              <a:t>journalists</a:t>
            </a:r>
            <a:endParaRPr lang="cs-CZ" dirty="0">
              <a:solidFill>
                <a:srgbClr val="202122"/>
              </a:solidFill>
              <a:latin typeface="Arial" panose="020B0604020202020204" pitchFamily="34" charset="0"/>
            </a:endParaRPr>
          </a:p>
          <a:p>
            <a:r>
              <a:rPr lang="en-US" b="0" i="0" dirty="0">
                <a:solidFill>
                  <a:srgbClr val="202122"/>
                </a:solidFill>
                <a:effectLst/>
                <a:latin typeface="Arial" panose="020B0604020202020204" pitchFamily="34" charset="0"/>
              </a:rPr>
              <a:t>Charged with fraud, money-laundering and racketeering (case was dismissed by the courts in 2015 due to excessive delays by the National Prosecuting Authority)</a:t>
            </a:r>
            <a:endParaRPr lang="cs-CZ" b="0" i="0" dirty="0">
              <a:solidFill>
                <a:srgbClr val="202122"/>
              </a:solidFill>
              <a:effectLst/>
              <a:latin typeface="Arial" panose="020B0604020202020204" pitchFamily="34" charset="0"/>
            </a:endParaRPr>
          </a:p>
          <a:p>
            <a:endParaRPr lang="cs-CZ" dirty="0"/>
          </a:p>
        </p:txBody>
      </p:sp>
      <p:pic>
        <p:nvPicPr>
          <p:cNvPr id="1028" name="Picture 4">
            <a:extLst>
              <a:ext uri="{FF2B5EF4-FFF2-40B4-BE49-F238E27FC236}">
                <a16:creationId xmlns:a16="http://schemas.microsoft.com/office/drawing/2014/main" id="{77607476-2138-B3B9-AF48-3DF56CB66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6895" y="3695701"/>
            <a:ext cx="20955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170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FA181CF-4A56-0EA5-1FA2-FB62C97D1610}"/>
              </a:ext>
            </a:extLst>
          </p:cNvPr>
          <p:cNvSpPr>
            <a:spLocks noGrp="1"/>
          </p:cNvSpPr>
          <p:nvPr>
            <p:ph type="title"/>
          </p:nvPr>
        </p:nvSpPr>
        <p:spPr>
          <a:xfrm>
            <a:off x="8471424" y="1110882"/>
            <a:ext cx="3053039" cy="1060817"/>
          </a:xfrm>
        </p:spPr>
        <p:txBody>
          <a:bodyPr anchor="b">
            <a:normAutofit/>
          </a:bodyPr>
          <a:lstStyle/>
          <a:p>
            <a:r>
              <a:rPr lang="cs-CZ" sz="2800"/>
              <a:t>High Level of Criminality</a:t>
            </a:r>
          </a:p>
        </p:txBody>
      </p:sp>
      <p:pic>
        <p:nvPicPr>
          <p:cNvPr id="2050" name="Picture 2">
            <a:extLst>
              <a:ext uri="{FF2B5EF4-FFF2-40B4-BE49-F238E27FC236}">
                <a16:creationId xmlns:a16="http://schemas.microsoft.com/office/drawing/2014/main" id="{BA2561A9-8886-4109-62D9-6D5BDA4C72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233600"/>
            <a:ext cx="7932439" cy="4263686"/>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8DA131E0-C441-FF36-6DCC-B70E35167BC5}"/>
              </a:ext>
            </a:extLst>
          </p:cNvPr>
          <p:cNvSpPr>
            <a:spLocks noGrp="1"/>
          </p:cNvSpPr>
          <p:nvPr>
            <p:ph idx="1"/>
          </p:nvPr>
        </p:nvSpPr>
        <p:spPr>
          <a:xfrm>
            <a:off x="8471423" y="2286000"/>
            <a:ext cx="3053039" cy="3931920"/>
          </a:xfrm>
        </p:spPr>
        <p:txBody>
          <a:bodyPr>
            <a:normAutofit/>
          </a:bodyPr>
          <a:lstStyle/>
          <a:p>
            <a:r>
              <a:rPr lang="cs-CZ" sz="1600" dirty="0" err="1">
                <a:latin typeface="Calibri" panose="020F0502020204030204" pitchFamily="34" charset="0"/>
                <a:ea typeface="Calibri" panose="020F0502020204030204" pitchFamily="34" charset="0"/>
                <a:cs typeface="Times New Roman" panose="02020603050405020304" pitchFamily="18" charset="0"/>
              </a:rPr>
              <a:t>Crime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rate</a:t>
            </a:r>
            <a:r>
              <a:rPr lang="cs-CZ" sz="1600" dirty="0">
                <a:latin typeface="Calibri" panose="020F0502020204030204" pitchFamily="34" charset="0"/>
                <a:ea typeface="Calibri" panose="020F0502020204030204" pitchFamily="34" charset="0"/>
                <a:cs typeface="Times New Roman" panose="02020603050405020304" pitchFamily="18" charset="0"/>
              </a:rPr>
              <a:t>:  SA 76,80 (3rd), </a:t>
            </a:r>
            <a:r>
              <a:rPr lang="cs-CZ" sz="1600" dirty="0" err="1">
                <a:latin typeface="Calibri" panose="020F0502020204030204" pitchFamily="34" charset="0"/>
                <a:ea typeface="Calibri" panose="020F0502020204030204" pitchFamily="34" charset="0"/>
                <a:cs typeface="Times New Roman" panose="02020603050405020304" pitchFamily="18" charset="0"/>
              </a:rPr>
              <a:t>Namibia</a:t>
            </a:r>
            <a:r>
              <a:rPr lang="cs-CZ" sz="1600" dirty="0">
                <a:latin typeface="Calibri" panose="020F0502020204030204" pitchFamily="34" charset="0"/>
                <a:ea typeface="Calibri" panose="020F0502020204030204" pitchFamily="34" charset="0"/>
                <a:cs typeface="Times New Roman" panose="02020603050405020304" pitchFamily="18" charset="0"/>
              </a:rPr>
              <a:t> 65,2 (15th), Angola 66,4 (13th), Botswana 52 (42nd), Zimbabwe 59 (25th), </a:t>
            </a:r>
            <a:r>
              <a:rPr lang="cs-CZ" sz="1600" dirty="0" err="1">
                <a:latin typeface="Calibri" panose="020F0502020204030204" pitchFamily="34" charset="0"/>
                <a:ea typeface="Calibri" panose="020F0502020204030204" pitchFamily="34" charset="0"/>
                <a:cs typeface="Times New Roman" panose="02020603050405020304" pitchFamily="18" charset="0"/>
              </a:rPr>
              <a:t>Zambia</a:t>
            </a:r>
            <a:r>
              <a:rPr lang="cs-CZ" sz="1600" dirty="0">
                <a:latin typeface="Calibri" panose="020F0502020204030204" pitchFamily="34" charset="0"/>
                <a:ea typeface="Calibri" panose="020F0502020204030204" pitchFamily="34" charset="0"/>
                <a:cs typeface="Times New Roman" panose="02020603050405020304" pitchFamily="18" charset="0"/>
              </a:rPr>
              <a:t> 43 (74th).</a:t>
            </a:r>
          </a:p>
          <a:p>
            <a:r>
              <a:rPr lang="cs-CZ" sz="1600" dirty="0">
                <a:latin typeface="Calibri" panose="020F0502020204030204" pitchFamily="34" charset="0"/>
                <a:ea typeface="Calibri" panose="020F0502020204030204" pitchFamily="34" charset="0"/>
                <a:cs typeface="Times New Roman" panose="02020603050405020304" pitchFamily="18" charset="0"/>
              </a:rPr>
              <a:t>1 919 495 </a:t>
            </a:r>
            <a:r>
              <a:rPr lang="cs-CZ" sz="1600" dirty="0" err="1">
                <a:latin typeface="Calibri" panose="020F0502020204030204" pitchFamily="34" charset="0"/>
                <a:ea typeface="Calibri" panose="020F0502020204030204" pitchFamily="34" charset="0"/>
                <a:cs typeface="Times New Roman" panose="02020603050405020304" pitchFamily="18" charset="0"/>
              </a:rPr>
              <a:t>serious</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crimes</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were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reported</a:t>
            </a:r>
            <a:r>
              <a:rPr lang="cs-CZ" sz="1600" dirty="0">
                <a:latin typeface="Calibri" panose="020F0502020204030204" pitchFamily="34" charset="0"/>
                <a:ea typeface="Calibri" panose="020F0502020204030204" pitchFamily="34" charset="0"/>
                <a:cs typeface="Times New Roman" panose="02020603050405020304" pitchFamily="18" charset="0"/>
              </a:rPr>
              <a:t> in SA in 2020.</a:t>
            </a:r>
          </a:p>
          <a:p>
            <a:endParaRPr lang="cs-CZ" sz="1600" dirty="0">
              <a:latin typeface="Calibri" panose="020F0502020204030204" pitchFamily="34" charset="0"/>
              <a:ea typeface="Calibri" panose="020F0502020204030204" pitchFamily="34" charset="0"/>
              <a:cs typeface="Times New Roman" panose="02020603050405020304" pitchFamily="18" charset="0"/>
            </a:endParaRPr>
          </a:p>
          <a:p>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sz="1600" dirty="0"/>
          </a:p>
        </p:txBody>
      </p:sp>
      <p:sp>
        <p:nvSpPr>
          <p:cNvPr id="2057"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spTree>
    <p:extLst>
      <p:ext uri="{BB962C8B-B14F-4D97-AF65-F5344CB8AC3E}">
        <p14:creationId xmlns:p14="http://schemas.microsoft.com/office/powerpoint/2010/main" val="2919887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181CF-4A56-0EA5-1FA2-FB62C97D1610}"/>
              </a:ext>
            </a:extLst>
          </p:cNvPr>
          <p:cNvSpPr>
            <a:spLocks noGrp="1"/>
          </p:cNvSpPr>
          <p:nvPr>
            <p:ph type="title"/>
          </p:nvPr>
        </p:nvSpPr>
        <p:spPr>
          <a:xfrm>
            <a:off x="1172818" y="139148"/>
            <a:ext cx="9601200" cy="1485900"/>
          </a:xfrm>
        </p:spPr>
        <p:txBody>
          <a:bodyPr/>
          <a:lstStyle/>
          <a:p>
            <a:pPr algn="ctr"/>
            <a:r>
              <a:rPr lang="cs-CZ" dirty="0" err="1"/>
              <a:t>High</a:t>
            </a:r>
            <a:r>
              <a:rPr lang="cs-CZ" dirty="0"/>
              <a:t> Level </a:t>
            </a:r>
            <a:r>
              <a:rPr lang="cs-CZ" dirty="0" err="1"/>
              <a:t>of</a:t>
            </a:r>
            <a:r>
              <a:rPr lang="cs-CZ" dirty="0"/>
              <a:t> </a:t>
            </a:r>
            <a:r>
              <a:rPr lang="cs-CZ" dirty="0" err="1"/>
              <a:t>Criminality</a:t>
            </a:r>
            <a:endParaRPr lang="cs-CZ" dirty="0"/>
          </a:p>
        </p:txBody>
      </p:sp>
      <p:sp>
        <p:nvSpPr>
          <p:cNvPr id="3" name="Zástupný obsah 2">
            <a:extLst>
              <a:ext uri="{FF2B5EF4-FFF2-40B4-BE49-F238E27FC236}">
                <a16:creationId xmlns:a16="http://schemas.microsoft.com/office/drawing/2014/main" id="{8DA131E0-C441-FF36-6DCC-B70E35167BC5}"/>
              </a:ext>
            </a:extLst>
          </p:cNvPr>
          <p:cNvSpPr>
            <a:spLocks noGrp="1"/>
          </p:cNvSpPr>
          <p:nvPr>
            <p:ph idx="1"/>
          </p:nvPr>
        </p:nvSpPr>
        <p:spPr>
          <a:xfrm>
            <a:off x="983974" y="1428750"/>
            <a:ext cx="9601200" cy="3581400"/>
          </a:xfrm>
        </p:spPr>
        <p:txBody>
          <a:bodyPr/>
          <a:lstStyle/>
          <a:p>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pic>
        <p:nvPicPr>
          <p:cNvPr id="5" name="Obrázek 4">
            <a:extLst>
              <a:ext uri="{FF2B5EF4-FFF2-40B4-BE49-F238E27FC236}">
                <a16:creationId xmlns:a16="http://schemas.microsoft.com/office/drawing/2014/main" id="{FC250EE1-1631-022D-A6D1-6D034BE2AFDD}"/>
              </a:ext>
            </a:extLst>
          </p:cNvPr>
          <p:cNvPicPr>
            <a:picLocks noChangeAspect="1"/>
          </p:cNvPicPr>
          <p:nvPr/>
        </p:nvPicPr>
        <p:blipFill>
          <a:blip r:embed="rId2"/>
          <a:stretch>
            <a:fillRect/>
          </a:stretch>
        </p:blipFill>
        <p:spPr>
          <a:xfrm>
            <a:off x="1053864" y="882098"/>
            <a:ext cx="7980806" cy="5536637"/>
          </a:xfrm>
          <a:prstGeom prst="rect">
            <a:avLst/>
          </a:prstGeom>
        </p:spPr>
      </p:pic>
      <p:pic>
        <p:nvPicPr>
          <p:cNvPr id="7" name="Obrázek 6">
            <a:extLst>
              <a:ext uri="{FF2B5EF4-FFF2-40B4-BE49-F238E27FC236}">
                <a16:creationId xmlns:a16="http://schemas.microsoft.com/office/drawing/2014/main" id="{2627BC9E-16FF-48FB-1E24-5D3C91FA86E1}"/>
              </a:ext>
            </a:extLst>
          </p:cNvPr>
          <p:cNvPicPr>
            <a:picLocks noChangeAspect="1"/>
          </p:cNvPicPr>
          <p:nvPr/>
        </p:nvPicPr>
        <p:blipFill>
          <a:blip r:embed="rId3"/>
          <a:stretch>
            <a:fillRect/>
          </a:stretch>
        </p:blipFill>
        <p:spPr>
          <a:xfrm>
            <a:off x="9113561" y="1543050"/>
            <a:ext cx="2943225" cy="3771900"/>
          </a:xfrm>
          <a:prstGeom prst="rect">
            <a:avLst/>
          </a:prstGeom>
        </p:spPr>
      </p:pic>
    </p:spTree>
    <p:extLst>
      <p:ext uri="{BB962C8B-B14F-4D97-AF65-F5344CB8AC3E}">
        <p14:creationId xmlns:p14="http://schemas.microsoft.com/office/powerpoint/2010/main" val="1596107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181CF-4A56-0EA5-1FA2-FB62C97D1610}"/>
              </a:ext>
            </a:extLst>
          </p:cNvPr>
          <p:cNvSpPr>
            <a:spLocks noGrp="1"/>
          </p:cNvSpPr>
          <p:nvPr>
            <p:ph type="title"/>
          </p:nvPr>
        </p:nvSpPr>
        <p:spPr>
          <a:xfrm>
            <a:off x="1780969" y="79513"/>
            <a:ext cx="9601200" cy="1485900"/>
          </a:xfrm>
        </p:spPr>
        <p:txBody>
          <a:bodyPr/>
          <a:lstStyle/>
          <a:p>
            <a:pPr algn="ctr"/>
            <a:r>
              <a:rPr lang="cs-CZ" dirty="0" err="1"/>
              <a:t>High</a:t>
            </a:r>
            <a:r>
              <a:rPr lang="cs-CZ" dirty="0"/>
              <a:t> Level </a:t>
            </a:r>
            <a:r>
              <a:rPr lang="cs-CZ" dirty="0" err="1"/>
              <a:t>of</a:t>
            </a:r>
            <a:r>
              <a:rPr lang="cs-CZ" dirty="0"/>
              <a:t> </a:t>
            </a:r>
            <a:r>
              <a:rPr lang="cs-CZ" dirty="0" err="1"/>
              <a:t>Criminality</a:t>
            </a:r>
            <a:endParaRPr lang="cs-CZ" dirty="0"/>
          </a:p>
        </p:txBody>
      </p:sp>
      <p:sp>
        <p:nvSpPr>
          <p:cNvPr id="3" name="Zástupný obsah 2">
            <a:extLst>
              <a:ext uri="{FF2B5EF4-FFF2-40B4-BE49-F238E27FC236}">
                <a16:creationId xmlns:a16="http://schemas.microsoft.com/office/drawing/2014/main" id="{8DA131E0-C441-FF36-6DCC-B70E35167BC5}"/>
              </a:ext>
            </a:extLst>
          </p:cNvPr>
          <p:cNvSpPr>
            <a:spLocks noGrp="1"/>
          </p:cNvSpPr>
          <p:nvPr>
            <p:ph idx="1"/>
          </p:nvPr>
        </p:nvSpPr>
        <p:spPr>
          <a:xfrm>
            <a:off x="983974" y="1428750"/>
            <a:ext cx="9601200" cy="3581400"/>
          </a:xfrm>
        </p:spPr>
        <p:txBody>
          <a:bodyPr/>
          <a:lstStyle/>
          <a:p>
            <a:endParaRPr lang="cs-CZ" sz="1800" dirty="0">
              <a:latin typeface="Calibri" panose="020F0502020204030204" pitchFamily="34" charset="0"/>
              <a:ea typeface="Calibri" panose="020F0502020204030204" pitchFamily="34" charset="0"/>
              <a:cs typeface="Times New Roman" panose="02020603050405020304" pitchFamily="18" charset="0"/>
            </a:endParaRPr>
          </a:p>
          <a:p>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pic>
        <p:nvPicPr>
          <p:cNvPr id="6" name="Obrázek 5">
            <a:extLst>
              <a:ext uri="{FF2B5EF4-FFF2-40B4-BE49-F238E27FC236}">
                <a16:creationId xmlns:a16="http://schemas.microsoft.com/office/drawing/2014/main" id="{5D31B792-1C0B-0BAF-4D85-F3EF62A2EE5D}"/>
              </a:ext>
            </a:extLst>
          </p:cNvPr>
          <p:cNvPicPr>
            <a:picLocks noChangeAspect="1"/>
          </p:cNvPicPr>
          <p:nvPr/>
        </p:nvPicPr>
        <p:blipFill>
          <a:blip r:embed="rId2"/>
          <a:stretch>
            <a:fillRect/>
          </a:stretch>
        </p:blipFill>
        <p:spPr>
          <a:xfrm>
            <a:off x="1637783" y="655499"/>
            <a:ext cx="9887572" cy="5869953"/>
          </a:xfrm>
          <a:prstGeom prst="rect">
            <a:avLst/>
          </a:prstGeom>
        </p:spPr>
      </p:pic>
    </p:spTree>
    <p:extLst>
      <p:ext uri="{BB962C8B-B14F-4D97-AF65-F5344CB8AC3E}">
        <p14:creationId xmlns:p14="http://schemas.microsoft.com/office/powerpoint/2010/main" val="733321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A8929D-ED6D-B5A9-B750-A215F5D6B54A}"/>
              </a:ext>
            </a:extLst>
          </p:cNvPr>
          <p:cNvSpPr>
            <a:spLocks noGrp="1"/>
          </p:cNvSpPr>
          <p:nvPr>
            <p:ph type="title"/>
          </p:nvPr>
        </p:nvSpPr>
        <p:spPr/>
        <p:txBody>
          <a:bodyPr/>
          <a:lstStyle/>
          <a:p>
            <a:pPr algn="ctr"/>
            <a:r>
              <a:rPr lang="cs-CZ" dirty="0" err="1"/>
              <a:t>Urbanisation</a:t>
            </a:r>
            <a:r>
              <a:rPr lang="cs-CZ" dirty="0"/>
              <a:t> in </a:t>
            </a:r>
            <a:r>
              <a:rPr lang="cs-CZ" dirty="0" err="1"/>
              <a:t>African</a:t>
            </a:r>
            <a:r>
              <a:rPr lang="cs-CZ" dirty="0"/>
              <a:t> </a:t>
            </a:r>
            <a:r>
              <a:rPr lang="cs-CZ" dirty="0" err="1"/>
              <a:t>regions</a:t>
            </a:r>
            <a:endParaRPr lang="cs-CZ" dirty="0"/>
          </a:p>
        </p:txBody>
      </p:sp>
      <p:pic>
        <p:nvPicPr>
          <p:cNvPr id="5" name="Zástupný obsah 4">
            <a:extLst>
              <a:ext uri="{FF2B5EF4-FFF2-40B4-BE49-F238E27FC236}">
                <a16:creationId xmlns:a16="http://schemas.microsoft.com/office/drawing/2014/main" id="{FA8FB0C6-E2E2-9D4D-DFCB-8DF0244C62B6}"/>
              </a:ext>
            </a:extLst>
          </p:cNvPr>
          <p:cNvPicPr>
            <a:picLocks noGrp="1" noChangeAspect="1"/>
          </p:cNvPicPr>
          <p:nvPr>
            <p:ph idx="1"/>
          </p:nvPr>
        </p:nvPicPr>
        <p:blipFill>
          <a:blip r:embed="rId2"/>
          <a:stretch>
            <a:fillRect/>
          </a:stretch>
        </p:blipFill>
        <p:spPr>
          <a:xfrm>
            <a:off x="2385390" y="1798983"/>
            <a:ext cx="8118975" cy="4197626"/>
          </a:xfrm>
        </p:spPr>
      </p:pic>
    </p:spTree>
    <p:extLst>
      <p:ext uri="{BB962C8B-B14F-4D97-AF65-F5344CB8AC3E}">
        <p14:creationId xmlns:p14="http://schemas.microsoft.com/office/powerpoint/2010/main" val="3843911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B7AD41-A837-BEAC-620E-CF2661FEBA0E}"/>
              </a:ext>
            </a:extLst>
          </p:cNvPr>
          <p:cNvSpPr>
            <a:spLocks noGrp="1"/>
          </p:cNvSpPr>
          <p:nvPr>
            <p:ph type="title"/>
          </p:nvPr>
        </p:nvSpPr>
        <p:spPr>
          <a:xfrm>
            <a:off x="1554480" y="0"/>
            <a:ext cx="9601200" cy="1485900"/>
          </a:xfrm>
        </p:spPr>
        <p:txBody>
          <a:bodyPr/>
          <a:lstStyle/>
          <a:p>
            <a:pPr algn="ctr"/>
            <a:r>
              <a:rPr lang="cs-CZ" dirty="0" err="1"/>
              <a:t>Urbanisation</a:t>
            </a:r>
            <a:endParaRPr lang="cs-CZ" dirty="0"/>
          </a:p>
        </p:txBody>
      </p:sp>
      <p:sp>
        <p:nvSpPr>
          <p:cNvPr id="3" name="Zástupný obsah 2">
            <a:extLst>
              <a:ext uri="{FF2B5EF4-FFF2-40B4-BE49-F238E27FC236}">
                <a16:creationId xmlns:a16="http://schemas.microsoft.com/office/drawing/2014/main" id="{CF387724-4098-AECC-D48A-CC732F3EE629}"/>
              </a:ext>
            </a:extLst>
          </p:cNvPr>
          <p:cNvSpPr>
            <a:spLocks noGrp="1"/>
          </p:cNvSpPr>
          <p:nvPr>
            <p:ph idx="1"/>
          </p:nvPr>
        </p:nvSpPr>
        <p:spPr/>
        <p:txBody>
          <a:bodyPr/>
          <a:lstStyle/>
          <a:p>
            <a:endParaRPr lang="cs-CZ"/>
          </a:p>
        </p:txBody>
      </p:sp>
      <p:pic>
        <p:nvPicPr>
          <p:cNvPr id="2052" name="Picture 4">
            <a:extLst>
              <a:ext uri="{FF2B5EF4-FFF2-40B4-BE49-F238E27FC236}">
                <a16:creationId xmlns:a16="http://schemas.microsoft.com/office/drawing/2014/main" id="{BC1583E5-02EE-DB70-45CB-D9C06E20C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1199" y="625431"/>
            <a:ext cx="9194481" cy="6232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575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48C110B4-D26A-44C6-8576-236CA24E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3A8929D-ED6D-B5A9-B750-A215F5D6B54A}"/>
              </a:ext>
            </a:extLst>
          </p:cNvPr>
          <p:cNvSpPr>
            <a:spLocks noGrp="1" noRot="1" noMove="1" noResize="1" noEditPoints="1" noAdjustHandles="1" noChangeArrowheads="1" noChangeShapeType="1"/>
          </p:cNvSpPr>
          <p:nvPr>
            <p:ph type="title"/>
          </p:nvPr>
        </p:nvSpPr>
        <p:spPr>
          <a:xfrm>
            <a:off x="1021750" y="4531058"/>
            <a:ext cx="4913384" cy="1683474"/>
          </a:xfrm>
        </p:spPr>
        <p:txBody>
          <a:bodyPr vert="horz" lIns="91440" tIns="45720" rIns="91440" bIns="45720" rtlCol="0" anchor="t">
            <a:normAutofit/>
          </a:bodyPr>
          <a:lstStyle/>
          <a:p>
            <a:r>
              <a:rPr lang="en-US" sz="3700" dirty="0"/>
              <a:t>Slums in SA and Namibia</a:t>
            </a:r>
            <a:br>
              <a:rPr lang="en-US" sz="3700" dirty="0"/>
            </a:br>
            <a:endParaRPr lang="en-US" sz="3700" dirty="0"/>
          </a:p>
        </p:txBody>
      </p:sp>
      <p:pic>
        <p:nvPicPr>
          <p:cNvPr id="1030" name="Picture 6" descr="Katutura stock photo. Image of iron, havana, powerty - 23035410">
            <a:extLst>
              <a:ext uri="{FF2B5EF4-FFF2-40B4-BE49-F238E27FC236}">
                <a16:creationId xmlns:a16="http://schemas.microsoft.com/office/drawing/2014/main" id="{B4A2B596-43EA-1012-FF5E-104207614F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38" r="2" b="8679"/>
          <a:stretch/>
        </p:blipFill>
        <p:spPr bwMode="auto">
          <a:xfrm>
            <a:off x="1" y="10"/>
            <a:ext cx="6050279" cy="37326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bsah obrázku strom, exteriér, město&#10;&#10;Popis byl vytvořen automaticky">
            <a:extLst>
              <a:ext uri="{FF2B5EF4-FFF2-40B4-BE49-F238E27FC236}">
                <a16:creationId xmlns:a16="http://schemas.microsoft.com/office/drawing/2014/main" id="{80E6AC01-E71D-E850-77B6-DD5339F5CCE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786" r="2" b="11957"/>
          <a:stretch/>
        </p:blipFill>
        <p:spPr bwMode="auto">
          <a:xfrm>
            <a:off x="6138672" y="10"/>
            <a:ext cx="6050280" cy="3732653"/>
          </a:xfrm>
          <a:prstGeom prst="rect">
            <a:avLst/>
          </a:prstGeom>
          <a:noFill/>
          <a:extLst>
            <a:ext uri="{909E8E84-426E-40DD-AFC4-6F175D3DCCD1}">
              <a14:hiddenFill xmlns:a14="http://schemas.microsoft.com/office/drawing/2010/main">
                <a:solidFill>
                  <a:srgbClr val="FFFFFF"/>
                </a:solidFill>
              </a14:hiddenFill>
            </a:ext>
          </a:extLst>
        </p:spPr>
      </p:pic>
      <p:sp>
        <p:nvSpPr>
          <p:cNvPr id="1037" name="Freeform: Shape 1036">
            <a:extLst>
              <a:ext uri="{FF2B5EF4-FFF2-40B4-BE49-F238E27FC236}">
                <a16:creationId xmlns:a16="http://schemas.microsoft.com/office/drawing/2014/main" id="{5BFD4DBB-3229-4DF6-A68A-CD91F8325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030294"/>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txBody>
          <a:bodyPr/>
          <a:lstStyle/>
          <a:p>
            <a:endParaRPr lang="cs-CZ"/>
          </a:p>
        </p:txBody>
      </p:sp>
      <p:sp>
        <p:nvSpPr>
          <p:cNvPr id="4" name="TextovéPole 3">
            <a:extLst>
              <a:ext uri="{FF2B5EF4-FFF2-40B4-BE49-F238E27FC236}">
                <a16:creationId xmlns:a16="http://schemas.microsoft.com/office/drawing/2014/main" id="{952C6C9A-CEFA-D272-C8BD-878462CD5A61}"/>
              </a:ext>
            </a:extLst>
          </p:cNvPr>
          <p:cNvSpPr txBox="1"/>
          <p:nvPr/>
        </p:nvSpPr>
        <p:spPr>
          <a:xfrm>
            <a:off x="6253810" y="4531059"/>
            <a:ext cx="4718989" cy="1683474"/>
          </a:xfrm>
          <a:prstGeom prst="rect">
            <a:avLst/>
          </a:prstGeom>
        </p:spPr>
        <p:txBody>
          <a:bodyPr vert="horz" lIns="91440" tIns="45720" rIns="91440" bIns="45720" rtlCol="0">
            <a:normAutofit/>
          </a:bodyPr>
          <a:lstStyle/>
          <a:p>
            <a:pPr marL="384048" indent="-384048" defTabSz="914400">
              <a:lnSpc>
                <a:spcPct val="94000"/>
              </a:lnSpc>
              <a:spcAft>
                <a:spcPts val="200"/>
              </a:spcAft>
              <a:buFont typeface="Franklin Gothic Book" panose="020B0503020102020204" pitchFamily="34" charset="0"/>
            </a:pPr>
            <a:r>
              <a:rPr lang="en-US" dirty="0">
                <a:solidFill>
                  <a:schemeClr val="tx2"/>
                </a:solidFill>
              </a:rPr>
              <a:t>https://en.wikipedia.org/wiki/List_of_slums_in_South_Africa</a:t>
            </a:r>
          </a:p>
        </p:txBody>
      </p:sp>
      <p:sp>
        <p:nvSpPr>
          <p:cNvPr id="1039" name="Freeform: Shape 1038">
            <a:extLst>
              <a:ext uri="{FF2B5EF4-FFF2-40B4-BE49-F238E27FC236}">
                <a16:creationId xmlns:a16="http://schemas.microsoft.com/office/drawing/2014/main" id="{792979E5-1F93-4CE3-975E-3CAEC618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txBody>
          <a:bodyPr/>
          <a:lstStyle/>
          <a:p>
            <a:endParaRPr lang="cs-CZ"/>
          </a:p>
        </p:txBody>
      </p:sp>
    </p:spTree>
    <p:extLst>
      <p:ext uri="{BB962C8B-B14F-4D97-AF65-F5344CB8AC3E}">
        <p14:creationId xmlns:p14="http://schemas.microsoft.com/office/powerpoint/2010/main" val="224074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60" name="Rectangle 2056">
            <a:extLst>
              <a:ext uri="{FF2B5EF4-FFF2-40B4-BE49-F238E27FC236}">
                <a16:creationId xmlns:a16="http://schemas.microsoft.com/office/drawing/2014/main" id="{48C110B4-D26A-44C6-8576-236CA24E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07A7713-48CA-9928-D7F1-5439421CBE1A}"/>
              </a:ext>
            </a:extLst>
          </p:cNvPr>
          <p:cNvSpPr>
            <a:spLocks noGrp="1"/>
          </p:cNvSpPr>
          <p:nvPr>
            <p:ph type="title"/>
          </p:nvPr>
        </p:nvSpPr>
        <p:spPr>
          <a:xfrm>
            <a:off x="1021750" y="4531058"/>
            <a:ext cx="4913384" cy="1683474"/>
          </a:xfrm>
        </p:spPr>
        <p:txBody>
          <a:bodyPr>
            <a:normAutofit/>
          </a:bodyPr>
          <a:lstStyle/>
          <a:p>
            <a:r>
              <a:rPr lang="cs-CZ"/>
              <a:t>Slums in Angola and Zambia</a:t>
            </a:r>
          </a:p>
        </p:txBody>
      </p:sp>
      <p:pic>
        <p:nvPicPr>
          <p:cNvPr id="2052" name="Picture 4" descr="Luanda Endless Slum Locally Called A Musseque Angola Stock Photo - Download  Image Now - iStock">
            <a:extLst>
              <a:ext uri="{FF2B5EF4-FFF2-40B4-BE49-F238E27FC236}">
                <a16:creationId xmlns:a16="http://schemas.microsoft.com/office/drawing/2014/main" id="{2B326E72-E9CE-57DB-6634-DEF0EB6A19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91" r="2" b="6212"/>
          <a:stretch/>
        </p:blipFill>
        <p:spPr bwMode="auto">
          <a:xfrm>
            <a:off x="1" y="10"/>
            <a:ext cx="6050279" cy="37326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4F105828-7DD9-A078-2C67-B46150C3BC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59" r="2815" b="2"/>
          <a:stretch/>
        </p:blipFill>
        <p:spPr bwMode="auto">
          <a:xfrm>
            <a:off x="6138672" y="10"/>
            <a:ext cx="6050280" cy="3732653"/>
          </a:xfrm>
          <a:prstGeom prst="rect">
            <a:avLst/>
          </a:prstGeom>
          <a:noFill/>
          <a:extLst>
            <a:ext uri="{909E8E84-426E-40DD-AFC4-6F175D3DCCD1}">
              <a14:hiddenFill xmlns:a14="http://schemas.microsoft.com/office/drawing/2010/main">
                <a:solidFill>
                  <a:srgbClr val="FFFFFF"/>
                </a:solidFill>
              </a14:hiddenFill>
            </a:ext>
          </a:extLst>
        </p:spPr>
      </p:pic>
      <p:sp>
        <p:nvSpPr>
          <p:cNvPr id="2059" name="Freeform: Shape 2058">
            <a:extLst>
              <a:ext uri="{FF2B5EF4-FFF2-40B4-BE49-F238E27FC236}">
                <a16:creationId xmlns:a16="http://schemas.microsoft.com/office/drawing/2014/main" id="{5BFD4DBB-3229-4DF6-A68A-CD91F8325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030294"/>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txBody>
          <a:bodyPr/>
          <a:lstStyle/>
          <a:p>
            <a:endParaRPr lang="cs-CZ"/>
          </a:p>
        </p:txBody>
      </p:sp>
      <p:sp>
        <p:nvSpPr>
          <p:cNvPr id="3" name="Zástupný obsah 2">
            <a:extLst>
              <a:ext uri="{FF2B5EF4-FFF2-40B4-BE49-F238E27FC236}">
                <a16:creationId xmlns:a16="http://schemas.microsoft.com/office/drawing/2014/main" id="{1B59C54A-32FE-589D-502E-C119D51B98D4}"/>
              </a:ext>
            </a:extLst>
          </p:cNvPr>
          <p:cNvSpPr>
            <a:spLocks noGrp="1"/>
          </p:cNvSpPr>
          <p:nvPr>
            <p:ph idx="1"/>
          </p:nvPr>
        </p:nvSpPr>
        <p:spPr>
          <a:xfrm>
            <a:off x="6253810" y="4531059"/>
            <a:ext cx="4718989" cy="1683474"/>
          </a:xfrm>
        </p:spPr>
        <p:txBody>
          <a:bodyPr>
            <a:normAutofit/>
          </a:bodyPr>
          <a:lstStyle/>
          <a:p>
            <a:endParaRPr lang="cs-CZ" sz="1800"/>
          </a:p>
        </p:txBody>
      </p:sp>
      <p:sp>
        <p:nvSpPr>
          <p:cNvPr id="2061" name="Freeform: Shape 2060">
            <a:extLst>
              <a:ext uri="{FF2B5EF4-FFF2-40B4-BE49-F238E27FC236}">
                <a16:creationId xmlns:a16="http://schemas.microsoft.com/office/drawing/2014/main" id="{792979E5-1F93-4CE3-975E-3CAEC618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txBody>
          <a:bodyPr/>
          <a:lstStyle/>
          <a:p>
            <a:endParaRPr lang="cs-CZ"/>
          </a:p>
        </p:txBody>
      </p:sp>
    </p:spTree>
    <p:extLst>
      <p:ext uri="{BB962C8B-B14F-4D97-AF65-F5344CB8AC3E}">
        <p14:creationId xmlns:p14="http://schemas.microsoft.com/office/powerpoint/2010/main" val="2058977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48" name="Rectangle 1042">
            <a:extLst>
              <a:ext uri="{FF2B5EF4-FFF2-40B4-BE49-F238E27FC236}">
                <a16:creationId xmlns:a16="http://schemas.microsoft.com/office/drawing/2014/main" id="{48C110B4-D26A-44C6-8576-236CA24E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277DF39-FAAF-4FBA-9DD0-7648F971B577}"/>
              </a:ext>
            </a:extLst>
          </p:cNvPr>
          <p:cNvSpPr>
            <a:spLocks noGrp="1"/>
          </p:cNvSpPr>
          <p:nvPr>
            <p:ph type="title"/>
          </p:nvPr>
        </p:nvSpPr>
        <p:spPr>
          <a:xfrm>
            <a:off x="1021750" y="4531058"/>
            <a:ext cx="4913384" cy="1683474"/>
          </a:xfrm>
        </p:spPr>
        <p:txBody>
          <a:bodyPr>
            <a:normAutofit/>
          </a:bodyPr>
          <a:lstStyle/>
          <a:p>
            <a:r>
              <a:rPr lang="cs-CZ" dirty="0" err="1"/>
              <a:t>Southern</a:t>
            </a:r>
            <a:r>
              <a:rPr lang="cs-CZ" dirty="0"/>
              <a:t> </a:t>
            </a:r>
            <a:r>
              <a:rPr lang="cs-CZ" dirty="0" err="1"/>
              <a:t>African</a:t>
            </a:r>
            <a:br>
              <a:rPr lang="cs-CZ" dirty="0"/>
            </a:br>
            <a:r>
              <a:rPr lang="cs-CZ" dirty="0"/>
              <a:t>Region</a:t>
            </a:r>
          </a:p>
        </p:txBody>
      </p:sp>
      <p:pic>
        <p:nvPicPr>
          <p:cNvPr id="11" name="Obrázek 10" descr="Obsah obrázku mapa&#10;&#10;Popis byl vytvořen automaticky">
            <a:extLst>
              <a:ext uri="{FF2B5EF4-FFF2-40B4-BE49-F238E27FC236}">
                <a16:creationId xmlns:a16="http://schemas.microsoft.com/office/drawing/2014/main" id="{BB666BFB-5EE3-DE57-7F00-71E32F4D2D27}"/>
              </a:ext>
            </a:extLst>
          </p:cNvPr>
          <p:cNvPicPr>
            <a:picLocks noChangeAspect="1"/>
          </p:cNvPicPr>
          <p:nvPr/>
        </p:nvPicPr>
        <p:blipFill rotWithShape="1">
          <a:blip r:embed="rId2"/>
          <a:srcRect t="20051" r="2" b="9843"/>
          <a:stretch/>
        </p:blipFill>
        <p:spPr>
          <a:xfrm>
            <a:off x="1" y="10"/>
            <a:ext cx="6050279" cy="3732653"/>
          </a:xfrm>
          <a:prstGeom prst="rect">
            <a:avLst/>
          </a:prstGeom>
        </p:spPr>
      </p:pic>
      <p:pic>
        <p:nvPicPr>
          <p:cNvPr id="1038" name="Picture 14" descr="SACU - Southern African Customs Union - Member States">
            <a:extLst>
              <a:ext uri="{FF2B5EF4-FFF2-40B4-BE49-F238E27FC236}">
                <a16:creationId xmlns:a16="http://schemas.microsoft.com/office/drawing/2014/main" id="{2E6A7029-2A42-A77C-5B98-F4A7AA2433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735" r="2" b="2"/>
          <a:stretch/>
        </p:blipFill>
        <p:spPr bwMode="auto">
          <a:xfrm>
            <a:off x="6138672" y="10"/>
            <a:ext cx="6050280" cy="3732653"/>
          </a:xfrm>
          <a:prstGeom prst="rect">
            <a:avLst/>
          </a:prstGeom>
          <a:noFill/>
          <a:extLst>
            <a:ext uri="{909E8E84-426E-40DD-AFC4-6F175D3DCCD1}">
              <a14:hiddenFill xmlns:a14="http://schemas.microsoft.com/office/drawing/2010/main">
                <a:solidFill>
                  <a:srgbClr val="FFFFFF"/>
                </a:solidFill>
              </a14:hiddenFill>
            </a:ext>
          </a:extLst>
        </p:spPr>
      </p:pic>
      <p:sp>
        <p:nvSpPr>
          <p:cNvPr id="1049" name="Freeform: Shape 1044">
            <a:extLst>
              <a:ext uri="{FF2B5EF4-FFF2-40B4-BE49-F238E27FC236}">
                <a16:creationId xmlns:a16="http://schemas.microsoft.com/office/drawing/2014/main" id="{5BFD4DBB-3229-4DF6-A68A-CD91F8325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030294"/>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txBody>
          <a:bodyPr/>
          <a:lstStyle/>
          <a:p>
            <a:endParaRPr lang="cs-CZ"/>
          </a:p>
        </p:txBody>
      </p:sp>
      <p:sp>
        <p:nvSpPr>
          <p:cNvPr id="3" name="Zástupný obsah 2">
            <a:extLst>
              <a:ext uri="{FF2B5EF4-FFF2-40B4-BE49-F238E27FC236}">
                <a16:creationId xmlns:a16="http://schemas.microsoft.com/office/drawing/2014/main" id="{1A2F897D-F5B8-7368-2162-2970497BD915}"/>
              </a:ext>
            </a:extLst>
          </p:cNvPr>
          <p:cNvSpPr>
            <a:spLocks noGrp="1"/>
          </p:cNvSpPr>
          <p:nvPr>
            <p:ph idx="1"/>
          </p:nvPr>
        </p:nvSpPr>
        <p:spPr>
          <a:xfrm>
            <a:off x="6253810" y="4531059"/>
            <a:ext cx="4718989" cy="1683474"/>
          </a:xfrm>
        </p:spPr>
        <p:txBody>
          <a:bodyPr>
            <a:normAutofit/>
          </a:bodyPr>
          <a:lstStyle/>
          <a:p>
            <a:endParaRPr lang="cs-CZ" sz="1800"/>
          </a:p>
          <a:p>
            <a:r>
              <a:rPr lang="cs-CZ" sz="1800"/>
              <a:t>SADC vs. SACU</a:t>
            </a:r>
          </a:p>
        </p:txBody>
      </p:sp>
      <p:sp>
        <p:nvSpPr>
          <p:cNvPr id="1047" name="Freeform: Shape 1046">
            <a:extLst>
              <a:ext uri="{FF2B5EF4-FFF2-40B4-BE49-F238E27FC236}">
                <a16:creationId xmlns:a16="http://schemas.microsoft.com/office/drawing/2014/main" id="{792979E5-1F93-4CE3-975E-3CAEC618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txBody>
          <a:bodyPr/>
          <a:lstStyle/>
          <a:p>
            <a:endParaRPr lang="cs-CZ"/>
          </a:p>
        </p:txBody>
      </p:sp>
      <p:sp>
        <p:nvSpPr>
          <p:cNvPr id="7" name="AutoShape 6" descr="Map of the Southern African Development Community (SADC) region [5]. |  Download Scientific Diagram">
            <a:extLst>
              <a:ext uri="{FF2B5EF4-FFF2-40B4-BE49-F238E27FC236}">
                <a16:creationId xmlns:a16="http://schemas.microsoft.com/office/drawing/2014/main" id="{4C989592-F9BD-265F-FA54-A63BA3A8C43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3079799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8BCB29-3F25-4405-A1D0-B56D11717F04}"/>
              </a:ext>
            </a:extLst>
          </p:cNvPr>
          <p:cNvSpPr>
            <a:spLocks noGrp="1"/>
          </p:cNvSpPr>
          <p:nvPr>
            <p:ph type="title"/>
          </p:nvPr>
        </p:nvSpPr>
        <p:spPr>
          <a:xfrm>
            <a:off x="1940313" y="2771077"/>
            <a:ext cx="9601200" cy="1485900"/>
          </a:xfrm>
        </p:spPr>
        <p:txBody>
          <a:bodyPr>
            <a:normAutofit/>
          </a:bodyPr>
          <a:lstStyle/>
          <a:p>
            <a:r>
              <a:rPr lang="cs-CZ" sz="6000" dirty="0" err="1"/>
              <a:t>Thank</a:t>
            </a:r>
            <a:r>
              <a:rPr lang="cs-CZ" sz="6000" dirty="0"/>
              <a:t> </a:t>
            </a:r>
            <a:r>
              <a:rPr lang="cs-CZ" sz="6000" dirty="0" err="1"/>
              <a:t>you</a:t>
            </a:r>
            <a:r>
              <a:rPr lang="cs-CZ" sz="6000" dirty="0"/>
              <a:t> </a:t>
            </a:r>
            <a:r>
              <a:rPr lang="cs-CZ" sz="6000" dirty="0" err="1"/>
              <a:t>for</a:t>
            </a:r>
            <a:r>
              <a:rPr lang="cs-CZ" sz="6000" dirty="0"/>
              <a:t> </a:t>
            </a:r>
            <a:r>
              <a:rPr lang="cs-CZ" sz="6000" dirty="0" err="1"/>
              <a:t>your</a:t>
            </a:r>
            <a:r>
              <a:rPr lang="cs-CZ" sz="6000" dirty="0"/>
              <a:t> </a:t>
            </a:r>
            <a:r>
              <a:rPr lang="cs-CZ" sz="6000" dirty="0" err="1"/>
              <a:t>attention</a:t>
            </a:r>
            <a:endParaRPr lang="cs-CZ" sz="6000" dirty="0"/>
          </a:p>
        </p:txBody>
      </p:sp>
    </p:spTree>
    <p:extLst>
      <p:ext uri="{BB962C8B-B14F-4D97-AF65-F5344CB8AC3E}">
        <p14:creationId xmlns:p14="http://schemas.microsoft.com/office/powerpoint/2010/main" val="4283349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658C74-08A2-4045-A4DC-03C89AB588B6}"/>
              </a:ext>
            </a:extLst>
          </p:cNvPr>
          <p:cNvSpPr>
            <a:spLocks noGrp="1"/>
          </p:cNvSpPr>
          <p:nvPr>
            <p:ph type="title"/>
          </p:nvPr>
        </p:nvSpPr>
        <p:spPr>
          <a:xfrm>
            <a:off x="1371600" y="249044"/>
            <a:ext cx="9601200" cy="741556"/>
          </a:xfrm>
        </p:spPr>
        <p:txBody>
          <a:bodyPr/>
          <a:lstStyle/>
          <a:p>
            <a:pPr algn="ctr"/>
            <a:r>
              <a:rPr lang="en-US"/>
              <a:t>Facts about </a:t>
            </a:r>
            <a:r>
              <a:rPr lang="cs-CZ"/>
              <a:t>SAR</a:t>
            </a:r>
            <a:endParaRPr lang="en-US" dirty="0"/>
          </a:p>
        </p:txBody>
      </p:sp>
      <p:sp>
        <p:nvSpPr>
          <p:cNvPr id="3" name="Zástupný obsah 2">
            <a:extLst>
              <a:ext uri="{FF2B5EF4-FFF2-40B4-BE49-F238E27FC236}">
                <a16:creationId xmlns:a16="http://schemas.microsoft.com/office/drawing/2014/main" id="{F6315E40-6CA1-4E9E-8C1B-157D4E20C76F}"/>
              </a:ext>
            </a:extLst>
          </p:cNvPr>
          <p:cNvSpPr>
            <a:spLocks noGrp="1"/>
          </p:cNvSpPr>
          <p:nvPr>
            <p:ph idx="1"/>
          </p:nvPr>
        </p:nvSpPr>
        <p:spPr>
          <a:xfrm>
            <a:off x="972015" y="834482"/>
            <a:ext cx="9601200" cy="5460380"/>
          </a:xfrm>
        </p:spPr>
        <p:txBody>
          <a:bodyPr/>
          <a:lstStyle/>
          <a:p>
            <a:r>
              <a:rPr lang="cs-CZ" b="0" i="0" dirty="0">
                <a:solidFill>
                  <a:srgbClr val="222222"/>
                </a:solidFill>
                <a:effectLst/>
                <a:latin typeface="Franklin Gothic Book" panose="020B0503020102020204" pitchFamily="34" charset="0"/>
              </a:rPr>
              <a:t>N</a:t>
            </a:r>
            <a:r>
              <a:rPr lang="cs-CZ" dirty="0">
                <a:solidFill>
                  <a:srgbClr val="222222"/>
                </a:solidFill>
                <a:latin typeface="Franklin Gothic Book" panose="020B0503020102020204" pitchFamily="34" charset="0"/>
              </a:rPr>
              <a:t>G – </a:t>
            </a:r>
            <a:r>
              <a:rPr lang="cs-CZ" dirty="0" err="1">
                <a:solidFill>
                  <a:srgbClr val="222222"/>
                </a:solidFill>
                <a:latin typeface="Franklin Gothic Book" panose="020B0503020102020204" pitchFamily="34" charset="0"/>
              </a:rPr>
              <a:t>South</a:t>
            </a:r>
            <a:r>
              <a:rPr lang="cs-CZ" dirty="0">
                <a:solidFill>
                  <a:srgbClr val="222222"/>
                </a:solidFill>
                <a:latin typeface="Franklin Gothic Book" panose="020B0503020102020204" pitchFamily="34" charset="0"/>
              </a:rPr>
              <a:t> </a:t>
            </a:r>
            <a:r>
              <a:rPr lang="cs-CZ" dirty="0" err="1">
                <a:solidFill>
                  <a:srgbClr val="222222"/>
                </a:solidFill>
                <a:latin typeface="Franklin Gothic Book" panose="020B0503020102020204" pitchFamily="34" charset="0"/>
              </a:rPr>
              <a:t>Africa</a:t>
            </a:r>
            <a:r>
              <a:rPr lang="cs-CZ" dirty="0">
                <a:solidFill>
                  <a:srgbClr val="222222"/>
                </a:solidFill>
                <a:latin typeface="Franklin Gothic Book" panose="020B0503020102020204" pitchFamily="34" charset="0"/>
              </a:rPr>
              <a:t>, Malawi, Botswana, </a:t>
            </a:r>
            <a:r>
              <a:rPr lang="cs-CZ" dirty="0" err="1">
                <a:solidFill>
                  <a:srgbClr val="222222"/>
                </a:solidFill>
                <a:latin typeface="Franklin Gothic Book" panose="020B0503020102020204" pitchFamily="34" charset="0"/>
              </a:rPr>
              <a:t>Namibia</a:t>
            </a:r>
            <a:r>
              <a:rPr lang="cs-CZ" dirty="0">
                <a:solidFill>
                  <a:srgbClr val="222222"/>
                </a:solidFill>
                <a:latin typeface="Franklin Gothic Book" panose="020B0503020102020204" pitchFamily="34" charset="0"/>
              </a:rPr>
              <a:t>, Zimbabwe, </a:t>
            </a:r>
            <a:r>
              <a:rPr lang="cs-CZ" dirty="0" err="1">
                <a:solidFill>
                  <a:srgbClr val="222222"/>
                </a:solidFill>
                <a:latin typeface="Franklin Gothic Book" panose="020B0503020102020204" pitchFamily="34" charset="0"/>
              </a:rPr>
              <a:t>Zambia</a:t>
            </a:r>
            <a:r>
              <a:rPr lang="cs-CZ" dirty="0">
                <a:solidFill>
                  <a:srgbClr val="222222"/>
                </a:solidFill>
                <a:latin typeface="Franklin Gothic Book" panose="020B0503020102020204" pitchFamily="34" charset="0"/>
              </a:rPr>
              <a:t>, </a:t>
            </a:r>
            <a:r>
              <a:rPr lang="cs-CZ" dirty="0" err="1">
                <a:solidFill>
                  <a:srgbClr val="222222"/>
                </a:solidFill>
                <a:latin typeface="Franklin Gothic Book" panose="020B0503020102020204" pitchFamily="34" charset="0"/>
              </a:rPr>
              <a:t>Mozambique</a:t>
            </a:r>
            <a:r>
              <a:rPr lang="cs-CZ" dirty="0">
                <a:solidFill>
                  <a:srgbClr val="222222"/>
                </a:solidFill>
                <a:latin typeface="Franklin Gothic Book" panose="020B0503020102020204" pitchFamily="34" charset="0"/>
              </a:rPr>
              <a:t>, Angola, Lesotho and </a:t>
            </a:r>
            <a:r>
              <a:rPr lang="cs-CZ" dirty="0" err="1">
                <a:solidFill>
                  <a:srgbClr val="222222"/>
                </a:solidFill>
                <a:latin typeface="Franklin Gothic Book" panose="020B0503020102020204" pitchFamily="34" charset="0"/>
              </a:rPr>
              <a:t>Eswatini</a:t>
            </a:r>
            <a:r>
              <a:rPr lang="cs-CZ" dirty="0">
                <a:solidFill>
                  <a:srgbClr val="222222"/>
                </a:solidFill>
                <a:latin typeface="Franklin Gothic Book" panose="020B0503020102020204" pitchFamily="34" charset="0"/>
              </a:rPr>
              <a:t>.</a:t>
            </a:r>
          </a:p>
          <a:p>
            <a:r>
              <a:rPr lang="cs-CZ" b="0" i="0" dirty="0" err="1">
                <a:solidFill>
                  <a:srgbClr val="222222"/>
                </a:solidFill>
                <a:effectLst/>
                <a:latin typeface="Franklin Gothic Book" panose="020B0503020102020204" pitchFamily="34" charset="0"/>
              </a:rPr>
              <a:t>Population</a:t>
            </a:r>
            <a:r>
              <a:rPr lang="cs-CZ" b="0" i="0" dirty="0">
                <a:solidFill>
                  <a:srgbClr val="222222"/>
                </a:solidFill>
                <a:effectLst/>
                <a:latin typeface="Franklin Gothic Book" panose="020B0503020102020204" pitchFamily="34" charset="0"/>
              </a:rPr>
              <a:t>  -  187 mil (SA 60 mil)</a:t>
            </a:r>
          </a:p>
          <a:p>
            <a:r>
              <a:rPr lang="cs-CZ" dirty="0">
                <a:solidFill>
                  <a:srgbClr val="222222"/>
                </a:solidFill>
                <a:latin typeface="Franklin Gothic Book" panose="020B0503020102020204" pitchFamily="34" charset="0"/>
              </a:rPr>
              <a:t>https://fragilestatesindex.org/analytics/fsi-heat-map/</a:t>
            </a:r>
          </a:p>
          <a:p>
            <a:r>
              <a:rPr lang="cs-CZ" dirty="0">
                <a:solidFill>
                  <a:srgbClr val="222222"/>
                </a:solidFill>
                <a:latin typeface="Franklin Gothic Book" panose="020B0503020102020204" pitchFamily="34" charset="0"/>
              </a:rPr>
              <a:t>FSI (FFP) – Zimbabwe (16), </a:t>
            </a:r>
            <a:r>
              <a:rPr lang="cs-CZ" dirty="0" err="1">
                <a:solidFill>
                  <a:srgbClr val="222222"/>
                </a:solidFill>
                <a:latin typeface="Franklin Gothic Book" panose="020B0503020102020204" pitchFamily="34" charset="0"/>
              </a:rPr>
              <a:t>Mozambique</a:t>
            </a:r>
            <a:r>
              <a:rPr lang="cs-CZ" dirty="0">
                <a:solidFill>
                  <a:srgbClr val="222222"/>
                </a:solidFill>
                <a:latin typeface="Franklin Gothic Book" panose="020B0503020102020204" pitchFamily="34" charset="0"/>
              </a:rPr>
              <a:t> (21), Angola (39),                               </a:t>
            </a:r>
            <a:r>
              <a:rPr lang="cs-CZ" dirty="0" err="1">
                <a:solidFill>
                  <a:srgbClr val="222222"/>
                </a:solidFill>
                <a:latin typeface="Franklin Gothic Book" panose="020B0503020102020204" pitchFamily="34" charset="0"/>
              </a:rPr>
              <a:t>Zambia</a:t>
            </a:r>
            <a:r>
              <a:rPr lang="cs-CZ" dirty="0">
                <a:solidFill>
                  <a:srgbClr val="222222"/>
                </a:solidFill>
                <a:latin typeface="Franklin Gothic Book" panose="020B0503020102020204" pitchFamily="34" charset="0"/>
              </a:rPr>
              <a:t> (48), Malawi (43).</a:t>
            </a:r>
            <a:endParaRPr lang="cs-CZ" b="0" i="0" dirty="0">
              <a:solidFill>
                <a:srgbClr val="222222"/>
              </a:solidFill>
              <a:effectLst/>
              <a:latin typeface="arial" panose="020B0604020202020204" pitchFamily="34" charset="0"/>
            </a:endParaRPr>
          </a:p>
          <a:p>
            <a:endParaRPr lang="en-US" b="0" i="0" dirty="0">
              <a:solidFill>
                <a:srgbClr val="222222"/>
              </a:solidFill>
              <a:effectLst/>
              <a:latin typeface="arial" panose="020B0604020202020204" pitchFamily="34" charset="0"/>
            </a:endParaRPr>
          </a:p>
          <a:p>
            <a:endParaRPr lang="cs-CZ" dirty="0"/>
          </a:p>
        </p:txBody>
      </p:sp>
      <p:pic>
        <p:nvPicPr>
          <p:cNvPr id="5" name="Obrázek 4">
            <a:extLst>
              <a:ext uri="{FF2B5EF4-FFF2-40B4-BE49-F238E27FC236}">
                <a16:creationId xmlns:a16="http://schemas.microsoft.com/office/drawing/2014/main" id="{0C6BDD07-3F6E-467E-9373-256A438D2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733" y="1991785"/>
            <a:ext cx="4637049" cy="4637049"/>
          </a:xfrm>
          <a:prstGeom prst="rect">
            <a:avLst/>
          </a:prstGeom>
        </p:spPr>
      </p:pic>
      <p:pic>
        <p:nvPicPr>
          <p:cNvPr id="6" name="Obrázek 5">
            <a:extLst>
              <a:ext uri="{FF2B5EF4-FFF2-40B4-BE49-F238E27FC236}">
                <a16:creationId xmlns:a16="http://schemas.microsoft.com/office/drawing/2014/main" id="{52EC2D48-AB3A-46CD-A2F1-13C4A90488B3}"/>
              </a:ext>
            </a:extLst>
          </p:cNvPr>
          <p:cNvPicPr>
            <a:picLocks noChangeAspect="1"/>
          </p:cNvPicPr>
          <p:nvPr/>
        </p:nvPicPr>
        <p:blipFill>
          <a:blip r:embed="rId4"/>
          <a:stretch>
            <a:fillRect/>
          </a:stretch>
        </p:blipFill>
        <p:spPr>
          <a:xfrm>
            <a:off x="972015" y="3066909"/>
            <a:ext cx="6359215" cy="3700023"/>
          </a:xfrm>
          <a:prstGeom prst="rect">
            <a:avLst/>
          </a:prstGeom>
        </p:spPr>
      </p:pic>
    </p:spTree>
    <p:extLst>
      <p:ext uri="{BB962C8B-B14F-4D97-AF65-F5344CB8AC3E}">
        <p14:creationId xmlns:p14="http://schemas.microsoft.com/office/powerpoint/2010/main" val="491265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5" name="Rectangle 11">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a:extLst>
              <a:ext uri="{FF2B5EF4-FFF2-40B4-BE49-F238E27FC236}">
                <a16:creationId xmlns:a16="http://schemas.microsoft.com/office/drawing/2014/main" id="{7BEE1A33-4F3C-47E2-A472-B81F2AD97C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600" y="774335"/>
            <a:ext cx="11226799" cy="5304662"/>
          </a:xfrm>
          <a:prstGeom prst="rect">
            <a:avLst/>
          </a:prstGeom>
        </p:spPr>
      </p:pic>
    </p:spTree>
    <p:extLst>
      <p:ext uri="{BB962C8B-B14F-4D97-AF65-F5344CB8AC3E}">
        <p14:creationId xmlns:p14="http://schemas.microsoft.com/office/powerpoint/2010/main" val="2444754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A75E3C-9235-2E4C-B7F8-64DB2914D661}"/>
              </a:ext>
            </a:extLst>
          </p:cNvPr>
          <p:cNvSpPr>
            <a:spLocks noGrp="1"/>
          </p:cNvSpPr>
          <p:nvPr>
            <p:ph type="title"/>
          </p:nvPr>
        </p:nvSpPr>
        <p:spPr>
          <a:xfrm>
            <a:off x="1649896" y="99391"/>
            <a:ext cx="9601200" cy="1485900"/>
          </a:xfrm>
        </p:spPr>
        <p:txBody>
          <a:bodyPr/>
          <a:lstStyle/>
          <a:p>
            <a:r>
              <a:rPr lang="cs-CZ" dirty="0"/>
              <a:t>SA – </a:t>
            </a:r>
            <a:r>
              <a:rPr lang="cs-CZ" dirty="0" err="1"/>
              <a:t>Form</a:t>
            </a:r>
            <a:r>
              <a:rPr lang="cs-CZ" dirty="0"/>
              <a:t> </a:t>
            </a:r>
            <a:r>
              <a:rPr lang="cs-CZ" dirty="0" err="1"/>
              <a:t>of</a:t>
            </a:r>
            <a:r>
              <a:rPr lang="cs-CZ" dirty="0"/>
              <a:t> </a:t>
            </a:r>
            <a:r>
              <a:rPr lang="cs-CZ" dirty="0" err="1"/>
              <a:t>Government</a:t>
            </a:r>
            <a:endParaRPr lang="cs-CZ" dirty="0"/>
          </a:p>
        </p:txBody>
      </p:sp>
      <p:pic>
        <p:nvPicPr>
          <p:cNvPr id="1026" name="Picture 2">
            <a:extLst>
              <a:ext uri="{FF2B5EF4-FFF2-40B4-BE49-F238E27FC236}">
                <a16:creationId xmlns:a16="http://schemas.microsoft.com/office/drawing/2014/main" id="{B6A11F68-4B17-FD46-F5F4-C84B9D7C20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283285"/>
            <a:ext cx="4767855" cy="4888915"/>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DEF0BF65-9725-9D77-5E2B-66F6C1583B7F}"/>
              </a:ext>
            </a:extLst>
          </p:cNvPr>
          <p:cNvPicPr>
            <a:picLocks noChangeAspect="1"/>
          </p:cNvPicPr>
          <p:nvPr/>
        </p:nvPicPr>
        <p:blipFill>
          <a:blip r:embed="rId3"/>
          <a:stretch>
            <a:fillRect/>
          </a:stretch>
        </p:blipFill>
        <p:spPr>
          <a:xfrm>
            <a:off x="7598466" y="1585291"/>
            <a:ext cx="3652630" cy="3780472"/>
          </a:xfrm>
          <a:prstGeom prst="rect">
            <a:avLst/>
          </a:prstGeom>
        </p:spPr>
      </p:pic>
    </p:spTree>
    <p:extLst>
      <p:ext uri="{BB962C8B-B14F-4D97-AF65-F5344CB8AC3E}">
        <p14:creationId xmlns:p14="http://schemas.microsoft.com/office/powerpoint/2010/main" val="3363755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344181-6913-4705-3D55-22E13AFB1EB8}"/>
              </a:ext>
            </a:extLst>
          </p:cNvPr>
          <p:cNvSpPr>
            <a:spLocks noGrp="1"/>
          </p:cNvSpPr>
          <p:nvPr>
            <p:ph type="title"/>
          </p:nvPr>
        </p:nvSpPr>
        <p:spPr>
          <a:xfrm>
            <a:off x="1745673" y="990600"/>
            <a:ext cx="9601200" cy="1485900"/>
          </a:xfrm>
        </p:spPr>
        <p:txBody>
          <a:bodyPr/>
          <a:lstStyle/>
          <a:p>
            <a:endParaRPr lang="cs-CZ" dirty="0"/>
          </a:p>
        </p:txBody>
      </p:sp>
      <p:sp>
        <p:nvSpPr>
          <p:cNvPr id="3" name="Zástupný obsah 2">
            <a:extLst>
              <a:ext uri="{FF2B5EF4-FFF2-40B4-BE49-F238E27FC236}">
                <a16:creationId xmlns:a16="http://schemas.microsoft.com/office/drawing/2014/main" id="{457CF112-BADB-E19F-0791-AE8443D5C45B}"/>
              </a:ext>
            </a:extLst>
          </p:cNvPr>
          <p:cNvSpPr>
            <a:spLocks noGrp="1"/>
          </p:cNvSpPr>
          <p:nvPr>
            <p:ph idx="1"/>
          </p:nvPr>
        </p:nvSpPr>
        <p:spPr/>
        <p:txBody>
          <a:bodyPr/>
          <a:lstStyle/>
          <a:p>
            <a:endParaRPr lang="cs-CZ"/>
          </a:p>
        </p:txBody>
      </p:sp>
      <p:pic>
        <p:nvPicPr>
          <p:cNvPr id="1026" name="Picture 2" descr="Corruption Perception Index scores and rankings for selected African countries">
            <a:extLst>
              <a:ext uri="{FF2B5EF4-FFF2-40B4-BE49-F238E27FC236}">
                <a16:creationId xmlns:a16="http://schemas.microsoft.com/office/drawing/2014/main" id="{59A9CFC0-F10F-E617-F752-F24C71063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823" y="990600"/>
            <a:ext cx="108585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578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9" name="Rectangle 2058">
            <a:extLst>
              <a:ext uri="{FF2B5EF4-FFF2-40B4-BE49-F238E27FC236}">
                <a16:creationId xmlns:a16="http://schemas.microsoft.com/office/drawing/2014/main" id="{6D7D7F0C-622D-4D84-A68D-C1AF54B63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 name="Nadpis 1">
            <a:extLst>
              <a:ext uri="{FF2B5EF4-FFF2-40B4-BE49-F238E27FC236}">
                <a16:creationId xmlns:a16="http://schemas.microsoft.com/office/drawing/2014/main" id="{878222D6-5EFC-43B3-93C5-5E39B9146453}"/>
              </a:ext>
            </a:extLst>
          </p:cNvPr>
          <p:cNvSpPr>
            <a:spLocks noGrp="1"/>
          </p:cNvSpPr>
          <p:nvPr>
            <p:ph type="title"/>
          </p:nvPr>
        </p:nvSpPr>
        <p:spPr>
          <a:xfrm>
            <a:off x="640081" y="631373"/>
            <a:ext cx="4018839" cy="2035628"/>
          </a:xfrm>
        </p:spPr>
        <p:txBody>
          <a:bodyPr>
            <a:normAutofit/>
          </a:bodyPr>
          <a:lstStyle/>
          <a:p>
            <a:r>
              <a:rPr lang="cs-CZ"/>
              <a:t>South Africa</a:t>
            </a:r>
          </a:p>
        </p:txBody>
      </p:sp>
      <p:sp>
        <p:nvSpPr>
          <p:cNvPr id="3" name="Zástupný obsah 2">
            <a:extLst>
              <a:ext uri="{FF2B5EF4-FFF2-40B4-BE49-F238E27FC236}">
                <a16:creationId xmlns:a16="http://schemas.microsoft.com/office/drawing/2014/main" id="{4DBD584B-4F94-4F93-8F37-31F91794D208}"/>
              </a:ext>
            </a:extLst>
          </p:cNvPr>
          <p:cNvSpPr>
            <a:spLocks noGrp="1"/>
          </p:cNvSpPr>
          <p:nvPr>
            <p:ph idx="1"/>
          </p:nvPr>
        </p:nvSpPr>
        <p:spPr>
          <a:xfrm>
            <a:off x="640081" y="2764971"/>
            <a:ext cx="4010296" cy="3472543"/>
          </a:xfrm>
        </p:spPr>
        <p:txBody>
          <a:bodyPr>
            <a:normAutofit/>
          </a:bodyPr>
          <a:lstStyle/>
          <a:p>
            <a:r>
              <a:rPr lang="cs-CZ" sz="1800"/>
              <a:t>60 mil inhabitants, </a:t>
            </a:r>
            <a:r>
              <a:rPr lang="cs-CZ" sz="1800" b="0" i="0">
                <a:effectLst/>
                <a:latin typeface="+mj-lt"/>
              </a:rPr>
              <a:t>Christianity 78%</a:t>
            </a:r>
          </a:p>
          <a:p>
            <a:r>
              <a:rPr lang="cs-CZ" sz="1800">
                <a:latin typeface="+mj-lt"/>
              </a:rPr>
              <a:t>Anglo-Zulu war, Boer wars.</a:t>
            </a:r>
          </a:p>
          <a:p>
            <a:r>
              <a:rPr lang="cs-CZ" sz="1800">
                <a:latin typeface="+mj-lt"/>
                <a:ea typeface="Calibri" panose="020F0502020204030204" pitchFamily="34" charset="0"/>
              </a:rPr>
              <a:t>Union of South Africa 1910, Apartheid 1948, RSA 1961.</a:t>
            </a:r>
            <a:endParaRPr lang="cs-CZ" sz="1800">
              <a:effectLst/>
              <a:latin typeface="+mj-lt"/>
              <a:ea typeface="Calibri" panose="020F0502020204030204" pitchFamily="34" charset="0"/>
            </a:endParaRPr>
          </a:p>
          <a:p>
            <a:r>
              <a:rPr lang="cs-CZ" sz="1800">
                <a:effectLst/>
                <a:latin typeface="Arial" panose="020B0604020202020204" pitchFamily="34" charset="0"/>
                <a:ea typeface="Calibri" panose="020F0502020204030204" pitchFamily="34" charset="0"/>
              </a:rPr>
              <a:t>African National Congress (ANC).</a:t>
            </a:r>
            <a:endParaRPr lang="cs-CZ" sz="1800">
              <a:effectLst/>
              <a:latin typeface="+mj-lt"/>
              <a:ea typeface="Calibri" panose="020F0502020204030204" pitchFamily="34" charset="0"/>
            </a:endParaRPr>
          </a:p>
          <a:p>
            <a:r>
              <a:rPr lang="cs-CZ" sz="1800">
                <a:effectLst/>
                <a:latin typeface="+mj-lt"/>
                <a:ea typeface="Times New Roman,Italic"/>
              </a:rPr>
              <a:t>South African Border War.</a:t>
            </a:r>
          </a:p>
          <a:p>
            <a:endParaRPr lang="cs-CZ" sz="1800">
              <a:effectLst/>
              <a:latin typeface="+mj-lt"/>
              <a:ea typeface="Times New Roman,Italic"/>
            </a:endParaRPr>
          </a:p>
          <a:p>
            <a:endParaRPr lang="cs-CZ" sz="1800">
              <a:effectLst/>
              <a:latin typeface="+mj-lt"/>
              <a:ea typeface="Times New Roman,Italic"/>
            </a:endParaRPr>
          </a:p>
        </p:txBody>
      </p:sp>
      <p:sp>
        <p:nvSpPr>
          <p:cNvPr id="2061" name="Rectangle 2060">
            <a:extLst>
              <a:ext uri="{FF2B5EF4-FFF2-40B4-BE49-F238E27FC236}">
                <a16:creationId xmlns:a16="http://schemas.microsoft.com/office/drawing/2014/main" id="{02A2E7B6-CE50-4B96-A981-2A0250732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2050" name="Picture 2" descr="Language and Ethnicity in South Africa [Fixed] [1177 × 2048] : r/MapPorn">
            <a:extLst>
              <a:ext uri="{FF2B5EF4-FFF2-40B4-BE49-F238E27FC236}">
                <a16:creationId xmlns:a16="http://schemas.microsoft.com/office/drawing/2014/main" id="{C0E95C54-F920-C332-F678-BF709C4753B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96850" y="859972"/>
            <a:ext cx="3195150" cy="47270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outh African Wars (1879–1915) - Wikipedia">
            <a:extLst>
              <a:ext uri="{FF2B5EF4-FFF2-40B4-BE49-F238E27FC236}">
                <a16:creationId xmlns:a16="http://schemas.microsoft.com/office/drawing/2014/main" id="{DA37CBA7-E62D-E306-569D-900B2B7ED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120" y="1791270"/>
            <a:ext cx="3464730" cy="2900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68717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10C5AC-A2B7-4A23-90E2-8DE534588A91}"/>
              </a:ext>
            </a:extLst>
          </p:cNvPr>
          <p:cNvSpPr>
            <a:spLocks noGrp="1"/>
          </p:cNvSpPr>
          <p:nvPr>
            <p:ph type="title"/>
          </p:nvPr>
        </p:nvSpPr>
        <p:spPr>
          <a:xfrm>
            <a:off x="1295400" y="0"/>
            <a:ext cx="9601200" cy="903249"/>
          </a:xfrm>
        </p:spPr>
        <p:txBody>
          <a:bodyPr/>
          <a:lstStyle/>
          <a:p>
            <a:pPr algn="ctr"/>
            <a:r>
              <a:rPr lang="cs-CZ"/>
              <a:t>Eswatini and </a:t>
            </a:r>
            <a:r>
              <a:rPr lang="cs-CZ">
                <a:solidFill>
                  <a:srgbClr val="00B050"/>
                </a:solidFill>
              </a:rPr>
              <a:t>Lesotho</a:t>
            </a:r>
            <a:endParaRPr lang="cs-CZ" dirty="0">
              <a:solidFill>
                <a:srgbClr val="00B050"/>
              </a:solidFill>
            </a:endParaRPr>
          </a:p>
        </p:txBody>
      </p:sp>
      <p:sp>
        <p:nvSpPr>
          <p:cNvPr id="3" name="Zástupný obsah 2">
            <a:extLst>
              <a:ext uri="{FF2B5EF4-FFF2-40B4-BE49-F238E27FC236}">
                <a16:creationId xmlns:a16="http://schemas.microsoft.com/office/drawing/2014/main" id="{896B2BD6-77F0-4E9C-94D7-340262B58F8E}"/>
              </a:ext>
            </a:extLst>
          </p:cNvPr>
          <p:cNvSpPr>
            <a:spLocks noGrp="1"/>
          </p:cNvSpPr>
          <p:nvPr>
            <p:ph idx="1"/>
          </p:nvPr>
        </p:nvSpPr>
        <p:spPr>
          <a:xfrm>
            <a:off x="1295400" y="814039"/>
            <a:ext cx="9601200" cy="5687122"/>
          </a:xfrm>
        </p:spPr>
        <p:txBody>
          <a:bodyPr/>
          <a:lstStyle/>
          <a:p>
            <a:r>
              <a:rPr lang="cs-CZ">
                <a:solidFill>
                  <a:schemeClr val="tx1"/>
                </a:solidFill>
                <a:latin typeface="+mj-lt"/>
              </a:rPr>
              <a:t>Kingdom, absolute monarchy</a:t>
            </a:r>
          </a:p>
          <a:p>
            <a:r>
              <a:rPr lang="cs-CZ"/>
              <a:t>1,2 mil inhabitants, </a:t>
            </a:r>
            <a:r>
              <a:rPr lang="cs-CZ">
                <a:solidFill>
                  <a:schemeClr val="tx1"/>
                </a:solidFill>
                <a:latin typeface="+mj-lt"/>
              </a:rPr>
              <a:t>Christianity 90%.</a:t>
            </a:r>
          </a:p>
          <a:p>
            <a:r>
              <a:rPr lang="cs-CZ">
                <a:solidFill>
                  <a:schemeClr val="tx1"/>
                </a:solidFill>
                <a:latin typeface="+mj-lt"/>
              </a:rPr>
              <a:t>Independence 1968.</a:t>
            </a:r>
          </a:p>
          <a:p>
            <a:r>
              <a:rPr lang="cs-CZ">
                <a:solidFill>
                  <a:srgbClr val="00B050"/>
                </a:solidFill>
                <a:latin typeface="+mj-lt"/>
              </a:rPr>
              <a:t>Constitutional monarchy.</a:t>
            </a:r>
          </a:p>
          <a:p>
            <a:r>
              <a:rPr lang="cs-CZ">
                <a:solidFill>
                  <a:srgbClr val="00B050"/>
                </a:solidFill>
              </a:rPr>
              <a:t>2,2 mil inhabitants, </a:t>
            </a:r>
            <a:r>
              <a:rPr lang="cs-CZ">
                <a:solidFill>
                  <a:srgbClr val="00B050"/>
                </a:solidFill>
                <a:latin typeface="+mj-lt"/>
              </a:rPr>
              <a:t>Christianity 95%.</a:t>
            </a:r>
          </a:p>
          <a:p>
            <a:r>
              <a:rPr lang="cs-CZ">
                <a:solidFill>
                  <a:srgbClr val="00B050"/>
                </a:solidFill>
                <a:latin typeface="+mj-lt"/>
              </a:rPr>
              <a:t>Independence 1966.</a:t>
            </a:r>
          </a:p>
          <a:p>
            <a:endParaRPr lang="cs-CZ">
              <a:solidFill>
                <a:schemeClr val="tx1"/>
              </a:solidFill>
              <a:latin typeface="+mj-lt"/>
            </a:endParaRPr>
          </a:p>
          <a:p>
            <a:endParaRPr lang="cs-CZ">
              <a:solidFill>
                <a:schemeClr val="tx1"/>
              </a:solidFill>
              <a:latin typeface="+mj-lt"/>
            </a:endParaRPr>
          </a:p>
          <a:p>
            <a:endParaRPr lang="cs-CZ">
              <a:solidFill>
                <a:schemeClr val="tx1"/>
              </a:solidFill>
              <a:latin typeface="+mj-lt"/>
            </a:endParaRPr>
          </a:p>
          <a:p>
            <a:endParaRPr lang="cs-CZ" dirty="0">
              <a:solidFill>
                <a:schemeClr val="tx1"/>
              </a:solidFill>
              <a:latin typeface="+mj-lt"/>
            </a:endParaRPr>
          </a:p>
        </p:txBody>
      </p:sp>
      <p:pic>
        <p:nvPicPr>
          <p:cNvPr id="2050" name="Picture 2" descr="Southern Africa: What Lesotho Can Teach Eswatini and South Africa About Key  Political Reforms - allAfrica.com">
            <a:extLst>
              <a:ext uri="{FF2B5EF4-FFF2-40B4-BE49-F238E27FC236}">
                <a16:creationId xmlns:a16="http://schemas.microsoft.com/office/drawing/2014/main" id="{3B591D08-F5D8-0502-0EF8-95BFB0FDC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669" y="2892286"/>
            <a:ext cx="6477331" cy="3965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147801"/>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TM10001105[[fn=Oříznutí]]</Template>
  <TotalTime>19540</TotalTime>
  <Words>1094</Words>
  <Application>Microsoft Office PowerPoint</Application>
  <PresentationFormat>Širokoúhlá obrazovka</PresentationFormat>
  <Paragraphs>117</Paragraphs>
  <Slides>30</Slides>
  <Notes>6</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30</vt:i4>
      </vt:variant>
    </vt:vector>
  </HeadingPairs>
  <TitlesOfParts>
    <vt:vector size="35" baseType="lpstr">
      <vt:lpstr>Arial</vt:lpstr>
      <vt:lpstr>Arial</vt:lpstr>
      <vt:lpstr>Calibri</vt:lpstr>
      <vt:lpstr>Franklin Gothic Book</vt:lpstr>
      <vt:lpstr>Crop</vt:lpstr>
      <vt:lpstr>Region of Southern Africa (Land issues)</vt:lpstr>
      <vt:lpstr>Prezentace aplikace PowerPoint</vt:lpstr>
      <vt:lpstr>Southern African Region</vt:lpstr>
      <vt:lpstr>Facts about SAR</vt:lpstr>
      <vt:lpstr>Prezentace aplikace PowerPoint</vt:lpstr>
      <vt:lpstr>SA – Form of Government</vt:lpstr>
      <vt:lpstr>Prezentace aplikace PowerPoint</vt:lpstr>
      <vt:lpstr>South Africa</vt:lpstr>
      <vt:lpstr>Eswatini and Lesotho</vt:lpstr>
      <vt:lpstr>Namibia</vt:lpstr>
      <vt:lpstr>Botswana</vt:lpstr>
      <vt:lpstr>Zambia</vt:lpstr>
      <vt:lpstr>Zimbabwe</vt:lpstr>
      <vt:lpstr>Mozambique</vt:lpstr>
      <vt:lpstr>Angola</vt:lpstr>
      <vt:lpstr>Malawi</vt:lpstr>
      <vt:lpstr>Territorial Disputes among States </vt:lpstr>
      <vt:lpstr>White Genocide/Land Reforms </vt:lpstr>
      <vt:lpstr>White Genocide </vt:lpstr>
      <vt:lpstr>White Genocide</vt:lpstr>
      <vt:lpstr>Prezentace aplikace PowerPoint</vt:lpstr>
      <vt:lpstr>Julius Malema</vt:lpstr>
      <vt:lpstr>High Level of Criminality</vt:lpstr>
      <vt:lpstr>High Level of Criminality</vt:lpstr>
      <vt:lpstr>High Level of Criminality</vt:lpstr>
      <vt:lpstr>Urbanisation in African regions</vt:lpstr>
      <vt:lpstr>Urbanisation</vt:lpstr>
      <vt:lpstr>Slums in SA and Namibia </vt:lpstr>
      <vt:lpstr>Slums in Angola and Zambia</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Migration in East Africa: Problems with refugees</dc:title>
  <dc:creator>Lucie Konečná</dc:creator>
  <cp:lastModifiedBy>Lucie Konečná</cp:lastModifiedBy>
  <cp:revision>238</cp:revision>
  <dcterms:created xsi:type="dcterms:W3CDTF">2017-10-06T12:11:29Z</dcterms:created>
  <dcterms:modified xsi:type="dcterms:W3CDTF">2023-11-08T16:35:35Z</dcterms:modified>
</cp:coreProperties>
</file>