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7"/>
  </p:notesMasterIdLst>
  <p:sldIdLst>
    <p:sldId id="257" r:id="rId2"/>
    <p:sldId id="288" r:id="rId3"/>
    <p:sldId id="308" r:id="rId4"/>
    <p:sldId id="395" r:id="rId5"/>
    <p:sldId id="377" r:id="rId6"/>
    <p:sldId id="378" r:id="rId7"/>
    <p:sldId id="358" r:id="rId8"/>
    <p:sldId id="391" r:id="rId9"/>
    <p:sldId id="379" r:id="rId10"/>
    <p:sldId id="396" r:id="rId11"/>
    <p:sldId id="383" r:id="rId12"/>
    <p:sldId id="42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311" r:id="rId29"/>
    <p:sldId id="312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441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428" r:id="rId53"/>
    <p:sldId id="320" r:id="rId54"/>
    <p:sldId id="384" r:id="rId55"/>
    <p:sldId id="404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uni Bold" pitchFamily="2" charset="77"/>
      <p:regular r:id="rId62"/>
      <p:bold r:id="rId6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2D45C"/>
    <a:srgbClr val="4B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/>
    <p:restoredTop sz="94761"/>
  </p:normalViewPr>
  <p:slideViewPr>
    <p:cSldViewPr snapToGrid="0">
      <p:cViewPr varScale="1">
        <p:scale>
          <a:sx n="106" d="100"/>
          <a:sy n="106" d="100"/>
        </p:scale>
        <p:origin x="5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Foltýnek" userId="e0e7ce6bdc1ef62e" providerId="LiveId" clId="{EAA8E09C-01B5-4168-A2C1-CEB618CDC1D4}"/>
    <pc:docChg chg="undo custSel addSld delSld modSld sldOrd">
      <pc:chgData name="Tomáš Foltýnek" userId="e0e7ce6bdc1ef62e" providerId="LiveId" clId="{EAA8E09C-01B5-4168-A2C1-CEB618CDC1D4}" dt="2023-11-16T13:01:01.439" v="413" actId="207"/>
      <pc:docMkLst>
        <pc:docMk/>
      </pc:docMkLst>
      <pc:sldChg chg="modSp mod">
        <pc:chgData name="Tomáš Foltýnek" userId="e0e7ce6bdc1ef62e" providerId="LiveId" clId="{EAA8E09C-01B5-4168-A2C1-CEB618CDC1D4}" dt="2023-11-16T12:51:50.617" v="333" actId="20577"/>
        <pc:sldMkLst>
          <pc:docMk/>
          <pc:sldMk cId="2103383322" sldId="257"/>
        </pc:sldMkLst>
        <pc:spChg chg="mod">
          <ac:chgData name="Tomáš Foltýnek" userId="e0e7ce6bdc1ef62e" providerId="LiveId" clId="{EAA8E09C-01B5-4168-A2C1-CEB618CDC1D4}" dt="2023-11-16T12:24:10.256" v="12" actId="20577"/>
          <ac:spMkLst>
            <pc:docMk/>
            <pc:sldMk cId="2103383322" sldId="257"/>
            <ac:spMk id="2" creationId="{6C2C967B-9A5D-2249-9F0F-7D947C1D26C4}"/>
          </ac:spMkLst>
        </pc:spChg>
        <pc:spChg chg="mod">
          <ac:chgData name="Tomáš Foltýnek" userId="e0e7ce6bdc1ef62e" providerId="LiveId" clId="{EAA8E09C-01B5-4168-A2C1-CEB618CDC1D4}" dt="2023-11-16T12:51:42.603" v="323" actId="14826"/>
          <ac:spMkLst>
            <pc:docMk/>
            <pc:sldMk cId="2103383322" sldId="257"/>
            <ac:spMk id="6" creationId="{2079BE0E-5339-1B88-97CE-A6E5EB6FD2B3}"/>
          </ac:spMkLst>
        </pc:spChg>
        <pc:spChg chg="mod">
          <ac:chgData name="Tomáš Foltýnek" userId="e0e7ce6bdc1ef62e" providerId="LiveId" clId="{EAA8E09C-01B5-4168-A2C1-CEB618CDC1D4}" dt="2023-11-16T12:51:50.617" v="333" actId="20577"/>
          <ac:spMkLst>
            <pc:docMk/>
            <pc:sldMk cId="2103383322" sldId="257"/>
            <ac:spMk id="7" creationId="{3FAC6D97-3290-3C94-6BF1-62441A63D331}"/>
          </ac:spMkLst>
        </pc:spChg>
      </pc:sldChg>
      <pc:sldChg chg="modSp add mod">
        <pc:chgData name="Tomáš Foltýnek" userId="e0e7ce6bdc1ef62e" providerId="LiveId" clId="{EAA8E09C-01B5-4168-A2C1-CEB618CDC1D4}" dt="2023-11-16T12:52:47.284" v="358" actId="1036"/>
        <pc:sldMkLst>
          <pc:docMk/>
          <pc:sldMk cId="0" sldId="260"/>
        </pc:sldMkLst>
        <pc:picChg chg="mod">
          <ac:chgData name="Tomáš Foltýnek" userId="e0e7ce6bdc1ef62e" providerId="LiveId" clId="{EAA8E09C-01B5-4168-A2C1-CEB618CDC1D4}" dt="2023-11-16T12:52:47.284" v="358" actId="1036"/>
          <ac:picMkLst>
            <pc:docMk/>
            <pc:sldMk cId="0" sldId="260"/>
            <ac:picMk id="289" creationId="{00000000-0000-0000-0000-000000000000}"/>
          </ac:picMkLst>
        </pc:picChg>
      </pc:sldChg>
      <pc:sldChg chg="modSp add mod">
        <pc:chgData name="Tomáš Foltýnek" userId="e0e7ce6bdc1ef62e" providerId="LiveId" clId="{EAA8E09C-01B5-4168-A2C1-CEB618CDC1D4}" dt="2023-11-16T12:52:53.333" v="374" actId="1036"/>
        <pc:sldMkLst>
          <pc:docMk/>
          <pc:sldMk cId="0" sldId="261"/>
        </pc:sldMkLst>
        <pc:picChg chg="mod">
          <ac:chgData name="Tomáš Foltýnek" userId="e0e7ce6bdc1ef62e" providerId="LiveId" clId="{EAA8E09C-01B5-4168-A2C1-CEB618CDC1D4}" dt="2023-11-16T12:52:53.333" v="374" actId="1036"/>
          <ac:picMkLst>
            <pc:docMk/>
            <pc:sldMk cId="0" sldId="261"/>
            <ac:picMk id="295" creationId="{00000000-0000-0000-0000-000000000000}"/>
          </ac:picMkLst>
        </pc:picChg>
      </pc:sldChg>
      <pc:sldChg chg="add">
        <pc:chgData name="Tomáš Foltýnek" userId="e0e7ce6bdc1ef62e" providerId="LiveId" clId="{EAA8E09C-01B5-4168-A2C1-CEB618CDC1D4}" dt="2023-11-16T12:28:35.095" v="167"/>
        <pc:sldMkLst>
          <pc:docMk/>
          <pc:sldMk cId="0" sldId="262"/>
        </pc:sldMkLst>
      </pc:sldChg>
      <pc:sldChg chg="modSp add mod">
        <pc:chgData name="Tomáš Foltýnek" userId="e0e7ce6bdc1ef62e" providerId="LiveId" clId="{EAA8E09C-01B5-4168-A2C1-CEB618CDC1D4}" dt="2023-11-16T12:53:00.708" v="383" actId="1036"/>
        <pc:sldMkLst>
          <pc:docMk/>
          <pc:sldMk cId="0" sldId="263"/>
        </pc:sldMkLst>
        <pc:picChg chg="mod">
          <ac:chgData name="Tomáš Foltýnek" userId="e0e7ce6bdc1ef62e" providerId="LiveId" clId="{EAA8E09C-01B5-4168-A2C1-CEB618CDC1D4}" dt="2023-11-16T12:53:00.708" v="383" actId="1036"/>
          <ac:picMkLst>
            <pc:docMk/>
            <pc:sldMk cId="0" sldId="263"/>
            <ac:picMk id="308" creationId="{00000000-0000-0000-0000-000000000000}"/>
          </ac:picMkLst>
        </pc:picChg>
      </pc:sldChg>
      <pc:sldChg chg="delSp modSp add mod modClrScheme chgLayout">
        <pc:chgData name="Tomáš Foltýnek" userId="e0e7ce6bdc1ef62e" providerId="LiveId" clId="{EAA8E09C-01B5-4168-A2C1-CEB618CDC1D4}" dt="2023-11-16T12:53:30.237" v="386" actId="14100"/>
        <pc:sldMkLst>
          <pc:docMk/>
          <pc:sldMk cId="0" sldId="264"/>
        </pc:sldMkLst>
        <pc:spChg chg="mod ord">
          <ac:chgData name="Tomáš Foltýnek" userId="e0e7ce6bdc1ef62e" providerId="LiveId" clId="{EAA8E09C-01B5-4168-A2C1-CEB618CDC1D4}" dt="2023-11-16T12:53:30.237" v="386" actId="14100"/>
          <ac:spMkLst>
            <pc:docMk/>
            <pc:sldMk cId="0" sldId="264"/>
            <ac:spMk id="316" creationId="{00000000-0000-0000-0000-000000000000}"/>
          </ac:spMkLst>
        </pc:spChg>
        <pc:spChg chg="del">
          <ac:chgData name="Tomáš Foltýnek" userId="e0e7ce6bdc1ef62e" providerId="LiveId" clId="{EAA8E09C-01B5-4168-A2C1-CEB618CDC1D4}" dt="2023-11-16T12:29:46.499" v="208" actId="700"/>
          <ac:spMkLst>
            <pc:docMk/>
            <pc:sldMk cId="0" sldId="264"/>
            <ac:spMk id="317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2:53:23.752" v="385" actId="1076"/>
          <ac:spMkLst>
            <pc:docMk/>
            <pc:sldMk cId="0" sldId="264"/>
            <ac:spMk id="318" creationId="{00000000-0000-0000-0000-000000000000}"/>
          </ac:spMkLst>
        </pc:spChg>
      </pc:sldChg>
      <pc:sldChg chg="add">
        <pc:chgData name="Tomáš Foltýnek" userId="e0e7ce6bdc1ef62e" providerId="LiveId" clId="{EAA8E09C-01B5-4168-A2C1-CEB618CDC1D4}" dt="2023-11-16T12:29:36.422" v="204"/>
        <pc:sldMkLst>
          <pc:docMk/>
          <pc:sldMk cId="0" sldId="265"/>
        </pc:sldMkLst>
      </pc:sldChg>
      <pc:sldChg chg="modSp add mod chgLayout">
        <pc:chgData name="Tomáš Foltýnek" userId="e0e7ce6bdc1ef62e" providerId="LiveId" clId="{EAA8E09C-01B5-4168-A2C1-CEB618CDC1D4}" dt="2023-11-16T12:53:49.970" v="391" actId="27636"/>
        <pc:sldMkLst>
          <pc:docMk/>
          <pc:sldMk cId="0" sldId="266"/>
        </pc:sldMkLst>
        <pc:spChg chg="mod ord">
          <ac:chgData name="Tomáš Foltýnek" userId="e0e7ce6bdc1ef62e" providerId="LiveId" clId="{EAA8E09C-01B5-4168-A2C1-CEB618CDC1D4}" dt="2023-11-16T12:53:49.965" v="390" actId="700"/>
          <ac:spMkLst>
            <pc:docMk/>
            <pc:sldMk cId="0" sldId="266"/>
            <ac:spMk id="330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53:49.970" v="391" actId="27636"/>
          <ac:spMkLst>
            <pc:docMk/>
            <pc:sldMk cId="0" sldId="266"/>
            <ac:spMk id="331" creationId="{00000000-0000-0000-0000-000000000000}"/>
          </ac:spMkLst>
        </pc:spChg>
      </pc:sldChg>
      <pc:sldChg chg="modSp add mod chgLayout">
        <pc:chgData name="Tomáš Foltýnek" userId="e0e7ce6bdc1ef62e" providerId="LiveId" clId="{EAA8E09C-01B5-4168-A2C1-CEB618CDC1D4}" dt="2023-11-16T12:53:55.928" v="392" actId="700"/>
        <pc:sldMkLst>
          <pc:docMk/>
          <pc:sldMk cId="0" sldId="267"/>
        </pc:sldMkLst>
        <pc:spChg chg="mod ord">
          <ac:chgData name="Tomáš Foltýnek" userId="e0e7ce6bdc1ef62e" providerId="LiveId" clId="{EAA8E09C-01B5-4168-A2C1-CEB618CDC1D4}" dt="2023-11-16T12:53:55.928" v="392" actId="700"/>
          <ac:spMkLst>
            <pc:docMk/>
            <pc:sldMk cId="0" sldId="267"/>
            <ac:spMk id="336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53:55.928" v="392" actId="700"/>
          <ac:spMkLst>
            <pc:docMk/>
            <pc:sldMk cId="0" sldId="267"/>
            <ac:spMk id="337" creationId="{00000000-0000-0000-0000-000000000000}"/>
          </ac:spMkLst>
        </pc:spChg>
      </pc:sldChg>
      <pc:sldChg chg="modSp add mod">
        <pc:chgData name="Tomáš Foltýnek" userId="e0e7ce6bdc1ef62e" providerId="LiveId" clId="{EAA8E09C-01B5-4168-A2C1-CEB618CDC1D4}" dt="2023-11-16T12:29:36.519" v="205" actId="27636"/>
        <pc:sldMkLst>
          <pc:docMk/>
          <pc:sldMk cId="0" sldId="268"/>
        </pc:sldMkLst>
        <pc:spChg chg="mod">
          <ac:chgData name="Tomáš Foltýnek" userId="e0e7ce6bdc1ef62e" providerId="LiveId" clId="{EAA8E09C-01B5-4168-A2C1-CEB618CDC1D4}" dt="2023-11-16T12:29:36.519" v="205" actId="27636"/>
          <ac:spMkLst>
            <pc:docMk/>
            <pc:sldMk cId="0" sldId="268"/>
            <ac:spMk id="343" creationId="{00000000-0000-0000-0000-000000000000}"/>
          </ac:spMkLst>
        </pc:spChg>
      </pc:sldChg>
      <pc:sldChg chg="addSp delSp modSp add mod modClrScheme modShow chgLayout">
        <pc:chgData name="Tomáš Foltýnek" userId="e0e7ce6bdc1ef62e" providerId="LiveId" clId="{EAA8E09C-01B5-4168-A2C1-CEB618CDC1D4}" dt="2023-11-16T12:57:00.717" v="394"/>
        <pc:sldMkLst>
          <pc:docMk/>
          <pc:sldMk cId="0" sldId="269"/>
        </pc:sldMkLst>
        <pc:spChg chg="add mod ord">
          <ac:chgData name="Tomáš Foltýnek" userId="e0e7ce6bdc1ef62e" providerId="LiveId" clId="{EAA8E09C-01B5-4168-A2C1-CEB618CDC1D4}" dt="2023-11-16T12:31:02.632" v="247" actId="20577"/>
          <ac:spMkLst>
            <pc:docMk/>
            <pc:sldMk cId="0" sldId="269"/>
            <ac:spMk id="2" creationId="{7DBDA7DD-869C-4DCF-9F19-988EBD344691}"/>
          </ac:spMkLst>
        </pc:spChg>
        <pc:spChg chg="add del mod ord">
          <ac:chgData name="Tomáš Foltýnek" userId="e0e7ce6bdc1ef62e" providerId="LiveId" clId="{EAA8E09C-01B5-4168-A2C1-CEB618CDC1D4}" dt="2023-11-16T12:57:00.717" v="394"/>
          <ac:spMkLst>
            <pc:docMk/>
            <pc:sldMk cId="0" sldId="269"/>
            <ac:spMk id="3" creationId="{46F055D5-B3D1-45E5-90C2-5E5406A25065}"/>
          </ac:spMkLst>
        </pc:spChg>
        <pc:spChg chg="mod ord">
          <ac:chgData name="Tomáš Foltýnek" userId="e0e7ce6bdc1ef62e" providerId="LiveId" clId="{EAA8E09C-01B5-4168-A2C1-CEB618CDC1D4}" dt="2023-11-16T12:30:58.619" v="244" actId="21"/>
          <ac:spMkLst>
            <pc:docMk/>
            <pc:sldMk cId="0" sldId="269"/>
            <ac:spMk id="348" creationId="{00000000-0000-0000-0000-000000000000}"/>
          </ac:spMkLst>
        </pc:spChg>
        <pc:spChg chg="del">
          <ac:chgData name="Tomáš Foltýnek" userId="e0e7ce6bdc1ef62e" providerId="LiveId" clId="{EAA8E09C-01B5-4168-A2C1-CEB618CDC1D4}" dt="2023-11-16T12:30:53.919" v="243" actId="700"/>
          <ac:spMkLst>
            <pc:docMk/>
            <pc:sldMk cId="0" sldId="269"/>
            <ac:spMk id="349" creationId="{00000000-0000-0000-0000-000000000000}"/>
          </ac:spMkLst>
        </pc:spChg>
        <pc:picChg chg="add mod">
          <ac:chgData name="Tomáš Foltýnek" userId="e0e7ce6bdc1ef62e" providerId="LiveId" clId="{EAA8E09C-01B5-4168-A2C1-CEB618CDC1D4}" dt="2023-11-16T12:57:00.717" v="394"/>
          <ac:picMkLst>
            <pc:docMk/>
            <pc:sldMk cId="0" sldId="269"/>
            <ac:picMk id="2050" creationId="{44067CB1-8A2B-4769-86C9-FB4F8C500653}"/>
          </ac:picMkLst>
        </pc:picChg>
      </pc:sldChg>
      <pc:sldChg chg="delSp modSp add mod modClrScheme modShow chgLayout">
        <pc:chgData name="Tomáš Foltýnek" userId="e0e7ce6bdc1ef62e" providerId="LiveId" clId="{EAA8E09C-01B5-4168-A2C1-CEB618CDC1D4}" dt="2023-11-16T12:31:36.920" v="254" actId="729"/>
        <pc:sldMkLst>
          <pc:docMk/>
          <pc:sldMk cId="0" sldId="270"/>
        </pc:sldMkLst>
        <pc:spChg chg="mod ord">
          <ac:chgData name="Tomáš Foltýnek" userId="e0e7ce6bdc1ef62e" providerId="LiveId" clId="{EAA8E09C-01B5-4168-A2C1-CEB618CDC1D4}" dt="2023-11-16T12:31:27.015" v="253" actId="207"/>
          <ac:spMkLst>
            <pc:docMk/>
            <pc:sldMk cId="0" sldId="270"/>
            <ac:spMk id="355" creationId="{00000000-0000-0000-0000-000000000000}"/>
          </ac:spMkLst>
        </pc:spChg>
        <pc:spChg chg="del">
          <ac:chgData name="Tomáš Foltýnek" userId="e0e7ce6bdc1ef62e" providerId="LiveId" clId="{EAA8E09C-01B5-4168-A2C1-CEB618CDC1D4}" dt="2023-11-16T12:31:08" v="248" actId="700"/>
          <ac:spMkLst>
            <pc:docMk/>
            <pc:sldMk cId="0" sldId="270"/>
            <ac:spMk id="356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2:31:24.453" v="252" actId="207"/>
          <ac:spMkLst>
            <pc:docMk/>
            <pc:sldMk cId="0" sldId="270"/>
            <ac:spMk id="357" creationId="{00000000-0000-0000-0000-000000000000}"/>
          </ac:spMkLst>
        </pc:spChg>
      </pc:sldChg>
      <pc:sldChg chg="modSp add mod modShow chgLayout">
        <pc:chgData name="Tomáš Foltýnek" userId="e0e7ce6bdc1ef62e" providerId="LiveId" clId="{EAA8E09C-01B5-4168-A2C1-CEB618CDC1D4}" dt="2023-11-16T12:54:41.119" v="393" actId="700"/>
        <pc:sldMkLst>
          <pc:docMk/>
          <pc:sldMk cId="0" sldId="271"/>
        </pc:sldMkLst>
        <pc:spChg chg="mod ord">
          <ac:chgData name="Tomáš Foltýnek" userId="e0e7ce6bdc1ef62e" providerId="LiveId" clId="{EAA8E09C-01B5-4168-A2C1-CEB618CDC1D4}" dt="2023-11-16T12:54:41.119" v="393" actId="700"/>
          <ac:spMkLst>
            <pc:docMk/>
            <pc:sldMk cId="0" sldId="271"/>
            <ac:spMk id="362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54:41.119" v="393" actId="700"/>
          <ac:spMkLst>
            <pc:docMk/>
            <pc:sldMk cId="0" sldId="271"/>
            <ac:spMk id="363" creationId="{00000000-0000-0000-0000-000000000000}"/>
          </ac:spMkLst>
        </pc:spChg>
      </pc:sldChg>
      <pc:sldChg chg="modSp add mod modShow">
        <pc:chgData name="Tomáš Foltýnek" userId="e0e7ce6bdc1ef62e" providerId="LiveId" clId="{EAA8E09C-01B5-4168-A2C1-CEB618CDC1D4}" dt="2023-11-16T12:57:39.466" v="396" actId="207"/>
        <pc:sldMkLst>
          <pc:docMk/>
          <pc:sldMk cId="0" sldId="272"/>
        </pc:sldMkLst>
        <pc:spChg chg="mod">
          <ac:chgData name="Tomáš Foltýnek" userId="e0e7ce6bdc1ef62e" providerId="LiveId" clId="{EAA8E09C-01B5-4168-A2C1-CEB618CDC1D4}" dt="2023-11-16T12:57:39.466" v="396" actId="207"/>
          <ac:spMkLst>
            <pc:docMk/>
            <pc:sldMk cId="0" sldId="272"/>
            <ac:spMk id="369" creationId="{00000000-0000-0000-0000-000000000000}"/>
          </ac:spMkLst>
        </pc:spChg>
      </pc:sldChg>
      <pc:sldChg chg="modSp add mod modShow">
        <pc:chgData name="Tomáš Foltýnek" userId="e0e7ce6bdc1ef62e" providerId="LiveId" clId="{EAA8E09C-01B5-4168-A2C1-CEB618CDC1D4}" dt="2023-11-16T12:57:47.923" v="398" actId="207"/>
        <pc:sldMkLst>
          <pc:docMk/>
          <pc:sldMk cId="0" sldId="273"/>
        </pc:sldMkLst>
        <pc:spChg chg="mod">
          <ac:chgData name="Tomáš Foltýnek" userId="e0e7ce6bdc1ef62e" providerId="LiveId" clId="{EAA8E09C-01B5-4168-A2C1-CEB618CDC1D4}" dt="2023-11-16T12:29:36.526" v="207" actId="27636"/>
          <ac:spMkLst>
            <pc:docMk/>
            <pc:sldMk cId="0" sldId="273"/>
            <ac:spMk id="374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2:57:44.455" v="397" actId="207"/>
          <ac:spMkLst>
            <pc:docMk/>
            <pc:sldMk cId="0" sldId="273"/>
            <ac:spMk id="375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2:57:47.923" v="398" actId="207"/>
          <ac:spMkLst>
            <pc:docMk/>
            <pc:sldMk cId="0" sldId="273"/>
            <ac:spMk id="376" creationId="{00000000-0000-0000-0000-000000000000}"/>
          </ac:spMkLst>
        </pc:spChg>
      </pc:sldChg>
      <pc:sldChg chg="modSp add mod modShow chgLayout">
        <pc:chgData name="Tomáš Foltýnek" userId="e0e7ce6bdc1ef62e" providerId="LiveId" clId="{EAA8E09C-01B5-4168-A2C1-CEB618CDC1D4}" dt="2023-11-16T12:32:50.195" v="261" actId="700"/>
        <pc:sldMkLst>
          <pc:docMk/>
          <pc:sldMk cId="0" sldId="274"/>
        </pc:sldMkLst>
        <pc:spChg chg="mod ord">
          <ac:chgData name="Tomáš Foltýnek" userId="e0e7ce6bdc1ef62e" providerId="LiveId" clId="{EAA8E09C-01B5-4168-A2C1-CEB618CDC1D4}" dt="2023-11-16T12:32:50.195" v="261" actId="700"/>
          <ac:spMkLst>
            <pc:docMk/>
            <pc:sldMk cId="0" sldId="274"/>
            <ac:spMk id="384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32:50.195" v="261" actId="700"/>
          <ac:spMkLst>
            <pc:docMk/>
            <pc:sldMk cId="0" sldId="274"/>
            <ac:spMk id="385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32:50.195" v="261" actId="700"/>
          <ac:spMkLst>
            <pc:docMk/>
            <pc:sldMk cId="0" sldId="274"/>
            <ac:spMk id="386" creationId="{00000000-0000-0000-0000-000000000000}"/>
          </ac:spMkLst>
        </pc:spChg>
      </pc:sldChg>
      <pc:sldChg chg="addSp delSp modSp add mod modClrScheme chgLayout">
        <pc:chgData name="Tomáš Foltýnek" userId="e0e7ce6bdc1ef62e" providerId="LiveId" clId="{EAA8E09C-01B5-4168-A2C1-CEB618CDC1D4}" dt="2023-11-16T12:33:37.927" v="268" actId="700"/>
        <pc:sldMkLst>
          <pc:docMk/>
          <pc:sldMk cId="0" sldId="275"/>
        </pc:sldMkLst>
        <pc:spChg chg="add del mod ord">
          <ac:chgData name="Tomáš Foltýnek" userId="e0e7ce6bdc1ef62e" providerId="LiveId" clId="{EAA8E09C-01B5-4168-A2C1-CEB618CDC1D4}" dt="2023-11-16T12:33:37.927" v="268" actId="700"/>
          <ac:spMkLst>
            <pc:docMk/>
            <pc:sldMk cId="0" sldId="275"/>
            <ac:spMk id="2" creationId="{B625B2C3-C3C9-41C3-980C-863E5F47D304}"/>
          </ac:spMkLst>
        </pc:spChg>
        <pc:spChg chg="add del mod ord">
          <ac:chgData name="Tomáš Foltýnek" userId="e0e7ce6bdc1ef62e" providerId="LiveId" clId="{EAA8E09C-01B5-4168-A2C1-CEB618CDC1D4}" dt="2023-11-16T12:33:37.927" v="268" actId="700"/>
          <ac:spMkLst>
            <pc:docMk/>
            <pc:sldMk cId="0" sldId="275"/>
            <ac:spMk id="3" creationId="{2823F586-75E9-4254-9E30-DB9140F35656}"/>
          </ac:spMkLst>
        </pc:spChg>
        <pc:spChg chg="mod ord">
          <ac:chgData name="Tomáš Foltýnek" userId="e0e7ce6bdc1ef62e" providerId="LiveId" clId="{EAA8E09C-01B5-4168-A2C1-CEB618CDC1D4}" dt="2023-11-16T12:33:37.927" v="268" actId="700"/>
          <ac:spMkLst>
            <pc:docMk/>
            <pc:sldMk cId="0" sldId="275"/>
            <ac:spMk id="391" creationId="{00000000-0000-0000-0000-000000000000}"/>
          </ac:spMkLst>
        </pc:spChg>
        <pc:spChg chg="mod ord">
          <ac:chgData name="Tomáš Foltýnek" userId="e0e7ce6bdc1ef62e" providerId="LiveId" clId="{EAA8E09C-01B5-4168-A2C1-CEB618CDC1D4}" dt="2023-11-16T12:33:37.927" v="268" actId="700"/>
          <ac:spMkLst>
            <pc:docMk/>
            <pc:sldMk cId="0" sldId="275"/>
            <ac:spMk id="392" creationId="{00000000-0000-0000-0000-000000000000}"/>
          </ac:spMkLst>
        </pc:spChg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76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77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78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79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0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1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2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3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4"/>
        </pc:sldMkLst>
      </pc:sldChg>
      <pc:sldChg chg="delSp modSp add mod modClrScheme chgLayout">
        <pc:chgData name="Tomáš Foltýnek" userId="e0e7ce6bdc1ef62e" providerId="LiveId" clId="{EAA8E09C-01B5-4168-A2C1-CEB618CDC1D4}" dt="2023-11-16T12:34:30.695" v="274" actId="478"/>
        <pc:sldMkLst>
          <pc:docMk/>
          <pc:sldMk cId="0" sldId="285"/>
        </pc:sldMkLst>
        <pc:spChg chg="del mod ord">
          <ac:chgData name="Tomáš Foltýnek" userId="e0e7ce6bdc1ef62e" providerId="LiveId" clId="{EAA8E09C-01B5-4168-A2C1-CEB618CDC1D4}" dt="2023-11-16T12:34:30.695" v="274" actId="478"/>
          <ac:spMkLst>
            <pc:docMk/>
            <pc:sldMk cId="0" sldId="285"/>
            <ac:spMk id="470" creationId="{00000000-0000-0000-0000-000000000000}"/>
          </ac:spMkLst>
        </pc:spChg>
        <pc:graphicFrameChg chg="modGraphic">
          <ac:chgData name="Tomáš Foltýnek" userId="e0e7ce6bdc1ef62e" providerId="LiveId" clId="{EAA8E09C-01B5-4168-A2C1-CEB618CDC1D4}" dt="2023-11-16T12:34:19.223" v="273" actId="948"/>
          <ac:graphicFrameMkLst>
            <pc:docMk/>
            <pc:sldMk cId="0" sldId="285"/>
            <ac:graphicFrameMk id="471" creationId="{00000000-0000-0000-0000-000000000000}"/>
          </ac:graphicFrameMkLst>
        </pc:graphicFrameChg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6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7"/>
        </pc:sldMkLst>
      </pc:sldChg>
      <pc:sldChg chg="add">
        <pc:chgData name="Tomáš Foltýnek" userId="e0e7ce6bdc1ef62e" providerId="LiveId" clId="{EAA8E09C-01B5-4168-A2C1-CEB618CDC1D4}" dt="2023-11-16T12:27:13.682" v="165"/>
        <pc:sldMkLst>
          <pc:docMk/>
          <pc:sldMk cId="1232503916" sldId="288"/>
        </pc:sldMkLst>
      </pc:sldChg>
      <pc:sldChg chg="modSp del mod">
        <pc:chgData name="Tomáš Foltýnek" userId="e0e7ce6bdc1ef62e" providerId="LiveId" clId="{EAA8E09C-01B5-4168-A2C1-CEB618CDC1D4}" dt="2023-11-16T12:27:10.210" v="164" actId="2696"/>
        <pc:sldMkLst>
          <pc:docMk/>
          <pc:sldMk cId="3789313906" sldId="288"/>
        </pc:sldMkLst>
        <pc:spChg chg="mod">
          <ac:chgData name="Tomáš Foltýnek" userId="e0e7ce6bdc1ef62e" providerId="LiveId" clId="{EAA8E09C-01B5-4168-A2C1-CEB618CDC1D4}" dt="2023-11-16T12:26:59.888" v="142" actId="20577"/>
          <ac:spMkLst>
            <pc:docMk/>
            <pc:sldMk cId="3789313906" sldId="288"/>
            <ac:spMk id="2" creationId="{DC86A94E-4390-46CA-8339-223F332C12B2}"/>
          </ac:spMkLst>
        </pc:spChg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89"/>
        </pc:sldMkLst>
      </pc:sldChg>
      <pc:sldChg chg="modSp add mod">
        <pc:chgData name="Tomáš Foltýnek" userId="e0e7ce6bdc1ef62e" providerId="LiveId" clId="{EAA8E09C-01B5-4168-A2C1-CEB618CDC1D4}" dt="2023-11-16T12:59:05.022" v="399" actId="207"/>
        <pc:sldMkLst>
          <pc:docMk/>
          <pc:sldMk cId="0" sldId="290"/>
        </pc:sldMkLst>
        <pc:spChg chg="mod">
          <ac:chgData name="Tomáš Foltýnek" userId="e0e7ce6bdc1ef62e" providerId="LiveId" clId="{EAA8E09C-01B5-4168-A2C1-CEB618CDC1D4}" dt="2023-11-16T12:59:05.022" v="399" actId="207"/>
          <ac:spMkLst>
            <pc:docMk/>
            <pc:sldMk cId="0" sldId="290"/>
            <ac:spMk id="507" creationId="{00000000-0000-0000-0000-000000000000}"/>
          </ac:spMkLst>
        </pc:spChg>
      </pc:sldChg>
      <pc:sldChg chg="modSp add mod">
        <pc:chgData name="Tomáš Foltýnek" userId="e0e7ce6bdc1ef62e" providerId="LiveId" clId="{EAA8E09C-01B5-4168-A2C1-CEB618CDC1D4}" dt="2023-11-16T12:35:02.277" v="281" actId="207"/>
        <pc:sldMkLst>
          <pc:docMk/>
          <pc:sldMk cId="0" sldId="291"/>
        </pc:sldMkLst>
        <pc:spChg chg="mod">
          <ac:chgData name="Tomáš Foltýnek" userId="e0e7ce6bdc1ef62e" providerId="LiveId" clId="{EAA8E09C-01B5-4168-A2C1-CEB618CDC1D4}" dt="2023-11-16T12:35:02.277" v="281" actId="207"/>
          <ac:spMkLst>
            <pc:docMk/>
            <pc:sldMk cId="0" sldId="291"/>
            <ac:spMk id="513" creationId="{00000000-0000-0000-0000-000000000000}"/>
          </ac:spMkLst>
        </pc:spChg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92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93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94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95"/>
        </pc:sldMkLst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296"/>
        </pc:sldMkLst>
      </pc:sldChg>
      <pc:sldChg chg="modSp del mod">
        <pc:chgData name="Tomáš Foltýnek" userId="e0e7ce6bdc1ef62e" providerId="LiveId" clId="{EAA8E09C-01B5-4168-A2C1-CEB618CDC1D4}" dt="2023-11-16T12:27:10.210" v="164" actId="2696"/>
        <pc:sldMkLst>
          <pc:docMk/>
          <pc:sldMk cId="974991916" sldId="308"/>
        </pc:sldMkLst>
        <pc:spChg chg="mod">
          <ac:chgData name="Tomáš Foltýnek" userId="e0e7ce6bdc1ef62e" providerId="LiveId" clId="{EAA8E09C-01B5-4168-A2C1-CEB618CDC1D4}" dt="2023-11-16T12:27:06.617" v="163" actId="20577"/>
          <ac:spMkLst>
            <pc:docMk/>
            <pc:sldMk cId="974991916" sldId="308"/>
            <ac:spMk id="2" creationId="{DC86A94E-4390-46CA-8339-223F332C12B2}"/>
          </ac:spMkLst>
        </pc:spChg>
      </pc:sldChg>
      <pc:sldChg chg="add">
        <pc:chgData name="Tomáš Foltýnek" userId="e0e7ce6bdc1ef62e" providerId="LiveId" clId="{EAA8E09C-01B5-4168-A2C1-CEB618CDC1D4}" dt="2023-11-16T12:27:13.682" v="165"/>
        <pc:sldMkLst>
          <pc:docMk/>
          <pc:sldMk cId="3464153488" sldId="308"/>
        </pc:sldMkLst>
      </pc:sldChg>
      <pc:sldChg chg="modSp add del mod modShow">
        <pc:chgData name="Tomáš Foltýnek" userId="e0e7ce6bdc1ef62e" providerId="LiveId" clId="{EAA8E09C-01B5-4168-A2C1-CEB618CDC1D4}" dt="2023-11-16T13:00:34.831" v="404" actId="47"/>
        <pc:sldMkLst>
          <pc:docMk/>
          <pc:sldMk cId="0" sldId="310"/>
        </pc:sldMkLst>
        <pc:spChg chg="mod">
          <ac:chgData name="Tomáš Foltýnek" userId="e0e7ce6bdc1ef62e" providerId="LiveId" clId="{EAA8E09C-01B5-4168-A2C1-CEB618CDC1D4}" dt="2023-11-16T12:36:05.978" v="322" actId="1036"/>
          <ac:spMkLst>
            <pc:docMk/>
            <pc:sldMk cId="0" sldId="310"/>
            <ac:spMk id="648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2:59:47.030" v="402" actId="27636"/>
          <ac:spMkLst>
            <pc:docMk/>
            <pc:sldMk cId="0" sldId="310"/>
            <ac:spMk id="651" creationId="{00000000-0000-0000-0000-000000000000}"/>
          </ac:spMkLst>
        </pc:spChg>
        <pc:picChg chg="mod">
          <ac:chgData name="Tomáš Foltýnek" userId="e0e7ce6bdc1ef62e" providerId="LiveId" clId="{EAA8E09C-01B5-4168-A2C1-CEB618CDC1D4}" dt="2023-11-16T12:36:05.978" v="322" actId="1036"/>
          <ac:picMkLst>
            <pc:docMk/>
            <pc:sldMk cId="0" sldId="310"/>
            <ac:picMk id="647" creationId="{00000000-0000-0000-0000-000000000000}"/>
          </ac:picMkLst>
        </pc:picChg>
        <pc:cxnChg chg="mod">
          <ac:chgData name="Tomáš Foltýnek" userId="e0e7ce6bdc1ef62e" providerId="LiveId" clId="{EAA8E09C-01B5-4168-A2C1-CEB618CDC1D4}" dt="2023-11-16T12:36:05.978" v="322" actId="1036"/>
          <ac:cxnSpMkLst>
            <pc:docMk/>
            <pc:sldMk cId="0" sldId="310"/>
            <ac:cxnSpMk id="649" creationId="{00000000-0000-0000-0000-000000000000}"/>
          </ac:cxnSpMkLst>
        </pc:cxnChg>
      </pc:sldChg>
      <pc:sldChg chg="add del mod modShow">
        <pc:chgData name="Tomáš Foltýnek" userId="e0e7ce6bdc1ef62e" providerId="LiveId" clId="{EAA8E09C-01B5-4168-A2C1-CEB618CDC1D4}" dt="2023-11-16T13:00:33.469" v="403" actId="2696"/>
        <pc:sldMkLst>
          <pc:docMk/>
          <pc:sldMk cId="2332559572" sldId="311"/>
        </pc:sldMkLst>
      </pc:sldChg>
      <pc:sldChg chg="modSp add mod">
        <pc:chgData name="Tomáš Foltýnek" userId="e0e7ce6bdc1ef62e" providerId="LiveId" clId="{EAA8E09C-01B5-4168-A2C1-CEB618CDC1D4}" dt="2023-11-16T13:01:01.439" v="413" actId="207"/>
        <pc:sldMkLst>
          <pc:docMk/>
          <pc:sldMk cId="2332559572" sldId="311"/>
        </pc:sldMkLst>
        <pc:spChg chg="mod">
          <ac:chgData name="Tomáš Foltýnek" userId="e0e7ce6bdc1ef62e" providerId="LiveId" clId="{EAA8E09C-01B5-4168-A2C1-CEB618CDC1D4}" dt="2023-11-16T13:00:48.642" v="407" actId="113"/>
          <ac:spMkLst>
            <pc:docMk/>
            <pc:sldMk cId="2332559572" sldId="311"/>
            <ac:spMk id="657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3:00:57.983" v="411" actId="207"/>
          <ac:spMkLst>
            <pc:docMk/>
            <pc:sldMk cId="2332559572" sldId="311"/>
            <ac:spMk id="660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3:00:54.861" v="409" actId="207"/>
          <ac:spMkLst>
            <pc:docMk/>
            <pc:sldMk cId="2332559572" sldId="311"/>
            <ac:spMk id="663" creationId="{00000000-0000-0000-0000-000000000000}"/>
          </ac:spMkLst>
        </pc:spChg>
        <pc:spChg chg="mod">
          <ac:chgData name="Tomáš Foltýnek" userId="e0e7ce6bdc1ef62e" providerId="LiveId" clId="{EAA8E09C-01B5-4168-A2C1-CEB618CDC1D4}" dt="2023-11-16T13:01:01.439" v="413" actId="207"/>
          <ac:spMkLst>
            <pc:docMk/>
            <pc:sldMk cId="2332559572" sldId="311"/>
            <ac:spMk id="668" creationId="{00000000-0000-0000-0000-000000000000}"/>
          </ac:spMkLst>
        </pc:spChg>
      </pc:sldChg>
      <pc:sldChg chg="add">
        <pc:chgData name="Tomáš Foltýnek" userId="e0e7ce6bdc1ef62e" providerId="LiveId" clId="{EAA8E09C-01B5-4168-A2C1-CEB618CDC1D4}" dt="2023-11-16T13:00:40.134" v="405"/>
        <pc:sldMkLst>
          <pc:docMk/>
          <pc:sldMk cId="2286638781" sldId="312"/>
        </pc:sldMkLst>
      </pc:sldChg>
      <pc:sldChg chg="modSp add del mod modShow">
        <pc:chgData name="Tomáš Foltýnek" userId="e0e7ce6bdc1ef62e" providerId="LiveId" clId="{EAA8E09C-01B5-4168-A2C1-CEB618CDC1D4}" dt="2023-11-16T13:00:33.469" v="403" actId="2696"/>
        <pc:sldMkLst>
          <pc:docMk/>
          <pc:sldMk cId="2286638781" sldId="312"/>
        </pc:sldMkLst>
        <pc:spChg chg="mod">
          <ac:chgData name="Tomáš Foltýnek" userId="e0e7ce6bdc1ef62e" providerId="LiveId" clId="{EAA8E09C-01B5-4168-A2C1-CEB618CDC1D4}" dt="2023-11-16T12:35:50.590" v="283" actId="27636"/>
          <ac:spMkLst>
            <pc:docMk/>
            <pc:sldMk cId="2286638781" sldId="312"/>
            <ac:spMk id="677" creationId="{00000000-0000-0000-0000-000000000000}"/>
          </ac:spMkLst>
        </pc:spChg>
      </pc:sldChg>
      <pc:sldChg chg="modSp mod">
        <pc:chgData name="Tomáš Foltýnek" userId="e0e7ce6bdc1ef62e" providerId="LiveId" clId="{EAA8E09C-01B5-4168-A2C1-CEB618CDC1D4}" dt="2023-11-16T12:25:52.288" v="71" actId="27636"/>
        <pc:sldMkLst>
          <pc:docMk/>
          <pc:sldMk cId="325751390" sldId="358"/>
        </pc:sldMkLst>
        <pc:spChg chg="mod">
          <ac:chgData name="Tomáš Foltýnek" userId="e0e7ce6bdc1ef62e" providerId="LiveId" clId="{EAA8E09C-01B5-4168-A2C1-CEB618CDC1D4}" dt="2023-11-16T12:25:49.613" v="69" actId="14100"/>
          <ac:spMkLst>
            <pc:docMk/>
            <pc:sldMk cId="325751390" sldId="358"/>
            <ac:spMk id="2" creationId="{7CD65C07-7C36-C641-ACE5-25134ED87377}"/>
          </ac:spMkLst>
        </pc:spChg>
        <pc:spChg chg="mod">
          <ac:chgData name="Tomáš Foltýnek" userId="e0e7ce6bdc1ef62e" providerId="LiveId" clId="{EAA8E09C-01B5-4168-A2C1-CEB618CDC1D4}" dt="2023-11-16T12:25:52.288" v="71" actId="27636"/>
          <ac:spMkLst>
            <pc:docMk/>
            <pc:sldMk cId="325751390" sldId="358"/>
            <ac:spMk id="3" creationId="{CEECE260-1F9F-AD4A-98B0-EA52C8ED45C0}"/>
          </ac:spMkLst>
        </pc:spChg>
      </pc:sldChg>
      <pc:sldChg chg="modSp mod">
        <pc:chgData name="Tomáš Foltýnek" userId="e0e7ce6bdc1ef62e" providerId="LiveId" clId="{EAA8E09C-01B5-4168-A2C1-CEB618CDC1D4}" dt="2023-11-16T12:25:32.713" v="65" actId="6549"/>
        <pc:sldMkLst>
          <pc:docMk/>
          <pc:sldMk cId="2227863446" sldId="377"/>
        </pc:sldMkLst>
        <pc:spChg chg="mod">
          <ac:chgData name="Tomáš Foltýnek" userId="e0e7ce6bdc1ef62e" providerId="LiveId" clId="{EAA8E09C-01B5-4168-A2C1-CEB618CDC1D4}" dt="2023-11-16T12:25:32.713" v="65" actId="6549"/>
          <ac:spMkLst>
            <pc:docMk/>
            <pc:sldMk cId="2227863446" sldId="377"/>
            <ac:spMk id="2" creationId="{00000000-0000-0000-0000-000000000000}"/>
          </ac:spMkLst>
        </pc:spChg>
      </pc:sldChg>
      <pc:sldChg chg="modSp mod">
        <pc:chgData name="Tomáš Foltýnek" userId="e0e7ce6bdc1ef62e" providerId="LiveId" clId="{EAA8E09C-01B5-4168-A2C1-CEB618CDC1D4}" dt="2023-11-16T12:25:35.646" v="66"/>
        <pc:sldMkLst>
          <pc:docMk/>
          <pc:sldMk cId="3135049322" sldId="378"/>
        </pc:sldMkLst>
        <pc:spChg chg="mod">
          <ac:chgData name="Tomáš Foltýnek" userId="e0e7ce6bdc1ef62e" providerId="LiveId" clId="{EAA8E09C-01B5-4168-A2C1-CEB618CDC1D4}" dt="2023-11-16T12:25:35.646" v="66"/>
          <ac:spMkLst>
            <pc:docMk/>
            <pc:sldMk cId="3135049322" sldId="378"/>
            <ac:spMk id="2" creationId="{00000000-0000-0000-0000-000000000000}"/>
          </ac:spMkLst>
        </pc:spChg>
      </pc:sldChg>
      <pc:sldChg chg="modSp mod">
        <pc:chgData name="Tomáš Foltýnek" userId="e0e7ce6bdc1ef62e" providerId="LiveId" clId="{EAA8E09C-01B5-4168-A2C1-CEB618CDC1D4}" dt="2023-11-16T12:26:09.664" v="95" actId="20577"/>
        <pc:sldMkLst>
          <pc:docMk/>
          <pc:sldMk cId="4242392226" sldId="379"/>
        </pc:sldMkLst>
        <pc:spChg chg="mod">
          <ac:chgData name="Tomáš Foltýnek" userId="e0e7ce6bdc1ef62e" providerId="LiveId" clId="{EAA8E09C-01B5-4168-A2C1-CEB618CDC1D4}" dt="2023-11-16T12:26:09.664" v="95" actId="20577"/>
          <ac:spMkLst>
            <pc:docMk/>
            <pc:sldMk cId="4242392226" sldId="379"/>
            <ac:spMk id="2" creationId="{00000000-0000-0000-0000-000000000000}"/>
          </ac:spMkLst>
        </pc:spChg>
      </pc:sldChg>
      <pc:sldChg chg="modSp mod ord">
        <pc:chgData name="Tomáš Foltýnek" userId="e0e7ce6bdc1ef62e" providerId="LiveId" clId="{EAA8E09C-01B5-4168-A2C1-CEB618CDC1D4}" dt="2023-11-16T12:26:25.153" v="126" actId="20577"/>
        <pc:sldMkLst>
          <pc:docMk/>
          <pc:sldMk cId="2481609498" sldId="383"/>
        </pc:sldMkLst>
        <pc:spChg chg="mod">
          <ac:chgData name="Tomáš Foltýnek" userId="e0e7ce6bdc1ef62e" providerId="LiveId" clId="{EAA8E09C-01B5-4168-A2C1-CEB618CDC1D4}" dt="2023-11-16T12:26:25.153" v="126" actId="20577"/>
          <ac:spMkLst>
            <pc:docMk/>
            <pc:sldMk cId="2481609498" sldId="383"/>
            <ac:spMk id="2" creationId="{00000000-0000-0000-0000-000000000000}"/>
          </ac:spMkLst>
        </pc:spChg>
      </pc:sldChg>
      <pc:sldChg chg="modSp mod">
        <pc:chgData name="Tomáš Foltýnek" userId="e0e7ce6bdc1ef62e" providerId="LiveId" clId="{EAA8E09C-01B5-4168-A2C1-CEB618CDC1D4}" dt="2023-11-16T12:26:05.002" v="84" actId="6549"/>
        <pc:sldMkLst>
          <pc:docMk/>
          <pc:sldMk cId="93200075" sldId="391"/>
        </pc:sldMkLst>
        <pc:spChg chg="mod">
          <ac:chgData name="Tomáš Foltýnek" userId="e0e7ce6bdc1ef62e" providerId="LiveId" clId="{EAA8E09C-01B5-4168-A2C1-CEB618CDC1D4}" dt="2023-11-16T12:26:05.002" v="84" actId="6549"/>
          <ac:spMkLst>
            <pc:docMk/>
            <pc:sldMk cId="93200075" sldId="391"/>
            <ac:spMk id="2" creationId="{00000000-0000-0000-0000-000000000000}"/>
          </ac:spMkLst>
        </pc:spChg>
      </pc:sldChg>
      <pc:sldChg chg="modSp mod ord">
        <pc:chgData name="Tomáš Foltýnek" userId="e0e7ce6bdc1ef62e" providerId="LiveId" clId="{EAA8E09C-01B5-4168-A2C1-CEB618CDC1D4}" dt="2023-11-16T12:24:53.557" v="56"/>
        <pc:sldMkLst>
          <pc:docMk/>
          <pc:sldMk cId="2733537141" sldId="395"/>
        </pc:sldMkLst>
        <pc:spChg chg="mod">
          <ac:chgData name="Tomáš Foltýnek" userId="e0e7ce6bdc1ef62e" providerId="LiveId" clId="{EAA8E09C-01B5-4168-A2C1-CEB618CDC1D4}" dt="2023-11-16T12:24:45.875" v="54" actId="6549"/>
          <ac:spMkLst>
            <pc:docMk/>
            <pc:sldMk cId="2733537141" sldId="395"/>
            <ac:spMk id="2" creationId="{00000000-0000-0000-0000-000000000000}"/>
          </ac:spMkLst>
        </pc:spChg>
      </pc:sldChg>
      <pc:sldChg chg="modSp mod ord">
        <pc:chgData name="Tomáš Foltýnek" userId="e0e7ce6bdc1ef62e" providerId="LiveId" clId="{EAA8E09C-01B5-4168-A2C1-CEB618CDC1D4}" dt="2023-11-16T12:26:18.833" v="114" actId="14100"/>
        <pc:sldMkLst>
          <pc:docMk/>
          <pc:sldMk cId="783707443" sldId="396"/>
        </pc:sldMkLst>
        <pc:spChg chg="mod">
          <ac:chgData name="Tomáš Foltýnek" userId="e0e7ce6bdc1ef62e" providerId="LiveId" clId="{EAA8E09C-01B5-4168-A2C1-CEB618CDC1D4}" dt="2023-11-16T12:26:18.833" v="114" actId="14100"/>
          <ac:spMkLst>
            <pc:docMk/>
            <pc:sldMk cId="783707443" sldId="396"/>
            <ac:spMk id="2" creationId="{00000000-0000-0000-0000-000000000000}"/>
          </ac:spMkLst>
        </pc:spChg>
      </pc:sldChg>
      <pc:sldChg chg="del">
        <pc:chgData name="Tomáš Foltýnek" userId="e0e7ce6bdc1ef62e" providerId="LiveId" clId="{EAA8E09C-01B5-4168-A2C1-CEB618CDC1D4}" dt="2023-11-16T12:24:17.372" v="14" actId="47"/>
        <pc:sldMkLst>
          <pc:docMk/>
          <pc:sldMk cId="2464547557" sldId="406"/>
        </pc:sldMkLst>
      </pc:sldChg>
      <pc:sldChg chg="del">
        <pc:chgData name="Tomáš Foltýnek" userId="e0e7ce6bdc1ef62e" providerId="LiveId" clId="{EAA8E09C-01B5-4168-A2C1-CEB618CDC1D4}" dt="2023-11-16T12:26:32.740" v="128" actId="47"/>
        <pc:sldMkLst>
          <pc:docMk/>
          <pc:sldMk cId="788439366" sldId="421"/>
        </pc:sldMkLst>
      </pc:sldChg>
      <pc:sldChg chg="del">
        <pc:chgData name="Tomáš Foltýnek" userId="e0e7ce6bdc1ef62e" providerId="LiveId" clId="{EAA8E09C-01B5-4168-A2C1-CEB618CDC1D4}" dt="2023-11-16T12:26:35.567" v="129" actId="47"/>
        <pc:sldMkLst>
          <pc:docMk/>
          <pc:sldMk cId="3782140848" sldId="422"/>
        </pc:sldMkLst>
      </pc:sldChg>
      <pc:sldChg chg="del">
        <pc:chgData name="Tomáš Foltýnek" userId="e0e7ce6bdc1ef62e" providerId="LiveId" clId="{EAA8E09C-01B5-4168-A2C1-CEB618CDC1D4}" dt="2023-11-16T12:26:36.842" v="130" actId="47"/>
        <pc:sldMkLst>
          <pc:docMk/>
          <pc:sldMk cId="2193493778" sldId="423"/>
        </pc:sldMkLst>
      </pc:sldChg>
      <pc:sldChg chg="del">
        <pc:chgData name="Tomáš Foltýnek" userId="e0e7ce6bdc1ef62e" providerId="LiveId" clId="{EAA8E09C-01B5-4168-A2C1-CEB618CDC1D4}" dt="2023-11-16T12:26:37.868" v="131" actId="47"/>
        <pc:sldMkLst>
          <pc:docMk/>
          <pc:sldMk cId="1197209770" sldId="424"/>
        </pc:sldMkLst>
      </pc:sldChg>
      <pc:sldChg chg="del">
        <pc:chgData name="Tomáš Foltýnek" userId="e0e7ce6bdc1ef62e" providerId="LiveId" clId="{EAA8E09C-01B5-4168-A2C1-CEB618CDC1D4}" dt="2023-11-16T12:24:17.892" v="15" actId="47"/>
        <pc:sldMkLst>
          <pc:docMk/>
          <pc:sldMk cId="2032712698" sldId="425"/>
        </pc:sldMkLst>
      </pc:sldChg>
      <pc:sldChg chg="del">
        <pc:chgData name="Tomáš Foltýnek" userId="e0e7ce6bdc1ef62e" providerId="LiveId" clId="{EAA8E09C-01B5-4168-A2C1-CEB618CDC1D4}" dt="2023-11-16T12:27:20.231" v="166" actId="47"/>
        <pc:sldMkLst>
          <pc:docMk/>
          <pc:sldMk cId="1877035851" sldId="426"/>
        </pc:sldMkLst>
      </pc:sldChg>
      <pc:sldChg chg="del">
        <pc:chgData name="Tomáš Foltýnek" userId="e0e7ce6bdc1ef62e" providerId="LiveId" clId="{EAA8E09C-01B5-4168-A2C1-CEB618CDC1D4}" dt="2023-11-16T12:24:16.908" v="13" actId="47"/>
        <pc:sldMkLst>
          <pc:docMk/>
          <pc:sldMk cId="2836806433" sldId="427"/>
        </pc:sldMkLst>
      </pc:sldChg>
      <pc:sldChg chg="del">
        <pc:chgData name="Tomáš Foltýnek" userId="e0e7ce6bdc1ef62e" providerId="LiveId" clId="{EAA8E09C-01B5-4168-A2C1-CEB618CDC1D4}" dt="2023-11-16T12:26:31.724" v="127" actId="47"/>
        <pc:sldMkLst>
          <pc:docMk/>
          <pc:sldMk cId="64096279" sldId="429"/>
        </pc:sldMkLst>
      </pc:sldChg>
      <pc:sldChg chg="addSp delSp modSp new mod">
        <pc:chgData name="Tomáš Foltýnek" userId="e0e7ce6bdc1ef62e" providerId="LiveId" clId="{EAA8E09C-01B5-4168-A2C1-CEB618CDC1D4}" dt="2023-11-16T12:52:38.798" v="336" actId="1076"/>
        <pc:sldMkLst>
          <pc:docMk/>
          <pc:sldMk cId="3879431317" sldId="429"/>
        </pc:sldMkLst>
        <pc:spChg chg="del">
          <ac:chgData name="Tomáš Foltýnek" userId="e0e7ce6bdc1ef62e" providerId="LiveId" clId="{EAA8E09C-01B5-4168-A2C1-CEB618CDC1D4}" dt="2023-11-16T12:52:23.163" v="334"/>
          <ac:spMkLst>
            <pc:docMk/>
            <pc:sldMk cId="3879431317" sldId="429"/>
            <ac:spMk id="2" creationId="{8D932167-E881-4141-9503-2BF0E014694B}"/>
          </ac:spMkLst>
        </pc:spChg>
        <pc:spChg chg="mod">
          <ac:chgData name="Tomáš Foltýnek" userId="e0e7ce6bdc1ef62e" providerId="LiveId" clId="{EAA8E09C-01B5-4168-A2C1-CEB618CDC1D4}" dt="2023-11-16T12:30:41.488" v="242" actId="20577"/>
          <ac:spMkLst>
            <pc:docMk/>
            <pc:sldMk cId="3879431317" sldId="429"/>
            <ac:spMk id="3" creationId="{0981F14E-F0CB-4FD9-92B0-AB6C26A7F445}"/>
          </ac:spMkLst>
        </pc:spChg>
        <pc:spChg chg="add mod">
          <ac:chgData name="Tomáš Foltýnek" userId="e0e7ce6bdc1ef62e" providerId="LiveId" clId="{EAA8E09C-01B5-4168-A2C1-CEB618CDC1D4}" dt="2023-11-16T12:52:38.798" v="336" actId="1076"/>
          <ac:spMkLst>
            <pc:docMk/>
            <pc:sldMk cId="3879431317" sldId="429"/>
            <ac:spMk id="6" creationId="{76F82CBD-C259-4700-8B08-06B859DBD3DA}"/>
          </ac:spMkLst>
        </pc:spChg>
        <pc:picChg chg="add mod">
          <ac:chgData name="Tomáš Foltýnek" userId="e0e7ce6bdc1ef62e" providerId="LiveId" clId="{EAA8E09C-01B5-4168-A2C1-CEB618CDC1D4}" dt="2023-11-16T12:52:23.163" v="334"/>
          <ac:picMkLst>
            <pc:docMk/>
            <pc:sldMk cId="3879431317" sldId="429"/>
            <ac:picMk id="1026" creationId="{2C6A70CA-554E-4FA5-9ED0-8135B257D59B}"/>
          </ac:picMkLst>
        </pc:picChg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0"/>
        </pc:sldMkLst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1"/>
        </pc:sldMkLst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2"/>
        </pc:sldMkLst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3"/>
        </pc:sldMkLst>
      </pc:sldChg>
      <pc:sldChg chg="modSp add del mod">
        <pc:chgData name="Tomáš Foltýnek" userId="e0e7ce6bdc1ef62e" providerId="LiveId" clId="{EAA8E09C-01B5-4168-A2C1-CEB618CDC1D4}" dt="2023-11-16T12:33:26.337" v="266" actId="47"/>
        <pc:sldMkLst>
          <pc:docMk/>
          <pc:sldMk cId="0" sldId="434"/>
        </pc:sldMkLst>
        <pc:spChg chg="mod">
          <ac:chgData name="Tomáš Foltýnek" userId="e0e7ce6bdc1ef62e" providerId="LiveId" clId="{EAA8E09C-01B5-4168-A2C1-CEB618CDC1D4}" dt="2023-11-16T12:33:11.174" v="263" actId="27636"/>
          <ac:spMkLst>
            <pc:docMk/>
            <pc:sldMk cId="0" sldId="434"/>
            <ac:spMk id="343" creationId="{00000000-0000-0000-0000-000000000000}"/>
          </ac:spMkLst>
        </pc:spChg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5"/>
        </pc:sldMkLst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6"/>
        </pc:sldMkLst>
      </pc:sldChg>
      <pc:sldChg chg="add del">
        <pc:chgData name="Tomáš Foltýnek" userId="e0e7ce6bdc1ef62e" providerId="LiveId" clId="{EAA8E09C-01B5-4168-A2C1-CEB618CDC1D4}" dt="2023-11-16T12:33:26.337" v="266" actId="47"/>
        <pc:sldMkLst>
          <pc:docMk/>
          <pc:sldMk cId="0" sldId="437"/>
        </pc:sldMkLst>
      </pc:sldChg>
      <pc:sldChg chg="modSp add del mod">
        <pc:chgData name="Tomáš Foltýnek" userId="e0e7ce6bdc1ef62e" providerId="LiveId" clId="{EAA8E09C-01B5-4168-A2C1-CEB618CDC1D4}" dt="2023-11-16T12:33:26.337" v="266" actId="47"/>
        <pc:sldMkLst>
          <pc:docMk/>
          <pc:sldMk cId="0" sldId="438"/>
        </pc:sldMkLst>
        <pc:spChg chg="mod">
          <ac:chgData name="Tomáš Foltýnek" userId="e0e7ce6bdc1ef62e" providerId="LiveId" clId="{EAA8E09C-01B5-4168-A2C1-CEB618CDC1D4}" dt="2023-11-16T12:33:11.178" v="264" actId="27636"/>
          <ac:spMkLst>
            <pc:docMk/>
            <pc:sldMk cId="0" sldId="438"/>
            <ac:spMk id="369" creationId="{00000000-0000-0000-0000-000000000000}"/>
          </ac:spMkLst>
        </pc:spChg>
      </pc:sldChg>
      <pc:sldChg chg="modSp add del mod">
        <pc:chgData name="Tomáš Foltýnek" userId="e0e7ce6bdc1ef62e" providerId="LiveId" clId="{EAA8E09C-01B5-4168-A2C1-CEB618CDC1D4}" dt="2023-11-16T12:33:26.337" v="266" actId="47"/>
        <pc:sldMkLst>
          <pc:docMk/>
          <pc:sldMk cId="0" sldId="439"/>
        </pc:sldMkLst>
        <pc:spChg chg="mod">
          <ac:chgData name="Tomáš Foltýnek" userId="e0e7ce6bdc1ef62e" providerId="LiveId" clId="{EAA8E09C-01B5-4168-A2C1-CEB618CDC1D4}" dt="2023-11-16T12:33:11.180" v="265" actId="27636"/>
          <ac:spMkLst>
            <pc:docMk/>
            <pc:sldMk cId="0" sldId="439"/>
            <ac:spMk id="374" creationId="{00000000-0000-0000-0000-000000000000}"/>
          </ac:spMkLst>
        </pc:spChg>
      </pc:sldChg>
      <pc:sldChg chg="modSp add del">
        <pc:chgData name="Tomáš Foltýnek" userId="e0e7ce6bdc1ef62e" providerId="LiveId" clId="{EAA8E09C-01B5-4168-A2C1-CEB618CDC1D4}" dt="2023-11-16T12:33:26.337" v="266" actId="47"/>
        <pc:sldMkLst>
          <pc:docMk/>
          <pc:sldMk cId="0" sldId="440"/>
        </pc:sldMkLst>
        <pc:spChg chg="mod">
          <ac:chgData name="Tomáš Foltýnek" userId="e0e7ce6bdc1ef62e" providerId="LiveId" clId="{EAA8E09C-01B5-4168-A2C1-CEB618CDC1D4}" dt="2023-11-16T12:33:11.149" v="262"/>
          <ac:spMkLst>
            <pc:docMk/>
            <pc:sldMk cId="0" sldId="440"/>
            <ac:spMk id="386" creationId="{00000000-0000-0000-0000-000000000000}"/>
          </ac:spMkLst>
        </pc:spChg>
      </pc:sldChg>
      <pc:sldChg chg="add">
        <pc:chgData name="Tomáš Foltýnek" userId="e0e7ce6bdc1ef62e" providerId="LiveId" clId="{EAA8E09C-01B5-4168-A2C1-CEB618CDC1D4}" dt="2023-11-16T12:33:11.149" v="262"/>
        <pc:sldMkLst>
          <pc:docMk/>
          <pc:sldMk cId="0" sldId="441"/>
        </pc:sldMkLst>
      </pc:sldChg>
      <pc:sldMasterChg chg="delSldLayout">
        <pc:chgData name="Tomáš Foltýnek" userId="e0e7ce6bdc1ef62e" providerId="LiveId" clId="{EAA8E09C-01B5-4168-A2C1-CEB618CDC1D4}" dt="2023-11-16T13:00:33.469" v="403" actId="2696"/>
        <pc:sldMasterMkLst>
          <pc:docMk/>
          <pc:sldMasterMk cId="4261009434" sldId="2147483648"/>
        </pc:sldMasterMkLst>
        <pc:sldLayoutChg chg="del">
          <pc:chgData name="Tomáš Foltýnek" userId="e0e7ce6bdc1ef62e" providerId="LiveId" clId="{EAA8E09C-01B5-4168-A2C1-CEB618CDC1D4}" dt="2023-11-16T12:33:26.337" v="266" actId="47"/>
          <pc:sldLayoutMkLst>
            <pc:docMk/>
            <pc:sldMasterMk cId="4261009434" sldId="2147483648"/>
            <pc:sldLayoutMk cId="127319155" sldId="2147483664"/>
          </pc:sldLayoutMkLst>
        </pc:sldLayoutChg>
        <pc:sldLayoutChg chg="del">
          <pc:chgData name="Tomáš Foltýnek" userId="e0e7ce6bdc1ef62e" providerId="LiveId" clId="{EAA8E09C-01B5-4168-A2C1-CEB618CDC1D4}" dt="2023-11-16T13:00:33.469" v="403" actId="2696"/>
          <pc:sldLayoutMkLst>
            <pc:docMk/>
            <pc:sldMasterMk cId="4261009434" sldId="2147483648"/>
            <pc:sldLayoutMk cId="3806232286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B656A-029A-4088-9405-F16CBA0EADF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59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2" name="Google Shape;35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https://www.menti.com/fjz1xsf9vo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88 42 5</a:t>
            </a:r>
            <a:endParaRPr/>
          </a:p>
        </p:txBody>
      </p:sp>
      <p:sp>
        <p:nvSpPr>
          <p:cNvPr id="353" name="Google Shape;353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4" name="Google Shape;654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3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72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405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5" name="Google Shape;28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Workshop začíná ukázkami konkrétních skutečných případů plagiátorství.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Příklad 1: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V diplomové práci odevzdané v roce 2017 nalezl systém Theses shodu 24 % (screenshoty na pravé straně). Vedoucí práce si prohlídl shodné dokumenty a všiml si, že jeden z nich je starší závěrečná práce z jiné univerzity (screenshoty na levé straně). Po tom, co si tuto práci prohlídl, zjistil, že nově odevzdaná práce je z ní kompletně opsaná – akorát všechny věty byly pečlivě převyprávěny vlastními slovy (viditelné na dalších slajdech).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-CZ"/>
              <a:t>Následek: disciplinární komise a vyloučení ze studia.</a:t>
            </a:r>
            <a:endParaRPr/>
          </a:p>
        </p:txBody>
      </p:sp>
      <p:sp>
        <p:nvSpPr>
          <p:cNvPr id="286" name="Google Shape;286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956e5e97f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956e5e97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956e5e97fe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2956e5e97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956e5e97fe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2956e5e97f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956e5e97fe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956e5e97f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956e5e97fe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2956e5e97f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956e5e97fe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2956e5e97f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956e5e97fe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2956e5e97f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956e5e97fe_0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2956e5e97f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0" name="Google Shape;7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04" name="Google Shape;3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Tip: pokud má Vaše instituce vlastní definici, přidejte ji pro úplnost také.</a:t>
            </a:r>
            <a:endParaRPr/>
          </a:p>
        </p:txBody>
      </p:sp>
      <p:sp>
        <p:nvSpPr>
          <p:cNvPr id="328" name="Google Shape;328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/>
              <a:t>Zde bude hlavní nadpis prezentace.</a:t>
            </a:r>
            <a:br>
              <a:rPr lang="cs-CZ"/>
            </a:b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182" y="682892"/>
            <a:ext cx="1715017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chemeClr val="accen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0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p60" descr="C:\Data\Dropbox\ENAI\Grafika\kousek enai pozadi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970280" y="970280"/>
            <a:ext cx="6858000" cy="491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69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1_Dva obsah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92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sic Layout">
  <p:cSld name="4_Basic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/>
          <p:nvPr/>
        </p:nvSpPr>
        <p:spPr>
          <a:xfrm>
            <a:off x="5087888" y="3420968"/>
            <a:ext cx="1728193" cy="2940666"/>
          </a:xfrm>
          <a:custGeom>
            <a:avLst/>
            <a:gdLst/>
            <a:ahLst/>
            <a:cxnLst/>
            <a:rect l="l" t="t" r="r" b="b"/>
            <a:pathLst>
              <a:path w="3292922" h="6728001" extrusionOk="0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rgbClr val="BFBFB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0" y="164639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0" y="932724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chemeClr val="accen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0"/>
          <p:cNvSpPr txBox="1">
            <a:spLocks noGrp="1"/>
          </p:cNvSpPr>
          <p:nvPr>
            <p:ph type="body" idx="1"/>
          </p:nvPr>
        </p:nvSpPr>
        <p:spPr>
          <a:xfrm>
            <a:off x="6096000" y="2852937"/>
            <a:ext cx="6096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body" idx="2"/>
          </p:nvPr>
        </p:nvSpPr>
        <p:spPr>
          <a:xfrm>
            <a:off x="6096000" y="3621022"/>
            <a:ext cx="6096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7" name="Google Shape;147;p60" descr="C:\Data\Dropbox\ENAI\Grafika\kousek enai pozadi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970280" y="970280"/>
            <a:ext cx="6858000" cy="4917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694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1_Dva obsah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92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sic Layout">
  <p:cSld name="4_Basic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7"/>
          <p:cNvSpPr/>
          <p:nvPr/>
        </p:nvSpPr>
        <p:spPr>
          <a:xfrm>
            <a:off x="5087888" y="3420968"/>
            <a:ext cx="1728193" cy="2940666"/>
          </a:xfrm>
          <a:custGeom>
            <a:avLst/>
            <a:gdLst/>
            <a:ahLst/>
            <a:cxnLst/>
            <a:rect l="l" t="t" r="r" b="b"/>
            <a:pathLst>
              <a:path w="3292922" h="6728001" extrusionOk="0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rgbClr val="BFBFB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7"/>
          <p:cNvSpPr txBox="1">
            <a:spLocks noGrp="1"/>
          </p:cNvSpPr>
          <p:nvPr>
            <p:ph type="body" idx="1"/>
          </p:nvPr>
        </p:nvSpPr>
        <p:spPr>
          <a:xfrm>
            <a:off x="0" y="164639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7"/>
          <p:cNvSpPr txBox="1">
            <a:spLocks noGrp="1"/>
          </p:cNvSpPr>
          <p:nvPr>
            <p:ph type="body" idx="2"/>
          </p:nvPr>
        </p:nvSpPr>
        <p:spPr>
          <a:xfrm>
            <a:off x="0" y="932724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  <a:defRPr sz="1400" b="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cs-CZ"/>
              <a:t>Zde bude nadpis nové kapitoly</a:t>
            </a:r>
            <a:br>
              <a:rPr lang="cs-CZ"/>
            </a:br>
            <a:endParaRPr lang="cs-CZ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2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#</a:t>
            </a:r>
            <a:r>
              <a:rPr lang="cs-CZ" err="1"/>
              <a:t>Hastag</a:t>
            </a:r>
            <a:r>
              <a:rPr lang="cs-CZ"/>
              <a:t> Konference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F05DAA2-6E2D-0A42-BFF1-955AE5C2F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7" y="977741"/>
            <a:ext cx="3623735" cy="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#Hastag Konference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  <p:sldLayoutId id="2147483665" r:id="rId10"/>
    <p:sldLayoutId id="2147483666" r:id="rId11"/>
    <p:sldLayoutId id="2147483667" r:id="rId12"/>
    <p:sldLayoutId id="2147483669" r:id="rId13"/>
    <p:sldLayoutId id="2147483670" r:id="rId14"/>
    <p:sldLayoutId id="214748366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oltynek@fi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mailto:binka@fss.muni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345317?fbclid=IwAR14_wEcbOlLHGwViPzVQpLlSAYnLKP2AuID4us3F26xiWMBInAn8Mux1k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karolinum.cz/knihy/foltynek-jak-se-vyhnout-plagiatorstvi-24022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cademicintegrity.eu/materials/" TargetMode="External"/><Relationship Id="rId5" Type="http://schemas.openxmlformats.org/officeDocument/2006/relationships/hyperlink" Target="https://www.academicintegrity.eu/wp/bridge-checklists/" TargetMode="External"/><Relationship Id="rId4" Type="http://schemas.openxmlformats.org/officeDocument/2006/relationships/hyperlink" Target="https://karolinum.cz/knihy/foltynek-jak-predchazet-plagiatorstvi-ve-studentskych-pracich-2408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de/deed.en" TargetMode="External"/><Relationship Id="rId3" Type="http://schemas.openxmlformats.org/officeDocument/2006/relationships/image" Target="../media/image8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2.0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9.tiff"/><Relationship Id="rId9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www.academicintegrity.eu/wp/materials/minister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278252"/>
            <a:ext cx="9097077" cy="24572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dirty="0"/>
              <a:t>Plagiátorství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735470"/>
            <a:ext cx="7570278" cy="741872"/>
          </a:xfrm>
        </p:spPr>
        <p:txBody>
          <a:bodyPr/>
          <a:lstStyle/>
          <a:p>
            <a:r>
              <a:rPr lang="cs-CZ"/>
              <a:t>Mgr. Tomáš Foltýnek, Ph.D.		</a:t>
            </a:r>
            <a:r>
              <a:rPr lang="cs-CZ">
                <a:hlinkClick r:id="rId3"/>
              </a:rPr>
              <a:t>foltynek@fi.muni.cz</a:t>
            </a:r>
            <a:endParaRPr lang="cs-CZ"/>
          </a:p>
          <a:p>
            <a:r>
              <a:rPr lang="cs-CZ"/>
              <a:t>Doc. Mgr. Bohuslav </a:t>
            </a:r>
            <a:r>
              <a:rPr lang="cs-CZ" err="1"/>
              <a:t>Binka</a:t>
            </a:r>
            <a:r>
              <a:rPr lang="cs-CZ"/>
              <a:t>, Ph.D.	</a:t>
            </a:r>
            <a:r>
              <a:rPr lang="cs-CZ">
                <a:hlinkClick r:id="rId4"/>
              </a:rPr>
              <a:t>binka@fss.muni.cz</a:t>
            </a:r>
            <a:r>
              <a:rPr lang="cs-CZ"/>
              <a:t> 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B49109-7820-2A4D-BC20-C8125460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CORE103 Akademická etika</a:t>
            </a:r>
          </a:p>
        </p:txBody>
      </p:sp>
      <p:sp>
        <p:nvSpPr>
          <p:cNvPr id="6" name="Google Shape;73;p1">
            <a:extLst>
              <a:ext uri="{FF2B5EF4-FFF2-40B4-BE49-F238E27FC236}">
                <a16:creationId xmlns:a16="http://schemas.microsoft.com/office/drawing/2014/main" id="{2079BE0E-5339-1B88-97CE-A6E5EB6FD2B3}"/>
              </a:ext>
            </a:extLst>
          </p:cNvPr>
          <p:cNvSpPr/>
          <p:nvPr/>
        </p:nvSpPr>
        <p:spPr>
          <a:xfrm>
            <a:off x="6706485" y="147640"/>
            <a:ext cx="5346032" cy="5297770"/>
          </a:xfrm>
          <a:prstGeom prst="ellipse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softEdge rad="317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C6D97-3290-3C94-6BF1-62441A63D331}"/>
              </a:ext>
            </a:extLst>
          </p:cNvPr>
          <p:cNvSpPr txBox="1"/>
          <p:nvPr/>
        </p:nvSpPr>
        <p:spPr>
          <a:xfrm>
            <a:off x="8610600" y="6571860"/>
            <a:ext cx="229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Midjourney /imagine </a:t>
            </a:r>
            <a:r>
              <a:rPr lang="cs-CZ" sz="1200" dirty="0" err="1"/>
              <a:t>plagiarism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9690" cy="704550"/>
          </a:xfrm>
        </p:spPr>
        <p:txBody>
          <a:bodyPr>
            <a:normAutofit fontScale="90000"/>
          </a:bodyPr>
          <a:lstStyle/>
          <a:p>
            <a:r>
              <a:rPr lang="cs-CZ" dirty="0"/>
              <a:t>Opakování: Ovlivňuje plagiátorství pravdu?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532966"/>
            <a:ext cx="8426115" cy="4643999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COPY(TRUE) = TRUE; </a:t>
            </a:r>
            <a:br>
              <a:rPr lang="en-GB" dirty="0"/>
            </a:br>
            <a:r>
              <a:rPr lang="en-GB" dirty="0"/>
              <a:t>COPY(FALSE) = FALSE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EDIT(COPY(TRUE)) </a:t>
            </a:r>
            <a:r>
              <a:rPr lang="en-GB" dirty="0">
                <a:sym typeface="Wingdings" pitchFamily="2" charset="2"/>
              </a:rPr>
              <a:t> FALSE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Autorství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Hodnocení akademiků na základě počtu publikací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Kariérní postup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Výzkumné granty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Rozdělování peněz na základě počtu publikací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 err="1"/>
              <a:t>Metastudie</a:t>
            </a:r>
            <a:endParaRPr lang="cs-CZ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C7D50F-3618-364B-8588-345C64C6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032" y="3297979"/>
            <a:ext cx="3294969" cy="356002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3363335-3DA5-5612-FD2B-B37E6DC0C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7837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BC2542-0951-DF47-AECD-0451F3C7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166" y="1532966"/>
            <a:ext cx="5211149" cy="459904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Opakování: Příčiny podvodného jednání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Tlak / Motiv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Potřebuji ukončit předmět/studium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Potřebuji více publikací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Příležitost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Nedostatečná detekce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Racionalizace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Dělají to všichni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Zhodnocení rizik a zisku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2DF1D5-EC75-A848-8D9F-F71EA44FDBC0}"/>
              </a:ext>
            </a:extLst>
          </p:cNvPr>
          <p:cNvSpPr txBox="1"/>
          <p:nvPr/>
        </p:nvSpPr>
        <p:spPr>
          <a:xfrm>
            <a:off x="10228729" y="6066606"/>
            <a:ext cx="249653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 err="1"/>
              <a:t>DavidBailey</a:t>
            </a:r>
            <a:r>
              <a:rPr lang="en-GB" sz="1333" dirty="0"/>
              <a:t> [</a:t>
            </a:r>
            <a:r>
              <a:rPr lang="en-GB" sz="1333" dirty="0">
                <a:hlinkClick r:id="rId3"/>
              </a:rPr>
              <a:t>CC BY-SA 4.0</a:t>
            </a:r>
            <a:r>
              <a:rPr lang="en-GB" sz="1333" dirty="0"/>
              <a:t>]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07C0980-1111-EA80-D93C-CB47AB820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24816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81F14E-F0CB-4FD9-92B0-AB6C26A7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plagiátorství?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645D0-7198-4565-9DE6-4EC1282A0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6A70CA-554E-4FA5-9ED0-8135B257D59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82CBD-C259-4700-8B08-06B859DBD3DA}"/>
              </a:ext>
            </a:extLst>
          </p:cNvPr>
          <p:cNvSpPr txBox="1"/>
          <p:nvPr/>
        </p:nvSpPr>
        <p:spPr>
          <a:xfrm>
            <a:off x="0" y="6581001"/>
            <a:ext cx="229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Midjourney /imagine </a:t>
            </a:r>
            <a:r>
              <a:rPr lang="cs-CZ" sz="1200" dirty="0" err="1"/>
              <a:t>plagiarism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387943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 č. 1 (2017)</a:t>
            </a:r>
            <a:endParaRPr/>
          </a:p>
        </p:txBody>
      </p:sp>
      <p:pic>
        <p:nvPicPr>
          <p:cNvPr id="289" name="Google Shape;28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1242" y="1342959"/>
            <a:ext cx="9146758" cy="482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 č. 1 (2017)</a:t>
            </a:r>
            <a:endParaRPr/>
          </a:p>
        </p:txBody>
      </p:sp>
      <p:pic>
        <p:nvPicPr>
          <p:cNvPr id="295" name="Google Shape;29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56403" y="1537970"/>
            <a:ext cx="8279194" cy="4627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 č. 1 (2017)</a:t>
            </a:r>
            <a:endParaRPr/>
          </a:p>
        </p:txBody>
      </p:sp>
      <p:pic>
        <p:nvPicPr>
          <p:cNvPr id="301" name="Google Shape;30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3258" y="1772817"/>
            <a:ext cx="9025485" cy="410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 č. 2 (2017)</a:t>
            </a:r>
            <a:endParaRPr/>
          </a:p>
        </p:txBody>
      </p:sp>
      <p:sp>
        <p:nvSpPr>
          <p:cNvPr id="307" name="Google Shape;307;p8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08" name="Google Shape;308;p8"/>
          <p:cNvPicPr preferRelativeResize="0"/>
          <p:nvPr/>
        </p:nvPicPr>
        <p:blipFill rotWithShape="1">
          <a:blip r:embed="rId3">
            <a:alphaModFix/>
          </a:blip>
          <a:srcRect t="3082"/>
          <a:stretch/>
        </p:blipFill>
        <p:spPr>
          <a:xfrm>
            <a:off x="885825" y="1301119"/>
            <a:ext cx="7704855" cy="499251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/>
          <p:nvPr/>
        </p:nvSpPr>
        <p:spPr>
          <a:xfrm>
            <a:off x="4898285" y="5697158"/>
            <a:ext cx="733460" cy="505892"/>
          </a:xfrm>
          <a:prstGeom prst="ellipse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8"/>
          <p:cNvSpPr/>
          <p:nvPr/>
        </p:nvSpPr>
        <p:spPr>
          <a:xfrm>
            <a:off x="818550" y="3737537"/>
            <a:ext cx="733460" cy="505892"/>
          </a:xfrm>
          <a:prstGeom prst="ellipse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8"/>
          <p:cNvSpPr/>
          <p:nvPr/>
        </p:nvSpPr>
        <p:spPr>
          <a:xfrm>
            <a:off x="5908441" y="3176054"/>
            <a:ext cx="733460" cy="505892"/>
          </a:xfrm>
          <a:prstGeom prst="ellipse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"/>
          <p:cNvSpPr txBox="1">
            <a:spLocks noGrp="1"/>
          </p:cNvSpPr>
          <p:nvPr>
            <p:ph type="body" idx="4294967295"/>
          </p:nvPr>
        </p:nvSpPr>
        <p:spPr>
          <a:xfrm>
            <a:off x="563670" y="2660650"/>
            <a:ext cx="11628329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Co si představíte pod pojmem </a:t>
            </a:r>
            <a:endParaRPr dirty="0">
              <a:solidFill>
                <a:srgbClr val="0000DC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 b="1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plagiátorství</a:t>
            </a:r>
            <a:r>
              <a:rPr lang="cs-CZ" sz="4000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solidFill>
                <a:srgbClr val="0000DC"/>
              </a:solidFill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2149054" y="2587625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8000" b="1" i="0" u="none" strike="noStrike" cap="none" dirty="0">
              <a:solidFill>
                <a:srgbClr val="0000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Definice plagiátorství</a:t>
            </a:r>
            <a:endParaRPr/>
          </a:p>
        </p:txBody>
      </p:sp>
      <p:sp>
        <p:nvSpPr>
          <p:cNvPr id="324" name="Google Shape;324;p11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800"/>
              <a:t>využití (myšlenek, obsahu, nebo struktury) jiného díla</a:t>
            </a:r>
            <a:br>
              <a:rPr lang="cs-CZ" sz="2800"/>
            </a:br>
            <a:r>
              <a:rPr lang="cs-CZ" sz="2800"/>
              <a:t>bez řádného uvedení odkazu na zdroj</a:t>
            </a:r>
            <a:br>
              <a:rPr lang="cs-CZ" sz="2800"/>
            </a:br>
            <a:r>
              <a:rPr lang="cs-CZ" sz="2800"/>
              <a:t>k získání určité výhody tam, kde se očekává původní dílo</a:t>
            </a:r>
            <a:endParaRPr sz="2800"/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/>
              <a:t>the use of ideas, content, or structures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/>
              <a:t>without appropriately acknowledging the source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r>
              <a:rPr lang="cs-CZ" sz="2800"/>
              <a:t>to benefit in a setting where originality is expected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None/>
            </a:pPr>
            <a:r>
              <a:rPr lang="cs-CZ" sz="1800"/>
              <a:t>Foltýnek, T., Meuschke, N., &amp; Gipp, B. (2019). Academic Plagiarism Detection: A Systematic Literature Review. </a:t>
            </a:r>
            <a:r>
              <a:rPr lang="cs-CZ" sz="1800" i="1"/>
              <a:t>ACM Comput. Surv</a:t>
            </a:r>
            <a:r>
              <a:rPr lang="cs-CZ" sz="1800"/>
              <a:t>., 52(6), 112:1--112:42. </a:t>
            </a:r>
            <a:r>
              <a:rPr lang="cs-CZ" sz="1800" u="sng">
                <a:solidFill>
                  <a:schemeClr val="hlink"/>
                </a:solidFill>
                <a:hlinkClick r:id="rId3"/>
              </a:rPr>
              <a:t>https://doi.org/10.1145/3345317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endParaRPr sz="222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>
                <a:latin typeface="Calibri"/>
                <a:ea typeface="Calibri"/>
                <a:cs typeface="Calibri"/>
                <a:sym typeface="Calibri"/>
              </a:rPr>
              <a:t>Definice plagiátorství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Obecná definice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b="1" dirty="0"/>
              <a:t>Využití jiných zdrojů bez jejich řádného uvedení</a:t>
            </a:r>
            <a:endParaRPr dirty="0"/>
          </a:p>
          <a:p>
            <a:pPr marL="228600" lvl="0" indent="-76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Typicky zahrnuje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Použití práce někoho jiného a její prezentování jako práce vlastní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Nesprávné citování a odkazování na práci někoho jiného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Okopírování tabulek, obrázků, grafů atd. bez uvedení zdroje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Nepřiznání cizího přispění k prezentované práci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 err="1"/>
              <a:t>Autoplagiátorství</a:t>
            </a:r>
            <a:r>
              <a:rPr lang="cs-CZ" dirty="0"/>
              <a:t> (opětovné využití vlastního díla)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Může být úmyslné či neúmyslné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A94E-4390-46CA-8339-223F332C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/>
          <a:lstStyle/>
          <a:p>
            <a:r>
              <a:rPr lang="cs-CZ" dirty="0"/>
              <a:t>Opakování: Norimberský kodex (1947)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D4A3-58B5-4396-81B9-E15065CB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2976"/>
            <a:ext cx="10515600" cy="507802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První kodifikace </a:t>
            </a:r>
            <a:r>
              <a:rPr lang="cs-CZ" sz="1400" b="1" dirty="0">
                <a:solidFill>
                  <a:srgbClr val="0000DC"/>
                </a:solidFill>
              </a:rPr>
              <a:t>etických zásad výzkumu na lidech</a:t>
            </a:r>
            <a:r>
              <a:rPr lang="cs-CZ" sz="1400" dirty="0"/>
              <a:t>; Reakce na výzkumy prováděné nacisty během 2. světové války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b="1" dirty="0">
                <a:solidFill>
                  <a:srgbClr val="0000DC"/>
                </a:solidFill>
              </a:rPr>
              <a:t>Dobrovolný souhlas </a:t>
            </a:r>
            <a:r>
              <a:rPr lang="cs-CZ" sz="1400" dirty="0"/>
              <a:t>lidské osoby je absolutně nevyhnutelný.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Pokus by měl být takový, aby přinesl </a:t>
            </a:r>
            <a:r>
              <a:rPr lang="cs-CZ" sz="1400" b="1" dirty="0">
                <a:solidFill>
                  <a:srgbClr val="0000DC"/>
                </a:solidFill>
              </a:rPr>
              <a:t>plodné výsledky </a:t>
            </a:r>
            <a:r>
              <a:rPr lang="cs-CZ" sz="1400" dirty="0"/>
              <a:t>pro dobro společnosti, nebyl zjistitelný jinými metodami nebo studijními prostředky a neměl by být ve své podstatě náhodný a zbytečný.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Pokus by měl být navržen a založen na výsledcích experimentů na zvířatech a na znalosti přirozené historie onemocnění nebo jiného studovaného problému tak, aby </a:t>
            </a:r>
            <a:r>
              <a:rPr lang="cs-CZ" sz="1400" b="1" dirty="0">
                <a:solidFill>
                  <a:srgbClr val="0000DC"/>
                </a:solidFill>
              </a:rPr>
              <a:t>očekávané výsledky ospravedlňovaly provádění pokusu</a:t>
            </a:r>
            <a:r>
              <a:rPr lang="cs-CZ" sz="1400" dirty="0"/>
              <a:t>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Pokus by měl být prováděn tak, aby </a:t>
            </a:r>
            <a:r>
              <a:rPr lang="cs-CZ" sz="1400" b="1" dirty="0">
                <a:solidFill>
                  <a:srgbClr val="0000DC"/>
                </a:solidFill>
              </a:rPr>
              <a:t>se zabránilo veškerému zbytečnému tělesnému a duševnímu utrpení a zranění</a:t>
            </a:r>
            <a:r>
              <a:rPr lang="cs-CZ" sz="1400" dirty="0"/>
              <a:t>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Neměl by být prováděn </a:t>
            </a:r>
            <a:r>
              <a:rPr lang="cs-CZ" sz="1400" b="1" dirty="0">
                <a:solidFill>
                  <a:srgbClr val="0000DC"/>
                </a:solidFill>
              </a:rPr>
              <a:t>žádný pokus, pokud lze předpokládat, že dojde ke smrti nebo poranění</a:t>
            </a:r>
            <a:r>
              <a:rPr lang="cs-CZ" sz="1400" dirty="0"/>
              <a:t>. Snad kromě pokusů, kde experimentující lékaři slouží jako pokusné objekty.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b="1" dirty="0">
                <a:solidFill>
                  <a:srgbClr val="0000DC"/>
                </a:solidFill>
              </a:rPr>
              <a:t>Stupeň rizika</a:t>
            </a:r>
            <a:r>
              <a:rPr lang="cs-CZ" sz="1400" dirty="0"/>
              <a:t>, které je třeba podstoupit, by nikdy neměl překročit míru určenou </a:t>
            </a:r>
            <a:r>
              <a:rPr lang="cs-CZ" sz="1400" b="1" dirty="0">
                <a:solidFill>
                  <a:srgbClr val="0000DC"/>
                </a:solidFill>
              </a:rPr>
              <a:t>humanitárním významem problému</a:t>
            </a:r>
            <a:r>
              <a:rPr lang="cs-CZ" sz="1400" dirty="0"/>
              <a:t>, který má být pokusem vyřešen.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Měly by být provedeny vhodné přípravy a zajištěno náležité </a:t>
            </a:r>
            <a:r>
              <a:rPr lang="cs-CZ" sz="1400" b="1" dirty="0">
                <a:solidFill>
                  <a:srgbClr val="0000DC"/>
                </a:solidFill>
              </a:rPr>
              <a:t>vybavení na ochranu účastníků </a:t>
            </a:r>
            <a:r>
              <a:rPr lang="cs-CZ" sz="1400" dirty="0"/>
              <a:t>pokusu proti sebemenší možnosti zranění, zdravotního postižení nebo smrti.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Pokus by měly provádět pouze </a:t>
            </a:r>
            <a:r>
              <a:rPr lang="cs-CZ" sz="1400" b="1" dirty="0">
                <a:solidFill>
                  <a:srgbClr val="0000DC"/>
                </a:solidFill>
              </a:rPr>
              <a:t>vědecky kvalifikované osoby</a:t>
            </a:r>
            <a:r>
              <a:rPr lang="cs-CZ" sz="1400" dirty="0"/>
              <a:t>. Měl by být vyžadován nejvyšší stupeň dovedností a péče při všech fázích pokusu u všech účastníků pokusu.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Během pokusu by měl mít účastník </a:t>
            </a:r>
            <a:r>
              <a:rPr lang="cs-CZ" sz="1400" b="1" dirty="0">
                <a:solidFill>
                  <a:srgbClr val="0000DC"/>
                </a:solidFill>
              </a:rPr>
              <a:t>možnost pokus ukončit</a:t>
            </a:r>
            <a:r>
              <a:rPr lang="cs-CZ" sz="1400" dirty="0"/>
              <a:t>, pokud se dostal do takového tělesného nebo duševního stavu, kdy mu pokračování v pokusu přijde nemožné.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1400" dirty="0"/>
              <a:t>Odpovědný </a:t>
            </a:r>
            <a:r>
              <a:rPr lang="cs-CZ" sz="1400" b="1" dirty="0">
                <a:solidFill>
                  <a:srgbClr val="0000DC"/>
                </a:solidFill>
              </a:rPr>
              <a:t>vědec musí být připravený ukončit pokus</a:t>
            </a:r>
            <a:r>
              <a:rPr lang="cs-CZ" sz="1400" dirty="0"/>
              <a:t> v kterékoli fázi, má-li, na základě svých nejlepších zkušeností, důvod věřit, že by pokračování v pokusu mohlo mít za následek zranění, postižení nebo smrt pokusného objektu.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29DF9-08ED-42E9-B1E5-B692DD57C9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CORE103 Akademická etika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09F65-A950-4D2B-8FA7-3BB1FECFE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5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Co není plagiátorství</a:t>
            </a:r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Zdroj nemusíme uvádět u: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Všeobecně známých informací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Informací všeobecně známých v rámci daného oboru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Cizí přispění, které neovlivňuje obsah a myšlenky: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Jazyková korektura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Typografická korektura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Formátování práce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Autorský zákon</a:t>
            </a:r>
            <a:endParaRPr/>
          </a:p>
        </p:txBody>
      </p:sp>
      <p:sp>
        <p:nvSpPr>
          <p:cNvPr id="343" name="Google Shape;343;p1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/>
              <a:t>Do práva autorského nezasahuje ten, kdo</a:t>
            </a:r>
            <a:endParaRPr i="1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/>
              <a:t>užije v odůvodněné míře výňatky ze zveřejněných děl jiných autorů ve svém díle,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/>
              <a:t>užije výňatky z díla nebo drobná celá díla pro účely kritiky nebo recenze … a užití bude v souladu s poctivými zvyklostmi a v rozsahu vyžadovaném konkrétním účelem,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LcParenR"/>
            </a:pPr>
            <a:r>
              <a:rPr lang="cs-CZ" i="1"/>
              <a:t>užije dílo při vyučování pro ilustrační účel nebo při vědeckém výzkumu … a nepřesáhne rozsah odpovídající sledovanému účelu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b="1"/>
              <a:t>Vždy se musí uvést: </a:t>
            </a:r>
            <a:r>
              <a:rPr lang="cs-CZ"/>
              <a:t>jméno autora, název díla a pramen 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sz="1800"/>
              <a:t>(121/2000 Sb. Autorský zákon)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A7DD-869C-4DCF-9F19-988EBD34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Citace a </a:t>
            </a:r>
            <a:br>
              <a:rPr lang="cs-CZ" dirty="0"/>
            </a:br>
            <a:r>
              <a:rPr lang="cs-CZ" dirty="0"/>
              <a:t>práce se zdroji</a:t>
            </a:r>
            <a:br>
              <a:rPr lang="cs-CZ" dirty="0"/>
            </a:br>
            <a:endParaRPr lang="cs-CZ" dirty="0"/>
          </a:p>
        </p:txBody>
      </p:sp>
      <p:sp>
        <p:nvSpPr>
          <p:cNvPr id="348" name="Google Shape;348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067CB1-8A2B-4769-86C9-FB4F8C50065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"/>
          <p:cNvSpPr txBox="1">
            <a:spLocks noGrp="1"/>
          </p:cNvSpPr>
          <p:nvPr>
            <p:ph type="body" idx="4294967295"/>
          </p:nvPr>
        </p:nvSpPr>
        <p:spPr>
          <a:xfrm>
            <a:off x="3569919" y="2652713"/>
            <a:ext cx="6347767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</a:pPr>
            <a:r>
              <a:rPr lang="cs-CZ" sz="4000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Proč je potřeba uvádět odkazy na zdroje, </a:t>
            </a:r>
            <a:br>
              <a:rPr lang="cs-CZ" sz="4000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4000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které jsme používali?</a:t>
            </a:r>
            <a:endParaRPr dirty="0">
              <a:solidFill>
                <a:srgbClr val="0000DC"/>
              </a:solidFill>
            </a:endParaRPr>
          </a:p>
        </p:txBody>
      </p:sp>
      <p:sp>
        <p:nvSpPr>
          <p:cNvPr id="357" name="Google Shape;357;p16"/>
          <p:cNvSpPr/>
          <p:nvPr/>
        </p:nvSpPr>
        <p:spPr>
          <a:xfrm>
            <a:off x="2274314" y="2579574"/>
            <a:ext cx="914400" cy="91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8000" b="1" i="0" u="none" strike="noStrike" cap="none" dirty="0">
              <a:solidFill>
                <a:srgbClr val="0000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Proč citovat a uvádět zdroje?</a:t>
            </a:r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Důvěryhodnost autora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Ocenění práce ostatních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Umožnit čtenářům dohledat původní zdroje a informace v nich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Prevence plagiátorství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Práce se zdroji – základní pojmy</a:t>
            </a:r>
            <a:endParaRPr/>
          </a:p>
        </p:txBody>
      </p:sp>
      <p:sp>
        <p:nvSpPr>
          <p:cNvPr id="369" name="Google Shape;369;p18"/>
          <p:cNvSpPr txBox="1">
            <a:spLocks noGrp="1"/>
          </p:cNvSpPr>
          <p:nvPr>
            <p:ph type="body" idx="1"/>
          </p:nvPr>
        </p:nvSpPr>
        <p:spPr>
          <a:xfrm>
            <a:off x="838199" y="1532967"/>
            <a:ext cx="10948793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(Doslovná) citace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Parafráze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Odkaz (= reference</a:t>
            </a:r>
            <a:r>
              <a:rPr lang="cs-CZ" dirty="0"/>
              <a:t> = </a:t>
            </a:r>
            <a:r>
              <a:rPr lang="cs-CZ" i="1" dirty="0"/>
              <a:t>citace</a:t>
            </a:r>
            <a:r>
              <a:rPr lang="cs-CZ" dirty="0"/>
              <a:t>)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= odkaz v textu, kterým odkazujeme na použitý zdroj uvedený v soupisu literatury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V půlnočním království se nesmí zpívat </a:t>
            </a:r>
            <a:r>
              <a:rPr lang="cs-CZ" dirty="0">
                <a:solidFill>
                  <a:srgbClr val="0000DC"/>
                </a:solidFill>
              </a:rPr>
              <a:t>(Zeman, 1952).</a:t>
            </a:r>
            <a:endParaRPr dirty="0">
              <a:solidFill>
                <a:srgbClr val="0000DC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i="1" dirty="0"/>
              <a:t>Bibliografický záznam (= bibliografická citace = bibliografie)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 dirty="0"/>
              <a:t>	</a:t>
            </a:r>
            <a:r>
              <a:rPr lang="cs-CZ" dirty="0"/>
              <a:t>= záznam daného citovaného zdroje, který obsahuje údaje o něm, které 	potřebujeme k jeho identifikaci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Jsou uspořádané podle používaného citačního stylu v seznamu použité literatury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cs-CZ" dirty="0">
                <a:solidFill>
                  <a:srgbClr val="0000DC"/>
                </a:solidFill>
              </a:rPr>
              <a:t>ZEMAN, Bořivoj. </a:t>
            </a:r>
            <a:r>
              <a:rPr lang="cs-CZ" i="1" dirty="0">
                <a:solidFill>
                  <a:srgbClr val="0000DC"/>
                </a:solidFill>
              </a:rPr>
              <a:t>Pyšná princezna</a:t>
            </a:r>
            <a:r>
              <a:rPr lang="cs-CZ" dirty="0">
                <a:solidFill>
                  <a:srgbClr val="0000DC"/>
                </a:solidFill>
              </a:rPr>
              <a:t>. Praha, 1952.</a:t>
            </a:r>
            <a:endParaRPr dirty="0">
              <a:solidFill>
                <a:srgbClr val="0000DC"/>
              </a:solidFill>
            </a:endParaRPr>
          </a:p>
          <a:p>
            <a:pPr marL="457200" lvl="1" indent="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Jak využít cizí text ve vlastním textu</a:t>
            </a:r>
            <a:endParaRPr/>
          </a:p>
        </p:txBody>
      </p:sp>
      <p:sp>
        <p:nvSpPr>
          <p:cNvPr id="375" name="Google Shape;375;p19"/>
          <p:cNvSpPr txBox="1">
            <a:spLocks noGrp="1"/>
          </p:cNvSpPr>
          <p:nvPr>
            <p:ph type="body" idx="1"/>
          </p:nvPr>
        </p:nvSpPr>
        <p:spPr>
          <a:xfrm>
            <a:off x="609600" y="2108199"/>
            <a:ext cx="5384800" cy="40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 dirty="0"/>
              <a:t>Doslovná citace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= převzetí obsahu slovo od slova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vyznačená (uvozovky nebo kurziva)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používáme minimálně, pouze v nezbytných případech</a:t>
            </a:r>
            <a:endParaRPr dirty="0"/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400" dirty="0"/>
              <a:t>Švec říká: </a:t>
            </a:r>
            <a:r>
              <a:rPr lang="cs-CZ" sz="2400" dirty="0">
                <a:solidFill>
                  <a:srgbClr val="0000DC"/>
                </a:solidFill>
              </a:rPr>
              <a:t>„</a:t>
            </a:r>
            <a:r>
              <a:rPr lang="cs-CZ" sz="2400" i="1" dirty="0">
                <a:solidFill>
                  <a:srgbClr val="0000DC"/>
                </a:solidFill>
              </a:rPr>
              <a:t>Nejsi zdejší, viď? Jinak bys věděl, že je u nás v Půlnočním království zakázáno zpívat!“ </a:t>
            </a:r>
            <a:r>
              <a:rPr lang="cs-CZ" sz="2400" dirty="0">
                <a:solidFill>
                  <a:schemeClr val="dk1"/>
                </a:solidFill>
              </a:rPr>
              <a:t>(Zeman, 1952)</a:t>
            </a:r>
            <a:endParaRPr dirty="0"/>
          </a:p>
        </p:txBody>
      </p:sp>
      <p:sp>
        <p:nvSpPr>
          <p:cNvPr id="376" name="Google Shape;376;p19"/>
          <p:cNvSpPr txBox="1">
            <a:spLocks noGrp="1"/>
          </p:cNvSpPr>
          <p:nvPr>
            <p:ph type="body" idx="2"/>
          </p:nvPr>
        </p:nvSpPr>
        <p:spPr>
          <a:xfrm>
            <a:off x="6197600" y="2108199"/>
            <a:ext cx="5384800" cy="40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i="1" dirty="0"/>
              <a:t>Parafráze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= vlastními slovy myšlenky jiných autorů, neměníme původní význam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/>
              <a:t>v textu nevyznačujeme</a:t>
            </a:r>
            <a:endParaRPr dirty="0"/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0066B3"/>
              </a:solidFill>
            </a:endParaRPr>
          </a:p>
          <a:p>
            <a:pPr marL="5715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sz="2400" dirty="0">
                <a:solidFill>
                  <a:srgbClr val="0000DC"/>
                </a:solidFill>
              </a:rPr>
              <a:t>Švec poznal, že král Miroslav je cizinec, protože neví, že v Půlnočním království není zpěv povolen </a:t>
            </a:r>
            <a:r>
              <a:rPr lang="cs-CZ" sz="2400" dirty="0">
                <a:solidFill>
                  <a:schemeClr val="dk1"/>
                </a:solidFill>
              </a:rPr>
              <a:t>(Zeman, 1952).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377" name="Google Shape;377;p19" descr="Uvozovky se souvislou výpl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5200" y="1117599"/>
            <a:ext cx="9906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9" descr="Myšlenka se souvislou výplní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3200" y="1184273"/>
            <a:ext cx="923926" cy="9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9"/>
          <p:cNvSpPr/>
          <p:nvPr/>
        </p:nvSpPr>
        <p:spPr>
          <a:xfrm>
            <a:off x="7372212" y="5895331"/>
            <a:ext cx="4413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(Zdroj: Pyšná princezna, 1952)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Citační styl</a:t>
            </a:r>
            <a:endParaRPr/>
          </a:p>
        </p:txBody>
      </p:sp>
      <p:sp>
        <p:nvSpPr>
          <p:cNvPr id="385" name="Google Shape;385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= soubor formálních pravidel pro citování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Určuje, jak mají vypadat odkazy, bibliografický záznam, seznam literatury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Určuje obsah položek, jejich pořadí, formátování,…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Existuje velké množství stylů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Volba stylu záleží na „zadavateli“ textu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V jedné práci vždy jen jeden citační styl!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386" name="Google Shape;386;p20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page </a:t>
            </a:r>
            <a:fld id="{00000000-1234-1234-1234-123412341234}" type="slidenum">
              <a:rPr lang="cs-CZ" smtClean="0"/>
              <a:pPr/>
              <a:t>27</a:t>
            </a:fld>
            <a:endParaRPr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0"/>
          <p:cNvSpPr txBox="1">
            <a:spLocks noGrp="1"/>
          </p:cNvSpPr>
          <p:nvPr>
            <p:ph type="body" idx="1"/>
          </p:nvPr>
        </p:nvSpPr>
        <p:spPr>
          <a:xfrm>
            <a:off x="0" y="164639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cs-CZ" b="1" dirty="0">
                <a:solidFill>
                  <a:srgbClr val="0000DC"/>
                </a:solidFill>
                <a:latin typeface="Calibri"/>
                <a:ea typeface="Calibri"/>
                <a:cs typeface="Calibri"/>
                <a:sym typeface="Calibri"/>
              </a:rPr>
              <a:t>Tři „O“ proti plagiátorství</a:t>
            </a:r>
            <a:endParaRPr b="1" dirty="0">
              <a:solidFill>
                <a:srgbClr val="0000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50"/>
          <p:cNvGrpSpPr/>
          <p:nvPr/>
        </p:nvGrpSpPr>
        <p:grpSpPr>
          <a:xfrm>
            <a:off x="4170959" y="1262814"/>
            <a:ext cx="3850082" cy="1077939"/>
            <a:chOff x="1459498" y="3677741"/>
            <a:chExt cx="5089609" cy="1077939"/>
          </a:xfrm>
        </p:grpSpPr>
        <p:sp>
          <p:nvSpPr>
            <p:cNvPr id="659" name="Google Shape;659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50"/>
            <p:cNvSpPr txBox="1"/>
            <p:nvPr/>
          </p:nvSpPr>
          <p:spPr>
            <a:xfrm>
              <a:off x="1459498" y="3677741"/>
              <a:ext cx="5089609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rgbClr val="0000DC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dlišit převzaté myšlenky od vlastních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1" name="Google Shape;661;p50"/>
          <p:cNvGrpSpPr/>
          <p:nvPr/>
        </p:nvGrpSpPr>
        <p:grpSpPr>
          <a:xfrm>
            <a:off x="785523" y="2793609"/>
            <a:ext cx="3032372" cy="1610783"/>
            <a:chOff x="2442874" y="4478681"/>
            <a:chExt cx="2465834" cy="1610783"/>
          </a:xfrm>
        </p:grpSpPr>
        <p:sp>
          <p:nvSpPr>
            <p:cNvPr id="662" name="Google Shape;662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50"/>
            <p:cNvSpPr txBox="1"/>
            <p:nvPr/>
          </p:nvSpPr>
          <p:spPr>
            <a:xfrm>
              <a:off x="2442874" y="4704469"/>
              <a:ext cx="233696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rgbClr val="0000DC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značit původní zdroj tak, aby se dal dohledat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50"/>
          <p:cNvSpPr/>
          <p:nvPr/>
        </p:nvSpPr>
        <p:spPr>
          <a:xfrm>
            <a:off x="3750805" y="3434263"/>
            <a:ext cx="914400" cy="706260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50"/>
          <p:cNvSpPr txBox="1">
            <a:spLocks noGrp="1"/>
          </p:cNvSpPr>
          <p:nvPr>
            <p:ph type="body" idx="2"/>
          </p:nvPr>
        </p:nvSpPr>
        <p:spPr>
          <a:xfrm>
            <a:off x="0" y="932724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476"/>
              </a:buClr>
              <a:buSzPts val="1400"/>
              <a:buNone/>
            </a:pPr>
            <a:endParaRPr/>
          </a:p>
        </p:txBody>
      </p:sp>
      <p:grpSp>
        <p:nvGrpSpPr>
          <p:cNvPr id="666" name="Google Shape;666;p50"/>
          <p:cNvGrpSpPr/>
          <p:nvPr/>
        </p:nvGrpSpPr>
        <p:grpSpPr>
          <a:xfrm>
            <a:off x="6607808" y="1982062"/>
            <a:ext cx="3811928" cy="2093993"/>
            <a:chOff x="2551706" y="4478681"/>
            <a:chExt cx="3045718" cy="2093993"/>
          </a:xfrm>
        </p:grpSpPr>
        <p:sp>
          <p:nvSpPr>
            <p:cNvPr id="667" name="Google Shape;667;p5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76747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50"/>
            <p:cNvSpPr txBox="1"/>
            <p:nvPr/>
          </p:nvSpPr>
          <p:spPr>
            <a:xfrm>
              <a:off x="3260458" y="5618567"/>
              <a:ext cx="2336966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800" b="1" dirty="0">
                  <a:solidFill>
                    <a:srgbClr val="0000DC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cs-CZ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dkázat na původní zdroj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9" name="Google Shape;669;p50" descr="Myšlenková bubli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720" y="2084852"/>
            <a:ext cx="1391659" cy="139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0" descr="Kontrolní sezn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8622" y="35443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0"/>
          <p:cNvSpPr txBox="1"/>
          <p:nvPr/>
        </p:nvSpPr>
        <p:spPr>
          <a:xfrm>
            <a:off x="8800564" y="540914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5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Užitečné materiály</a:t>
            </a:r>
            <a:endParaRPr/>
          </a:p>
        </p:txBody>
      </p:sp>
      <p:sp>
        <p:nvSpPr>
          <p:cNvPr id="677" name="Google Shape;677;p51"/>
          <p:cNvSpPr txBox="1">
            <a:spLocks noGrp="1"/>
          </p:cNvSpPr>
          <p:nvPr>
            <p:ph type="body" idx="1"/>
          </p:nvPr>
        </p:nvSpPr>
        <p:spPr>
          <a:xfrm>
            <a:off x="221225" y="1825625"/>
            <a:ext cx="5397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Jak se vyhnout plagiátorství: Příručka pro studenty</a:t>
            </a:r>
            <a:br>
              <a:rPr lang="cs-CZ"/>
            </a:br>
            <a:r>
              <a:rPr lang="cs-CZ" u="sng">
                <a:solidFill>
                  <a:schemeClr val="hlink"/>
                </a:solidFill>
                <a:hlinkClick r:id="rId3"/>
              </a:rPr>
              <a:t>https://karolinum.cz/knihy/foltynek-jak-se-vyhnout-plagiatorstvi-24022</a:t>
            </a:r>
            <a:r>
              <a:rPr lang="cs-CZ"/>
              <a:t> 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Jak předcházet plagiátorství ve studentských pracích </a:t>
            </a:r>
            <a:r>
              <a:rPr lang="cs-CZ" u="sng">
                <a:solidFill>
                  <a:schemeClr val="hlink"/>
                </a:solidFill>
                <a:hlinkClick r:id="rId4"/>
              </a:rPr>
              <a:t>https://karolinum.cz/knihy/foltynek-jak-predchazet-plagiatorstvi-ve-studentskych-pracich-24082</a:t>
            </a:r>
            <a:endParaRPr/>
          </a:p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Checklisty pro etické psaní závěrečných prací </a:t>
            </a:r>
            <a:r>
              <a:rPr lang="cs-CZ" u="sng">
                <a:solidFill>
                  <a:schemeClr val="hlink"/>
                </a:solidFill>
                <a:hlinkClick r:id="rId5"/>
              </a:rPr>
              <a:t>https://www.academicintegrity.eu/wp/bridge-checklists/</a:t>
            </a:r>
            <a:r>
              <a:rPr lang="cs-CZ"/>
              <a:t> </a:t>
            </a:r>
            <a:endParaRPr/>
          </a:p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/>
              <a:t>Databáze vzdělávacích materiálů ENAI </a:t>
            </a:r>
            <a:r>
              <a:rPr lang="cs-CZ" u="sng">
                <a:solidFill>
                  <a:schemeClr val="hlink"/>
                </a:solidFill>
                <a:hlinkClick r:id="rId6"/>
              </a:rPr>
              <a:t>https://academicintegrity.eu/materials/</a:t>
            </a:r>
            <a:r>
              <a:rPr lang="cs-CZ"/>
              <a:t> </a:t>
            </a:r>
            <a:endParaRPr/>
          </a:p>
        </p:txBody>
      </p:sp>
      <p:pic>
        <p:nvPicPr>
          <p:cNvPr id="678" name="Google Shape;678;p51" descr="Jak se vyhnout plagiátorství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5199" y="1903525"/>
            <a:ext cx="3067693" cy="43513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79" name="Google Shape;679;p51" descr="Jak předcházet plagiátorství ve studentských prací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8100" y="1886247"/>
            <a:ext cx="3067700" cy="435025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63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A94E-4390-46CA-8339-223F332C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Opakování: </a:t>
            </a:r>
            <a:r>
              <a:rPr lang="cs-CZ" dirty="0" err="1"/>
              <a:t>Belmontská</a:t>
            </a:r>
            <a:r>
              <a:rPr lang="cs-CZ" dirty="0"/>
              <a:t> zpráva (1978)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D4A3-58B5-4396-81B9-E15065CB7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Reakce na „</a:t>
            </a:r>
            <a:r>
              <a:rPr lang="en-GB" dirty="0"/>
              <a:t>Tuskegee </a:t>
            </a:r>
            <a:r>
              <a:rPr lang="en-GB" dirty="0" err="1"/>
              <a:t>Syphyllis</a:t>
            </a:r>
            <a:r>
              <a:rPr lang="en-GB" dirty="0"/>
              <a:t> Study v USA </a:t>
            </a:r>
            <a:r>
              <a:rPr lang="cs-CZ" dirty="0"/>
              <a:t>“ (1972)</a:t>
            </a:r>
          </a:p>
          <a:p>
            <a:pPr lvl="1"/>
            <a:r>
              <a:rPr lang="cs-CZ" dirty="0"/>
              <a:t>Zkoumání průběhu </a:t>
            </a:r>
            <a:r>
              <a:rPr lang="cs-CZ" dirty="0" err="1"/>
              <a:t>syfilitidy</a:t>
            </a:r>
            <a:r>
              <a:rPr lang="cs-CZ" dirty="0"/>
              <a:t> na </a:t>
            </a:r>
            <a:r>
              <a:rPr lang="cs-CZ" dirty="0" err="1"/>
              <a:t>afroameričanech</a:t>
            </a:r>
            <a:r>
              <a:rPr lang="cs-CZ" dirty="0"/>
              <a:t>, kterým nebyl podán penicilin</a:t>
            </a:r>
          </a:p>
          <a:p>
            <a:endParaRPr lang="cs-CZ" dirty="0"/>
          </a:p>
          <a:p>
            <a:r>
              <a:rPr lang="cs-CZ" dirty="0"/>
              <a:t>Základní principy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Úcta k lidem</a:t>
            </a:r>
            <a:r>
              <a:rPr lang="cs-CZ" dirty="0"/>
              <a:t>: Respekt lidské autonomie, důstojnost účastníků výzkumu</a:t>
            </a:r>
          </a:p>
          <a:p>
            <a:pPr lvl="2"/>
            <a:r>
              <a:rPr lang="cs-CZ" dirty="0"/>
              <a:t>Anonymita, důvěrnost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Užitečnost</a:t>
            </a:r>
            <a:r>
              <a:rPr lang="cs-CZ" dirty="0"/>
              <a:t>: Maximalizovat přínosy výzkumu, minimalizovat rizika pro účastníky, požadavek neškodit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Spravedlivost</a:t>
            </a:r>
            <a:r>
              <a:rPr lang="cs-CZ" dirty="0"/>
              <a:t>: férovost při výběru subjektů, rovnost</a:t>
            </a:r>
          </a:p>
          <a:p>
            <a:pPr lvl="1"/>
            <a:endParaRPr lang="cs-CZ" dirty="0"/>
          </a:p>
          <a:p>
            <a:r>
              <a:rPr lang="cs-CZ" dirty="0"/>
              <a:t>Vodítko pro posuzování výzkumu etickými komisemi</a:t>
            </a:r>
          </a:p>
          <a:p>
            <a:r>
              <a:rPr lang="cs-CZ" dirty="0"/>
              <a:t>Základní principy shodné s dalšími dokumenty</a:t>
            </a:r>
          </a:p>
          <a:p>
            <a:pPr lvl="1"/>
            <a:r>
              <a:rPr lang="cs-CZ" dirty="0"/>
              <a:t>Ženevská deklarace (1947), Helsinská deklarace (1964),…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29DF9-08ED-42E9-B1E5-B692DD57C9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CORE103 Akademická etika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09F65-A950-4D2B-8FA7-3BB1FECFE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15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"/>
          <p:cNvSpPr txBox="1">
            <a:spLocks noGrp="1"/>
          </p:cNvSpPr>
          <p:nvPr>
            <p:ph type="body" idx="1"/>
          </p:nvPr>
        </p:nvSpPr>
        <p:spPr>
          <a:xfrm>
            <a:off x="5447928" y="1052736"/>
            <a:ext cx="6096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cs-CZ"/>
              <a:t>Kde je hranice plagiátorsví?</a:t>
            </a:r>
            <a:endParaRPr/>
          </a:p>
        </p:txBody>
      </p:sp>
      <p:sp>
        <p:nvSpPr>
          <p:cNvPr id="392" name="Google Shape;392;p21"/>
          <p:cNvSpPr txBox="1">
            <a:spLocks noGrp="1"/>
          </p:cNvSpPr>
          <p:nvPr>
            <p:ph type="body" idx="2"/>
          </p:nvPr>
        </p:nvSpPr>
        <p:spPr>
          <a:xfrm>
            <a:off x="5735960" y="3212976"/>
            <a:ext cx="6096000" cy="326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Autoři: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Tomáš Foltýnek</a:t>
            </a:r>
            <a:endParaRPr sz="1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Dita Henek Dlabolová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Irene Glendinning / Coventry University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 b="1"/>
              <a:t>Ansgar Schäfer / Universität Konstanz</a:t>
            </a:r>
            <a:endParaRPr sz="1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Reference: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Impact of Policies for Plagiarism in Higher Education across Europe – projekt LLP/Erasmus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European Network for Academic Integrity – projekt Erasmus+ Strategic Partnerships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600"/>
              <a:t>CRP 2020 Prevence plagiátorství. Podpořeno MŠMT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Kde je hranice plagiátorství?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Nyní projdeme 8 scénářů.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Pro každý platí, že </a:t>
            </a:r>
            <a:r>
              <a:rPr lang="cs-CZ" u="sng"/>
              <a:t>40 % studentské práce se shoduje</a:t>
            </a:r>
            <a:r>
              <a:rPr lang="cs-CZ"/>
              <a:t> s jinými zdroji.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Pro každý příklad si rozmyslete, zda se jedná o: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Je závažné plagiátorství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Je plagiátorství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Nejste si jistí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Není plagiátorství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3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04" name="Google Shape;404;p2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1</a:t>
            </a:r>
            <a:endParaRPr/>
          </a:p>
        </p:txBody>
      </p:sp>
      <p:sp>
        <p:nvSpPr>
          <p:cNvPr id="405" name="Google Shape;405;p23"/>
          <p:cNvSpPr/>
          <p:nvPr/>
        </p:nvSpPr>
        <p:spPr>
          <a:xfrm>
            <a:off x="7808986" y="1836077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406" name="Google Shape;406;p23"/>
          <p:cNvSpPr/>
          <p:nvPr/>
        </p:nvSpPr>
        <p:spPr>
          <a:xfrm>
            <a:off x="1991544" y="119997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bez odkazů v textu, </a:t>
            </a:r>
            <a:b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2</a:t>
            </a:r>
            <a:endParaRPr/>
          </a:p>
        </p:txBody>
      </p:sp>
      <p:pic>
        <p:nvPicPr>
          <p:cNvPr id="412" name="Google Shape;41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516" cy="452278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4"/>
          <p:cNvSpPr/>
          <p:nvPr/>
        </p:nvSpPr>
        <p:spPr>
          <a:xfrm>
            <a:off x="1991544" y="118800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odkazy v textu chybí </a:t>
            </a:r>
            <a:endParaRPr/>
          </a:p>
        </p:txBody>
      </p:sp>
      <p:sp>
        <p:nvSpPr>
          <p:cNvPr id="414" name="Google Shape;414;p24"/>
          <p:cNvSpPr/>
          <p:nvPr/>
        </p:nvSpPr>
        <p:spPr>
          <a:xfrm>
            <a:off x="5522579" y="1988823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230" cy="457878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20" name="Google Shape;420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3</a:t>
            </a: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1991544" y="120157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v textu jsou na ně odkazy </a:t>
            </a: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5522579" y="2061148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4</a:t>
            </a:r>
            <a:endParaRPr/>
          </a:p>
        </p:txBody>
      </p:sp>
      <p:pic>
        <p:nvPicPr>
          <p:cNvPr id="428" name="Google Shape;4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314" y="2185353"/>
            <a:ext cx="4421247" cy="470384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29" name="Google Shape;429;p26"/>
          <p:cNvSpPr/>
          <p:nvPr/>
        </p:nvSpPr>
        <p:spPr>
          <a:xfrm>
            <a:off x="1991544" y="1132003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skládá se z mnoha krátkých frází z mnoha zdrojů, bez uvozovek,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odkazů v textu, bez uvedení zdrojů v seznamu literatury </a:t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7861795" y="1962999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5</a:t>
            </a:r>
            <a:endParaRPr/>
          </a:p>
        </p:txBody>
      </p:sp>
      <p:sp>
        <p:nvSpPr>
          <p:cNvPr id="436" name="Google Shape;436;p27"/>
          <p:cNvSpPr txBox="1">
            <a:spLocks noGrp="1"/>
          </p:cNvSpPr>
          <p:nvPr>
            <p:ph type="body" idx="1"/>
          </p:nvPr>
        </p:nvSpPr>
        <p:spPr>
          <a:xfrm>
            <a:off x="1981200" y="1124744"/>
            <a:ext cx="8229600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skládá se z mnoha krátkých frází z mnoha zdrojů, vyznačených uvozovkami, v textu jsou odkazy na zdroje, ty jsou uvedeny v seznamu literatury</a:t>
            </a:r>
            <a:endParaRPr/>
          </a:p>
        </p:txBody>
      </p:sp>
      <p:pic>
        <p:nvPicPr>
          <p:cNvPr id="437" name="Google Shape;43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2423674"/>
            <a:ext cx="9144000" cy="424858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38" name="Google Shape;438;p27"/>
          <p:cNvSpPr/>
          <p:nvPr/>
        </p:nvSpPr>
        <p:spPr>
          <a:xfrm>
            <a:off x="5522579" y="2243569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3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44" name="Google Shape;444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6</a:t>
            </a:r>
            <a:endParaRPr/>
          </a:p>
        </p:txBody>
      </p:sp>
      <p:sp>
        <p:nvSpPr>
          <p:cNvPr id="445" name="Google Shape;445;p28"/>
          <p:cNvSpPr/>
          <p:nvPr/>
        </p:nvSpPr>
        <p:spPr>
          <a:xfrm>
            <a:off x="7808986" y="1836077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1991544" y="119997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bez odkazů v textu,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  <p:pic>
        <p:nvPicPr>
          <p:cNvPr id="447" name="Google Shape;4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7</a:t>
            </a:r>
            <a:endParaRPr/>
          </a:p>
        </p:txBody>
      </p:sp>
      <p:pic>
        <p:nvPicPr>
          <p:cNvPr id="453" name="Google Shape;453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516" cy="452278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9"/>
          <p:cNvSpPr/>
          <p:nvPr/>
        </p:nvSpPr>
        <p:spPr>
          <a:xfrm>
            <a:off x="1991544" y="1188006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zdroje jsou uvedeny v seznamu literatury, odkazy v textu chybí </a:t>
            </a:r>
            <a:endParaRPr/>
          </a:p>
        </p:txBody>
      </p:sp>
      <p:sp>
        <p:nvSpPr>
          <p:cNvPr id="455" name="Google Shape;455;p29"/>
          <p:cNvSpPr/>
          <p:nvPr/>
        </p:nvSpPr>
        <p:spPr>
          <a:xfrm>
            <a:off x="5522579" y="1988823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pic>
        <p:nvPicPr>
          <p:cNvPr id="456" name="Google Shape;45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230" cy="457878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62" name="Google Shape;462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8</a:t>
            </a:r>
            <a:endParaRPr/>
          </a:p>
        </p:txBody>
      </p:sp>
      <p:sp>
        <p:nvSpPr>
          <p:cNvPr id="463" name="Google Shape;463;p30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 některými slovy změněnými, zdroje jsou uvedeny v seznamu literatury, v textu jsou na ně odkazy</a:t>
            </a:r>
            <a:endParaRPr/>
          </a:p>
        </p:txBody>
      </p:sp>
      <p:pic>
        <p:nvPicPr>
          <p:cNvPr id="464" name="Google Shape;46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65" name="Google Shape;465;p30"/>
          <p:cNvSpPr/>
          <p:nvPr/>
        </p:nvSpPr>
        <p:spPr>
          <a:xfrm>
            <a:off x="5469370" y="2351022"/>
            <a:ext cx="1167531" cy="671246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Opakování: FFP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Na základě dotazníků od 227 účastníků </a:t>
            </a:r>
            <a:r>
              <a:rPr lang="cs-CZ" sz="3200" dirty="0" err="1"/>
              <a:t>World</a:t>
            </a:r>
            <a:r>
              <a:rPr lang="cs-CZ" sz="3200" dirty="0"/>
              <a:t> </a:t>
            </a:r>
            <a:r>
              <a:rPr lang="cs-CZ" sz="3200" dirty="0" err="1"/>
              <a:t>Research</a:t>
            </a:r>
            <a:r>
              <a:rPr lang="cs-CZ" sz="3200" dirty="0"/>
              <a:t> Integrity </a:t>
            </a:r>
            <a:r>
              <a:rPr lang="cs-CZ" sz="3200" dirty="0" err="1"/>
              <a:t>Conference</a:t>
            </a:r>
            <a:r>
              <a:rPr lang="cs-CZ" sz="3200" dirty="0"/>
              <a:t> (</a:t>
            </a:r>
            <a:r>
              <a:rPr lang="cs-CZ" sz="3200" dirty="0" err="1"/>
              <a:t>Bouter</a:t>
            </a:r>
            <a:r>
              <a:rPr lang="cs-CZ" sz="3200" dirty="0"/>
              <a:t> et al., 2018)</a:t>
            </a:r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dirty="0" err="1"/>
              <a:t>Fabrication</a:t>
            </a:r>
            <a:endParaRPr lang="cs-CZ" sz="3200" dirty="0"/>
          </a:p>
          <a:p>
            <a:r>
              <a:rPr lang="cs-CZ" sz="3200" dirty="0" err="1"/>
              <a:t>Falsification</a:t>
            </a:r>
            <a:endParaRPr lang="cs-CZ" sz="3200" dirty="0"/>
          </a:p>
          <a:p>
            <a:r>
              <a:rPr lang="cs-CZ" sz="3200" dirty="0" err="1"/>
              <a:t>Plagiarism</a:t>
            </a:r>
            <a:endParaRPr lang="cs-CZ" sz="3200" dirty="0"/>
          </a:p>
          <a:p>
            <a:endParaRPr lang="cs-CZ" sz="3200" dirty="0"/>
          </a:p>
        </p:txBody>
      </p:sp>
      <p:sp>
        <p:nvSpPr>
          <p:cNvPr id="4" name="Šipka dolů 3">
            <a:extLst>
              <a:ext uri="{FF2B5EF4-FFF2-40B4-BE49-F238E27FC236}">
                <a16:creationId xmlns:a16="http://schemas.microsoft.com/office/drawing/2014/main" id="{575732B9-8B6A-A449-A1EC-CC7D0B33B756}"/>
              </a:ext>
            </a:extLst>
          </p:cNvPr>
          <p:cNvSpPr/>
          <p:nvPr/>
        </p:nvSpPr>
        <p:spPr>
          <a:xfrm>
            <a:off x="4778463" y="3492224"/>
            <a:ext cx="765243" cy="1867711"/>
          </a:xfrm>
          <a:prstGeom prst="downArrow">
            <a:avLst/>
          </a:prstGeom>
          <a:solidFill>
            <a:srgbClr val="0000DC"/>
          </a:solidFill>
          <a:ln>
            <a:solidFill>
              <a:srgbClr val="000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n>
                <a:solidFill>
                  <a:srgbClr val="0000DC"/>
                </a:solidFill>
              </a:ln>
            </a:endParaRPr>
          </a:p>
        </p:txBody>
      </p:sp>
      <p:sp>
        <p:nvSpPr>
          <p:cNvPr id="5" name="Šipka dolů 4">
            <a:extLst>
              <a:ext uri="{FF2B5EF4-FFF2-40B4-BE49-F238E27FC236}">
                <a16:creationId xmlns:a16="http://schemas.microsoft.com/office/drawing/2014/main" id="{262E42DF-09E9-CE49-BA58-34D8AF6D9A45}"/>
              </a:ext>
            </a:extLst>
          </p:cNvPr>
          <p:cNvSpPr/>
          <p:nvPr/>
        </p:nvSpPr>
        <p:spPr>
          <a:xfrm rot="10800000">
            <a:off x="7806512" y="3492225"/>
            <a:ext cx="765243" cy="1867711"/>
          </a:xfrm>
          <a:prstGeom prst="downArrow">
            <a:avLst/>
          </a:prstGeom>
          <a:solidFill>
            <a:srgbClr val="0000DC"/>
          </a:solidFill>
          <a:ln>
            <a:solidFill>
              <a:srgbClr val="000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98629C8-3A7B-BF4E-90CA-4720100F5FC0}"/>
              </a:ext>
            </a:extLst>
          </p:cNvPr>
          <p:cNvSpPr txBox="1"/>
          <p:nvPr/>
        </p:nvSpPr>
        <p:spPr>
          <a:xfrm>
            <a:off x="4179085" y="5403304"/>
            <a:ext cx="19639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733" b="1" dirty="0">
                <a:solidFill>
                  <a:srgbClr val="0000DC"/>
                </a:solidFill>
              </a:rPr>
              <a:t>Četnost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B48C4B-F5F8-9944-8D13-8759585EFB6C}"/>
              </a:ext>
            </a:extLst>
          </p:cNvPr>
          <p:cNvSpPr txBox="1"/>
          <p:nvPr/>
        </p:nvSpPr>
        <p:spPr>
          <a:xfrm>
            <a:off x="7081820" y="5403304"/>
            <a:ext cx="252184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733" b="1" dirty="0">
                <a:solidFill>
                  <a:srgbClr val="0000DC"/>
                </a:solidFill>
              </a:rPr>
              <a:t>Závažnost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5DFFFD-FF11-43D5-12F7-11DBF166A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273353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" name="Google Shape;471;p31"/>
          <p:cNvGraphicFramePr/>
          <p:nvPr>
            <p:extLst>
              <p:ext uri="{D42A27DB-BD31-4B8C-83A1-F6EECF244321}">
                <p14:modId xmlns:p14="http://schemas.microsoft.com/office/powerpoint/2010/main" val="3650856563"/>
              </p:ext>
            </p:extLst>
          </p:nvPr>
        </p:nvGraphicFramePr>
        <p:xfrm>
          <a:off x="848139" y="2"/>
          <a:ext cx="10217425" cy="63563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975"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2159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40 % práce studenta pochází z jiných zdrojů…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slovo od slova bez uvozovek, bez odkazů v textu, bez uvedení zdrojů </a:t>
                      </a:r>
                      <a:b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seznamu literatury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slovo od slova bez uvozovek, bez odkazů v textu, zdroje jsou uvedeny v seznamu literatury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slovo od slova bez uvozovek, v textu jsou odkazy na zdroje, zdroje jsou uvedeny v seznamu literatury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skládá se z mnoha krátkých frází z mnoha zdrojů, bez uvozovek,  bez odkazů v textu, bez uvedení zdrojů v seznamu literatury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skládá se z mnoha krátkých frází z mnoha zdrojů, vyznačených uvozovkami, v textu jsou odkazy na zdroje, ty jsou uvedeny v seznamu literatury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</a:t>
                      </a:r>
                      <a:endParaRPr/>
                    </a:p>
                  </a:txBody>
                  <a:tcPr marL="45725" marR="457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 některými slovy změněnými, bez uvozovek, v textu jsou odkazy na zdroje, zdroje jsou uvedeny v seznamu literatury</a:t>
                      </a:r>
                      <a:endParaRPr sz="2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2956e5e97f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29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77" name="Google Shape;477;g2956e5e97fe_0_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1</a:t>
            </a:r>
            <a:endParaRPr/>
          </a:p>
        </p:txBody>
      </p:sp>
      <p:sp>
        <p:nvSpPr>
          <p:cNvPr id="478" name="Google Shape;478;g2956e5e97fe_0_0"/>
          <p:cNvSpPr/>
          <p:nvPr/>
        </p:nvSpPr>
        <p:spPr>
          <a:xfrm>
            <a:off x="7808986" y="1836077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479" name="Google Shape;479;g2956e5e97fe_0_0"/>
          <p:cNvSpPr/>
          <p:nvPr/>
        </p:nvSpPr>
        <p:spPr>
          <a:xfrm>
            <a:off x="1991544" y="1199974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bez odkazů v textu, </a:t>
            </a:r>
            <a:b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56e5e97fe_0_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2</a:t>
            </a:r>
            <a:endParaRPr/>
          </a:p>
        </p:txBody>
      </p:sp>
      <p:pic>
        <p:nvPicPr>
          <p:cNvPr id="485" name="Google Shape;485;g2956e5e97fe_0_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600" cy="45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2956e5e97fe_0_7"/>
          <p:cNvSpPr/>
          <p:nvPr/>
        </p:nvSpPr>
        <p:spPr>
          <a:xfrm>
            <a:off x="1991544" y="1188006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odkazy v textu chybí </a:t>
            </a:r>
            <a:endParaRPr/>
          </a:p>
        </p:txBody>
      </p:sp>
      <p:sp>
        <p:nvSpPr>
          <p:cNvPr id="487" name="Google Shape;487;g2956e5e97fe_0_7"/>
          <p:cNvSpPr/>
          <p:nvPr/>
        </p:nvSpPr>
        <p:spPr>
          <a:xfrm>
            <a:off x="5522579" y="1988823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g2956e5e97fe_0_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100" cy="457890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493" name="Google Shape;493;g2956e5e97fe_0_1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3</a:t>
            </a:r>
            <a:endParaRPr/>
          </a:p>
        </p:txBody>
      </p:sp>
      <p:sp>
        <p:nvSpPr>
          <p:cNvPr id="494" name="Google Shape;494;g2956e5e97fe_0_14"/>
          <p:cNvSpPr/>
          <p:nvPr/>
        </p:nvSpPr>
        <p:spPr>
          <a:xfrm>
            <a:off x="1991544" y="1201576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slovo od slova bez uvozovek, zdroje jsou uvedeny v seznamu literatury, v textu jsou na ně odkazy </a:t>
            </a:r>
            <a:endParaRPr/>
          </a:p>
        </p:txBody>
      </p:sp>
      <p:sp>
        <p:nvSpPr>
          <p:cNvPr id="495" name="Google Shape;495;g2956e5e97fe_0_14"/>
          <p:cNvSpPr/>
          <p:nvPr/>
        </p:nvSpPr>
        <p:spPr>
          <a:xfrm>
            <a:off x="5522579" y="2061148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01" name="Google Shape;501;p33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říká o Citronovi: Citron je žlutý.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Dále dodává, že je to citrus.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zmiňuje, že Citron je kyselý.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A Citron je slaný.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Mrkev také odhalila velmi překvapující fakt, že Citron roste na stromech! 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07" name="Google Shape;507;p34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Mrkev říká o </a:t>
            </a:r>
            <a:r>
              <a:rPr lang="cs-CZ" dirty="0" err="1"/>
              <a:t>Citronovi</a:t>
            </a:r>
            <a:r>
              <a:rPr lang="cs-CZ" dirty="0"/>
              <a:t>: Citron je žlutý.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Dále dodává, že je to citrus.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Mrkev také zmiňuje, že Citron je kyselý.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cs-CZ" dirty="0">
                <a:solidFill>
                  <a:srgbClr val="9100DC"/>
                </a:solidFill>
              </a:rPr>
              <a:t>A Citron je slaný.</a:t>
            </a:r>
            <a:endParaRPr dirty="0">
              <a:solidFill>
                <a:srgbClr val="9100DC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dirty="0"/>
              <a:t>Mrkev také odhalila velmi překvapující fakt, že Citron roste na stromech! 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Příklad: z blogu pana Jablka</a:t>
            </a:r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dirty="0">
                <a:solidFill>
                  <a:srgbClr val="0000DC"/>
                </a:solidFill>
              </a:rPr>
              <a:t>Mrkev říká </a:t>
            </a:r>
            <a:r>
              <a:rPr lang="cs-CZ" dirty="0"/>
              <a:t>o </a:t>
            </a:r>
            <a:r>
              <a:rPr lang="cs-CZ" dirty="0" err="1"/>
              <a:t>Citronovi</a:t>
            </a:r>
            <a:r>
              <a:rPr lang="cs-CZ" dirty="0"/>
              <a:t>: Citron je žlutý.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dirty="0">
                <a:solidFill>
                  <a:srgbClr val="0000DC"/>
                </a:solidFill>
              </a:rPr>
              <a:t>Dále dodává, </a:t>
            </a:r>
            <a:r>
              <a:rPr lang="cs-CZ" dirty="0"/>
              <a:t>že je to citrus.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dirty="0">
                <a:solidFill>
                  <a:srgbClr val="0000DC"/>
                </a:solidFill>
              </a:rPr>
              <a:t>Mrkev</a:t>
            </a:r>
            <a:r>
              <a:rPr lang="cs-CZ" dirty="0"/>
              <a:t> také </a:t>
            </a:r>
            <a:r>
              <a:rPr lang="cs-CZ" dirty="0">
                <a:solidFill>
                  <a:srgbClr val="0000DC"/>
                </a:solidFill>
              </a:rPr>
              <a:t>zmiňuje</a:t>
            </a:r>
            <a:r>
              <a:rPr lang="cs-CZ" dirty="0"/>
              <a:t>, že Citron je kyselý.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cs-CZ" dirty="0">
                <a:solidFill>
                  <a:srgbClr val="9100DC"/>
                </a:solidFill>
              </a:rPr>
              <a:t>A Citron je slaný.</a:t>
            </a:r>
            <a:r>
              <a:rPr lang="cs-CZ" dirty="0">
                <a:solidFill>
                  <a:schemeClr val="accent3"/>
                </a:solidFill>
              </a:rPr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cs-CZ" dirty="0">
                <a:solidFill>
                  <a:srgbClr val="0000DC"/>
                </a:solidFill>
              </a:rPr>
              <a:t>Mrkev</a:t>
            </a:r>
            <a:r>
              <a:rPr lang="cs-CZ" dirty="0"/>
              <a:t> také </a:t>
            </a:r>
            <a:r>
              <a:rPr lang="cs-CZ" dirty="0">
                <a:solidFill>
                  <a:srgbClr val="0000DC"/>
                </a:solidFill>
              </a:rPr>
              <a:t>odhalila</a:t>
            </a:r>
            <a:r>
              <a:rPr lang="cs-CZ" dirty="0"/>
              <a:t> velmi překvapující fakt, že Citron roste na stromech! 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956e5e97fe_0_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4</a:t>
            </a:r>
            <a:endParaRPr/>
          </a:p>
        </p:txBody>
      </p:sp>
      <p:pic>
        <p:nvPicPr>
          <p:cNvPr id="519" name="Google Shape;519;g2956e5e97fe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314" y="2185353"/>
            <a:ext cx="4421247" cy="470384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20" name="Google Shape;520;g2956e5e97fe_0_21"/>
          <p:cNvSpPr/>
          <p:nvPr/>
        </p:nvSpPr>
        <p:spPr>
          <a:xfrm>
            <a:off x="1991544" y="1132003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skládá se z mnoha krátkých frází z mnoha zdrojů, bez uvozovek,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odkazů v textu, bez uvedení zdrojů v seznamu literatury </a:t>
            </a:r>
            <a:endParaRPr/>
          </a:p>
        </p:txBody>
      </p:sp>
      <p:sp>
        <p:nvSpPr>
          <p:cNvPr id="521" name="Google Shape;521;g2956e5e97fe_0_21"/>
          <p:cNvSpPr/>
          <p:nvPr/>
        </p:nvSpPr>
        <p:spPr>
          <a:xfrm>
            <a:off x="7861795" y="1962999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956e5e97fe_0_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5</a:t>
            </a:r>
            <a:endParaRPr/>
          </a:p>
        </p:txBody>
      </p:sp>
      <p:sp>
        <p:nvSpPr>
          <p:cNvPr id="527" name="Google Shape;527;g2956e5e97fe_0_28"/>
          <p:cNvSpPr txBox="1">
            <a:spLocks noGrp="1"/>
          </p:cNvSpPr>
          <p:nvPr>
            <p:ph type="body" idx="1"/>
          </p:nvPr>
        </p:nvSpPr>
        <p:spPr>
          <a:xfrm>
            <a:off x="1981200" y="1124744"/>
            <a:ext cx="8229600" cy="51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/>
              <a:t>skládá se z mnoha krátkých frází z mnoha zdrojů, vyznačených uvozovkami, v textu jsou odkazy na zdroje, ty jsou uvedeny v seznamu literatury</a:t>
            </a:r>
            <a:endParaRPr/>
          </a:p>
        </p:txBody>
      </p:sp>
      <p:pic>
        <p:nvPicPr>
          <p:cNvPr id="528" name="Google Shape;528;g2956e5e97fe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2423674"/>
            <a:ext cx="9144002" cy="424858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29" name="Google Shape;529;g2956e5e97fe_0_28"/>
          <p:cNvSpPr/>
          <p:nvPr/>
        </p:nvSpPr>
        <p:spPr>
          <a:xfrm>
            <a:off x="5522579" y="2243569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2956e5e97fe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9249" y="2171700"/>
            <a:ext cx="4593503" cy="468629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35" name="Google Shape;535;g2956e5e97fe_0_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6</a:t>
            </a:r>
            <a:endParaRPr/>
          </a:p>
        </p:txBody>
      </p:sp>
      <p:sp>
        <p:nvSpPr>
          <p:cNvPr id="536" name="Google Shape;536;g2956e5e97fe_0_35"/>
          <p:cNvSpPr/>
          <p:nvPr/>
        </p:nvSpPr>
        <p:spPr>
          <a:xfrm>
            <a:off x="7808986" y="1836077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sp>
        <p:nvSpPr>
          <p:cNvPr id="537" name="Google Shape;537;g2956e5e97fe_0_35"/>
          <p:cNvSpPr/>
          <p:nvPr/>
        </p:nvSpPr>
        <p:spPr>
          <a:xfrm>
            <a:off x="1991544" y="1199974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bez odkazů v textu, </a:t>
            </a:r>
            <a:b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 uvedení zdrojů v seznamu literatury </a:t>
            </a:r>
            <a:endParaRPr/>
          </a:p>
        </p:txBody>
      </p:sp>
      <p:pic>
        <p:nvPicPr>
          <p:cNvPr id="538" name="Google Shape;538;g2956e5e97fe_0_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Opakování: Fabrikace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479176"/>
            <a:ext cx="11181400" cy="48625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 err="1"/>
              <a:t>Diederik</a:t>
            </a:r>
            <a:r>
              <a:rPr lang="cs-CZ" dirty="0"/>
              <a:t> </a:t>
            </a:r>
            <a:r>
              <a:rPr lang="cs-CZ" dirty="0" err="1"/>
              <a:t>Stapel</a:t>
            </a:r>
            <a:endParaRPr lang="cs-CZ" dirty="0"/>
          </a:p>
          <a:p>
            <a:pPr lvl="1">
              <a:lnSpc>
                <a:spcPct val="110000"/>
              </a:lnSpc>
            </a:pPr>
            <a:r>
              <a:rPr lang="cs-CZ" dirty="0"/>
              <a:t>Bývalý profesor sociální psychologie</a:t>
            </a:r>
          </a:p>
          <a:p>
            <a:pPr lvl="1">
              <a:lnSpc>
                <a:spcPct val="110000"/>
              </a:lnSpc>
            </a:pPr>
            <a:r>
              <a:rPr lang="cs-CZ" dirty="0" err="1"/>
              <a:t>Tilburg</a:t>
            </a:r>
            <a:r>
              <a:rPr lang="cs-CZ" dirty="0"/>
              <a:t> University, Nizozemsko</a:t>
            </a:r>
          </a:p>
          <a:p>
            <a:pPr>
              <a:lnSpc>
                <a:spcPct val="110000"/>
              </a:lnSpc>
            </a:pPr>
            <a:r>
              <a:rPr lang="cs-CZ" dirty="0"/>
              <a:t>Metodika jeho práce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Vymyslel experiment (hypotézy, metodika, dotazník,…)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Předstíral, že jej provedl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Vytvořil všechna data tak, aby podporovala hypotézu</a:t>
            </a:r>
          </a:p>
          <a:p>
            <a:pPr>
              <a:lnSpc>
                <a:spcPct val="110000"/>
              </a:lnSpc>
            </a:pPr>
            <a:r>
              <a:rPr lang="cs-CZ" dirty="0"/>
              <a:t>Obří skandál v roce 2011 otřásl Nizozemskem</a:t>
            </a:r>
          </a:p>
          <a:p>
            <a:pPr lvl="1">
              <a:lnSpc>
                <a:spcPct val="110000"/>
              </a:lnSpc>
            </a:pPr>
            <a:r>
              <a:rPr lang="cs-CZ" b="1" dirty="0">
                <a:solidFill>
                  <a:srgbClr val="0000DC"/>
                </a:solidFill>
              </a:rPr>
              <a:t>Ztráta důvěry </a:t>
            </a:r>
            <a:r>
              <a:rPr lang="cs-CZ" dirty="0"/>
              <a:t>společnosti ve vědeckou komunitu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Příležitost k nastavení procesů, které významně zvýšily kvalitu výzkumu</a:t>
            </a:r>
          </a:p>
        </p:txBody>
      </p:sp>
      <p:pic>
        <p:nvPicPr>
          <p:cNvPr id="4" name="Picture 2" descr="stapel_npc">
            <a:extLst>
              <a:ext uri="{FF2B5EF4-FFF2-40B4-BE49-F238E27FC236}">
                <a16:creationId xmlns:a16="http://schemas.microsoft.com/office/drawing/2014/main" id="{4B293DEE-BA02-2549-B4AC-BB8972DA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60" y="141268"/>
            <a:ext cx="2406339" cy="25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59ED92E-EEF4-9246-B70A-442DF40DBD03}"/>
              </a:ext>
            </a:extLst>
          </p:cNvPr>
          <p:cNvSpPr/>
          <p:nvPr/>
        </p:nvSpPr>
        <p:spPr>
          <a:xfrm>
            <a:off x="8136697" y="6451634"/>
            <a:ext cx="424988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67" dirty="0"/>
              <a:t>Zdroj obrázku</a:t>
            </a:r>
            <a:r>
              <a:rPr lang="en-GB" sz="1067" dirty="0"/>
              <a:t>: https://retractionwatch.com/category/diederik-stapel/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5624BD2-9C78-9AC6-0383-97D77534E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22278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956e5e97fe_0_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7</a:t>
            </a:r>
            <a:endParaRPr/>
          </a:p>
        </p:txBody>
      </p:sp>
      <p:pic>
        <p:nvPicPr>
          <p:cNvPr id="544" name="Google Shape;544;g2956e5e97fe_0_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8586" y="2335212"/>
            <a:ext cx="8115600" cy="45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2956e5e97fe_0_43"/>
          <p:cNvSpPr/>
          <p:nvPr/>
        </p:nvSpPr>
        <p:spPr>
          <a:xfrm>
            <a:off x="1991544" y="1188006"/>
            <a:ext cx="822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některými slovy změněnými, bez uvozovek, zdroje jsou uvedeny v seznamu literatury, odkazy v textu chybí </a:t>
            </a:r>
            <a:endParaRPr/>
          </a:p>
        </p:txBody>
      </p:sp>
      <p:sp>
        <p:nvSpPr>
          <p:cNvPr id="546" name="Google Shape;546;g2956e5e97fe_0_43"/>
          <p:cNvSpPr/>
          <p:nvPr/>
        </p:nvSpPr>
        <p:spPr>
          <a:xfrm>
            <a:off x="5522579" y="1988823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  <p:pic>
        <p:nvPicPr>
          <p:cNvPr id="547" name="Google Shape;547;g2956e5e97fe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2956e5e97fe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385" y="2279216"/>
            <a:ext cx="7895231" cy="457878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53" name="Google Shape;553;g2956e5e97fe_0_5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9220200" cy="1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000"/>
              <a:buFont typeface="Calibri"/>
              <a:buNone/>
            </a:pPr>
            <a:r>
              <a:rPr lang="cs-CZ"/>
              <a:t>Scénář č. 8</a:t>
            </a:r>
            <a:endParaRPr/>
          </a:p>
        </p:txBody>
      </p:sp>
      <p:sp>
        <p:nvSpPr>
          <p:cNvPr id="554" name="Google Shape;554;g2956e5e97fe_0_51"/>
          <p:cNvSpPr txBox="1">
            <a:spLocks noGrp="1"/>
          </p:cNvSpPr>
          <p:nvPr>
            <p:ph type="body" idx="1"/>
          </p:nvPr>
        </p:nvSpPr>
        <p:spPr>
          <a:xfrm>
            <a:off x="838200" y="1532967"/>
            <a:ext cx="105156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 některými slovy změněnými, zdroje jsou uvedeny v seznamu literatury, v textu jsou na ně odkazy</a:t>
            </a:r>
            <a:endParaRPr/>
          </a:p>
        </p:txBody>
      </p:sp>
      <p:pic>
        <p:nvPicPr>
          <p:cNvPr id="555" name="Google Shape;555;g2956e5e97fe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2686645"/>
            <a:ext cx="9144001" cy="198876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56" name="Google Shape;556;g2956e5e97fe_0_51"/>
          <p:cNvSpPr/>
          <p:nvPr/>
        </p:nvSpPr>
        <p:spPr>
          <a:xfrm>
            <a:off x="5469370" y="2351022"/>
            <a:ext cx="1167600" cy="671100"/>
          </a:xfrm>
          <a:prstGeom prst="ellipse">
            <a:avLst/>
          </a:prstGeom>
          <a:solidFill>
            <a:srgbClr val="005DA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3AE65B-66FA-D507-0959-84731898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Autorství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297C3-90C4-76FE-D894-79FA9021B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D79D3E-0B30-AFD1-5252-189D6D412C6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024B4-8419-2119-3B3F-13B9E842BC48}"/>
              </a:ext>
            </a:extLst>
          </p:cNvPr>
          <p:cNvSpPr txBox="1"/>
          <p:nvPr/>
        </p:nvSpPr>
        <p:spPr>
          <a:xfrm>
            <a:off x="0" y="658100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/>
              <a:t>Midjourney /imagine authorship</a:t>
            </a:r>
          </a:p>
        </p:txBody>
      </p:sp>
    </p:spTree>
    <p:extLst>
      <p:ext uri="{BB962C8B-B14F-4D97-AF65-F5344CB8AC3E}">
        <p14:creationId xmlns:p14="http://schemas.microsoft.com/office/powerpoint/2010/main" val="3350907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/>
              <a:t>Kritéria (spolu)autorství podle COPE</a:t>
            </a:r>
            <a:endParaRPr/>
          </a:p>
        </p:txBody>
      </p:sp>
      <p:sp>
        <p:nvSpPr>
          <p:cNvPr id="763" name="Google Shape;763;p35"/>
          <p:cNvSpPr txBox="1">
            <a:spLocks noGrp="1"/>
          </p:cNvSpPr>
          <p:nvPr>
            <p:ph type="body" idx="1"/>
          </p:nvPr>
        </p:nvSpPr>
        <p:spPr>
          <a:xfrm>
            <a:off x="838200" y="1395891"/>
            <a:ext cx="10515600" cy="448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COPE (Comittee for Publication Ethics) převzalo kritéria od ICMJE (International Committee of Medical Journal Editors)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̶"/>
            </a:pPr>
            <a:r>
              <a:rPr lang="cs-CZ"/>
              <a:t>(Spolu)autorem se osoba stává </a:t>
            </a:r>
            <a:r>
              <a:rPr lang="cs-CZ" b="1">
                <a:solidFill>
                  <a:srgbClr val="0000DC"/>
                </a:solidFill>
              </a:rPr>
              <a:t>právě tehdy, když</a:t>
            </a:r>
            <a:r>
              <a:rPr lang="cs-CZ"/>
              <a:t> splní </a:t>
            </a:r>
            <a:r>
              <a:rPr lang="cs-CZ" b="1">
                <a:solidFill>
                  <a:srgbClr val="0000DC"/>
                </a:solidFill>
              </a:rPr>
              <a:t>každé</a:t>
            </a:r>
            <a:r>
              <a:rPr lang="cs-CZ"/>
              <a:t> z následujících kritérií:</a:t>
            </a:r>
            <a:endParaRPr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̶"/>
            </a:pPr>
            <a:r>
              <a:rPr lang="cs-CZ"/>
              <a:t>Významný přínos k myšlence a návrhu díla, nebo sběr, analýza nebo interpretace dat</a:t>
            </a:r>
            <a:endParaRPr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̶"/>
            </a:pPr>
            <a:r>
              <a:rPr lang="cs-CZ"/>
              <a:t>Vytváření díla nebo kritické zhodnocení jeho myšlenek</a:t>
            </a:r>
            <a:endParaRPr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̶"/>
            </a:pPr>
            <a:r>
              <a:rPr lang="cs-CZ"/>
              <a:t>Souhlas s výslednou podobou díla k publikování</a:t>
            </a:r>
            <a:endParaRPr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̶"/>
            </a:pPr>
            <a:r>
              <a:rPr lang="cs-CZ"/>
              <a:t>Přijetí (spolu)odpovědnosti za dílo jako celek</a:t>
            </a:r>
            <a:endParaRPr/>
          </a:p>
        </p:txBody>
      </p:sp>
      <p:sp>
        <p:nvSpPr>
          <p:cNvPr id="764" name="Google Shape;764;p35"/>
          <p:cNvSpPr txBox="1">
            <a:spLocks noGrp="1"/>
          </p:cNvSpPr>
          <p:nvPr>
            <p:ph type="ftr" idx="11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Umělá inteligence ve výuce</a:t>
            </a:r>
            <a:endParaRPr/>
          </a:p>
        </p:txBody>
      </p:sp>
      <p:sp>
        <p:nvSpPr>
          <p:cNvPr id="765" name="Google Shape;7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cs-CZ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None/>
              </a:pPr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5C87-5430-7F16-F178-6FB17172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Jaké cizí přispění</a:t>
            </a:r>
            <a:r>
              <a:rPr lang="en-CZ" dirty="0"/>
              <a:t> by mělo být přiznáno?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2E8EF-7378-F945-D9DB-22B03A58F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cs-CZ" dirty="0"/>
              <a:t>Jakékoliv využití jiných osob, zdrojů a nástrojů, které ovlivnilo myšlenky nebo vytvářelo obsah, by mělo být řádně přiznáno</a:t>
            </a:r>
          </a:p>
          <a:p>
            <a:pPr lvl="1">
              <a:lnSpc>
                <a:spcPct val="100000"/>
              </a:lnSpc>
              <a:buSzPts val="2400"/>
            </a:pPr>
            <a:r>
              <a:rPr lang="cs-CZ" dirty="0"/>
              <a:t>Tedy i využití AI, pokud ovlivňuje myšlenky nebo obsah, musí být řádně přiznáno</a:t>
            </a:r>
          </a:p>
          <a:p>
            <a:pPr lvl="1">
              <a:lnSpc>
                <a:spcPct val="100000"/>
              </a:lnSpc>
              <a:buSzPts val="2400"/>
            </a:pPr>
            <a:r>
              <a:rPr lang="cs-CZ" dirty="0"/>
              <a:t>Konkrétní podoba se může lišit</a:t>
            </a:r>
          </a:p>
          <a:p>
            <a:pPr lvl="1">
              <a:lnSpc>
                <a:spcPct val="100000"/>
              </a:lnSpc>
              <a:buSzPts val="2400"/>
            </a:pPr>
            <a:r>
              <a:rPr lang="cs-CZ" dirty="0"/>
              <a:t>Pokud je to možné, měl by být uveden i prompt</a:t>
            </a:r>
          </a:p>
          <a:p>
            <a:pPr lvl="0">
              <a:lnSpc>
                <a:spcPct val="100000"/>
              </a:lnSpc>
              <a:buSzPts val="2800"/>
            </a:pPr>
            <a:r>
              <a:rPr lang="cs-CZ" dirty="0"/>
              <a:t>Využití služeb, zdrojů a nástrojů, které ovlivňují pouze formu, je v pořádku</a:t>
            </a:r>
          </a:p>
          <a:p>
            <a:pPr lvl="1">
              <a:lnSpc>
                <a:spcPct val="100000"/>
              </a:lnSpc>
              <a:buSzPts val="2400"/>
            </a:pPr>
            <a:r>
              <a:rPr lang="cs-CZ" dirty="0"/>
              <a:t>jazyková a stylistická korektura, slovník synonym,…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7ED5D-5A5D-D599-4297-648C9CEA43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15356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33D8-941F-47B5-98FB-6BD85852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Jaké cizí přispění</a:t>
            </a:r>
            <a:r>
              <a:rPr lang="en-CZ" dirty="0"/>
              <a:t> by mělo být přiznáno?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A2A8-8064-412E-8380-381C73C80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Je slušné přiznat i cizí přispění k formě</a:t>
            </a:r>
          </a:p>
          <a:p>
            <a:pPr>
              <a:lnSpc>
                <a:spcPct val="110000"/>
              </a:lnSpc>
            </a:pPr>
            <a:r>
              <a:rPr lang="cs-CZ" dirty="0"/>
              <a:t>Formy přiznání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Obecně k celé práci: Poděkování / </a:t>
            </a:r>
            <a:r>
              <a:rPr lang="cs-CZ" dirty="0" err="1"/>
              <a:t>Acknowledgement</a:t>
            </a:r>
            <a:endParaRPr lang="cs-CZ" dirty="0"/>
          </a:p>
          <a:p>
            <a:pPr lvl="1">
              <a:lnSpc>
                <a:spcPct val="110000"/>
              </a:lnSpc>
            </a:pPr>
            <a:r>
              <a:rPr lang="cs-CZ" dirty="0"/>
              <a:t>Ovlivnění procesu: Metodika, Úvod</a:t>
            </a:r>
          </a:p>
          <a:p>
            <a:pPr lvl="1">
              <a:lnSpc>
                <a:spcPct val="110000"/>
              </a:lnSpc>
            </a:pPr>
            <a:r>
              <a:rPr lang="cs-CZ" dirty="0"/>
              <a:t>Konkrétní část: Uvést v daném místě</a:t>
            </a:r>
          </a:p>
          <a:p>
            <a:pPr lvl="2">
              <a:lnSpc>
                <a:spcPct val="110000"/>
              </a:lnSpc>
            </a:pPr>
            <a:r>
              <a:rPr lang="cs-CZ" dirty="0"/>
              <a:t>Konstatování v textu, přímá citace, poznámka pod čarou…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Hlavní zásada: Být 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</a:rPr>
              <a:t>transparentní</a:t>
            </a:r>
          </a:p>
          <a:p>
            <a:pPr>
              <a:lnSpc>
                <a:spcPct val="110000"/>
              </a:lnSpc>
            </a:pP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 je </a:t>
            </a:r>
            <a:r>
              <a:rPr lang="cs-CZ" b="1" i="0" dirty="0">
                <a:solidFill>
                  <a:srgbClr val="0000DC"/>
                </a:solidFill>
                <a:effectLst/>
                <a:latin typeface="Arial" panose="020B0604020202020204" pitchFamily="34" charset="0"/>
              </a:rPr>
              <a:t>smyslem</a:t>
            </a: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odkazování?</a:t>
            </a:r>
          </a:p>
          <a:p>
            <a:pPr lvl="1">
              <a:lnSpc>
                <a:spcPct val="110000"/>
              </a:lnSpc>
            </a:pP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statických zdrojů: Možnost dohledat původ myšlenky</a:t>
            </a:r>
          </a:p>
          <a:p>
            <a:pPr lvl="1">
              <a:lnSpc>
                <a:spcPct val="110000"/>
              </a:lnSpc>
            </a:pP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 jiných osob: Přiznat kredit původnímu autorovi myšlenky</a:t>
            </a:r>
          </a:p>
          <a:p>
            <a:pPr lvl="1">
              <a:lnSpc>
                <a:spcPct val="110000"/>
              </a:lnSpc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U generativní AI: Posoudit intelektuální přínos autora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Podrobnější diskuse viz přednášky o plagiátorství a AI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6CBD9-70D7-4306-8C7F-5E0E2CCD83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CORE103 Akademická etika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4550A-902D-4D3A-B77E-B82C6C16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18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Opakování: Falšování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533"/>
              </a:spcBef>
              <a:buNone/>
            </a:pPr>
            <a:r>
              <a:rPr lang="en-GB" dirty="0"/>
              <a:t>Wakefield, A., et al. (1998): </a:t>
            </a:r>
            <a:r>
              <a:rPr lang="en-GB" i="1" dirty="0"/>
              <a:t>Ileal-lymphoid-nodular hyperplasia, non-specific colitis, and pervasive developmental disorder in children. </a:t>
            </a:r>
            <a:r>
              <a:rPr lang="en-GB" dirty="0"/>
              <a:t>The Lancet. 351 (9103): 637–41</a:t>
            </a:r>
          </a:p>
          <a:p>
            <a:pPr marL="0" indent="0">
              <a:lnSpc>
                <a:spcPct val="120000"/>
              </a:lnSpc>
              <a:spcBef>
                <a:spcPts val="533"/>
              </a:spcBef>
              <a:buNone/>
            </a:pPr>
            <a:endParaRPr lang="cs-CZ" dirty="0"/>
          </a:p>
          <a:p>
            <a:pPr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Článek „prokazující“ spojitost MMR vakcíny a autismu</a:t>
            </a:r>
          </a:p>
          <a:p>
            <a:pPr lvl="1"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Zmanipulovaný výběr pacientů</a:t>
            </a:r>
          </a:p>
          <a:p>
            <a:pPr lvl="1"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Výzkum financován výrobcem konkurenční vakcíny</a:t>
            </a:r>
          </a:p>
          <a:p>
            <a:pPr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Stažen v roce 2010</a:t>
            </a:r>
          </a:p>
          <a:p>
            <a:pPr lvl="1"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Stále žije na konspiračních serverech</a:t>
            </a:r>
          </a:p>
          <a:p>
            <a:pPr lvl="1">
              <a:lnSpc>
                <a:spcPct val="120000"/>
              </a:lnSpc>
              <a:spcBef>
                <a:spcPts val="533"/>
              </a:spcBef>
            </a:pPr>
            <a:r>
              <a:rPr lang="cs-CZ" dirty="0"/>
              <a:t>Posiluje </a:t>
            </a:r>
            <a:r>
              <a:rPr lang="cs-CZ" b="1" dirty="0">
                <a:solidFill>
                  <a:srgbClr val="0000DC"/>
                </a:solidFill>
              </a:rPr>
              <a:t>nedůvěru</a:t>
            </a:r>
            <a:r>
              <a:rPr lang="cs-CZ" dirty="0"/>
              <a:t> k očkování</a:t>
            </a:r>
          </a:p>
        </p:txBody>
      </p:sp>
      <p:pic>
        <p:nvPicPr>
          <p:cNvPr id="4" name="Picture 2" descr="Studies Confirm, Vaccines Still Don't Cause Autism. But Are These Studies  Helping? - YouTube">
            <a:extLst>
              <a:ext uri="{FF2B5EF4-FFF2-40B4-BE49-F238E27FC236}">
                <a16:creationId xmlns:a16="http://schemas.microsoft.com/office/drawing/2014/main" id="{2D490DF6-C8C8-E442-B2CE-8C89B50A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11" y="4631069"/>
            <a:ext cx="3958988" cy="222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BFFA48A-3F2C-B8EB-3B27-D4D9F7D71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31350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5C07-7C36-C641-ACE5-25134ED8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30" y="365128"/>
            <a:ext cx="9538570" cy="1114049"/>
          </a:xfrm>
        </p:spPr>
        <p:txBody>
          <a:bodyPr/>
          <a:lstStyle/>
          <a:p>
            <a:r>
              <a:rPr lang="cs-CZ" dirty="0"/>
              <a:t>Opakování: Plagiátorství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ECE260-1F9F-AD4A-98B0-EA52C8ED4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30" y="1532966"/>
            <a:ext cx="6782877" cy="468043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Německý ministr obrany Karl-Theodor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Guttenberg</a:t>
            </a:r>
            <a:endParaRPr lang="cs-CZ" dirty="0"/>
          </a:p>
          <a:p>
            <a:r>
              <a:rPr lang="cs-CZ" dirty="0"/>
              <a:t>Maďarský president </a:t>
            </a:r>
            <a:r>
              <a:rPr lang="cs-CZ" dirty="0" err="1"/>
              <a:t>Pál</a:t>
            </a:r>
            <a:r>
              <a:rPr lang="cs-CZ" dirty="0"/>
              <a:t> </a:t>
            </a:r>
            <a:r>
              <a:rPr lang="cs-CZ" dirty="0" err="1"/>
              <a:t>Schmitt</a:t>
            </a:r>
            <a:endParaRPr lang="cs-CZ" dirty="0"/>
          </a:p>
          <a:p>
            <a:r>
              <a:rPr lang="cs-CZ" dirty="0"/>
              <a:t>Rumunský premiér Victor Ponta</a:t>
            </a:r>
          </a:p>
          <a:p>
            <a:r>
              <a:rPr lang="cs-CZ" dirty="0"/>
              <a:t>První dáma USA </a:t>
            </a:r>
            <a:r>
              <a:rPr lang="cs-CZ" dirty="0" err="1"/>
              <a:t>Melania</a:t>
            </a:r>
            <a:r>
              <a:rPr lang="cs-CZ" dirty="0"/>
              <a:t> </a:t>
            </a:r>
            <a:r>
              <a:rPr lang="cs-CZ" dirty="0" err="1"/>
              <a:t>Trump</a:t>
            </a:r>
            <a:endParaRPr lang="cs-CZ" dirty="0"/>
          </a:p>
          <a:p>
            <a:r>
              <a:rPr lang="cs-CZ" dirty="0"/>
              <a:t>Rumunská ministryně školství </a:t>
            </a:r>
            <a:r>
              <a:rPr lang="cs-CZ" dirty="0" err="1"/>
              <a:t>Ecaterina</a:t>
            </a:r>
            <a:r>
              <a:rPr lang="cs-CZ" dirty="0"/>
              <a:t> </a:t>
            </a:r>
            <a:r>
              <a:rPr lang="cs-CZ" dirty="0" err="1"/>
              <a:t>Andronescu</a:t>
            </a:r>
            <a:endParaRPr lang="cs-CZ" dirty="0"/>
          </a:p>
          <a:p>
            <a:r>
              <a:rPr lang="cs-CZ" dirty="0"/>
              <a:t>Kazašská náměstkyně ministra školství Fatima </a:t>
            </a:r>
            <a:r>
              <a:rPr lang="cs-CZ" dirty="0" err="1"/>
              <a:t>Zhakypova</a:t>
            </a:r>
            <a:endParaRPr lang="cs-CZ" dirty="0"/>
          </a:p>
          <a:p>
            <a:r>
              <a:rPr lang="cs-CZ" dirty="0"/>
              <a:t>Chorvatský ministr školství </a:t>
            </a:r>
            <a:r>
              <a:rPr lang="cs-CZ" dirty="0" err="1"/>
              <a:t>Pavo</a:t>
            </a:r>
            <a:r>
              <a:rPr lang="cs-CZ" dirty="0"/>
              <a:t> </a:t>
            </a:r>
            <a:r>
              <a:rPr lang="cs-CZ" dirty="0" err="1"/>
              <a:t>Barišić</a:t>
            </a:r>
            <a:endParaRPr lang="cs-CZ" dirty="0"/>
          </a:p>
          <a:p>
            <a:r>
              <a:rPr lang="cs-CZ" dirty="0"/>
              <a:t>Vice-prezident USA </a:t>
            </a:r>
            <a:r>
              <a:rPr lang="cs-CZ" dirty="0" err="1"/>
              <a:t>Joe</a:t>
            </a:r>
            <a:r>
              <a:rPr lang="cs-CZ" dirty="0"/>
              <a:t> </a:t>
            </a:r>
            <a:r>
              <a:rPr lang="cs-CZ" dirty="0" err="1"/>
              <a:t>Biden</a:t>
            </a:r>
            <a:endParaRPr lang="cs-CZ" dirty="0"/>
          </a:p>
          <a:p>
            <a:r>
              <a:rPr lang="cs-CZ" dirty="0"/>
              <a:t>64 rektorů v Rusku</a:t>
            </a:r>
          </a:p>
          <a:p>
            <a:r>
              <a:rPr lang="cs-CZ" dirty="0"/>
              <a:t>Rumunská Policejní akademie</a:t>
            </a:r>
          </a:p>
          <a:p>
            <a:r>
              <a:rPr lang="cs-CZ" dirty="0"/>
              <a:t>Česká ministryně spravedlnosti Taťána Malá</a:t>
            </a:r>
          </a:p>
          <a:p>
            <a:r>
              <a:rPr lang="cs-CZ" dirty="0"/>
              <a:t>Slovenský premiér Igor </a:t>
            </a:r>
            <a:r>
              <a:rPr lang="cs-CZ" dirty="0" err="1"/>
              <a:t>Matovič</a:t>
            </a:r>
            <a:endParaRPr lang="cs-CZ" dirty="0"/>
          </a:p>
          <a:p>
            <a:r>
              <a:rPr lang="cs-CZ" dirty="0"/>
              <a:t>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624FA7-CC8A-944C-90C1-24D75280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230" y="3334839"/>
            <a:ext cx="2544769" cy="32432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20DCB23-702C-F04D-B530-D75D45FC5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65"/>
          <a:stretch/>
        </p:blipFill>
        <p:spPr>
          <a:xfrm>
            <a:off x="7316962" y="373"/>
            <a:ext cx="2319892" cy="332562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539B714-E93B-3B41-B34B-C0EC7370FFA3}"/>
              </a:ext>
            </a:extLst>
          </p:cNvPr>
          <p:cNvSpPr/>
          <p:nvPr/>
        </p:nvSpPr>
        <p:spPr>
          <a:xfrm>
            <a:off x="7229586" y="3081824"/>
            <a:ext cx="1162498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33" dirty="0">
                <a:solidFill>
                  <a:srgbClr val="222222"/>
                </a:solidFill>
                <a:latin typeface="-apple-system"/>
              </a:rPr>
              <a:t> OISV [</a:t>
            </a:r>
            <a:r>
              <a:rPr lang="cs-CZ" sz="933" u="sng" dirty="0">
                <a:solidFill>
                  <a:srgbClr val="6B4BA1"/>
                </a:solidFill>
                <a:latin typeface="-apple-system"/>
                <a:hlinkClick r:id="rId5"/>
              </a:rPr>
              <a:t>CC BY-SA 3.0</a:t>
            </a:r>
            <a:r>
              <a:rPr lang="cs-CZ" sz="933" u="sng" dirty="0">
                <a:solidFill>
                  <a:srgbClr val="6B4BA1"/>
                </a:solidFill>
                <a:latin typeface="-apple-system"/>
              </a:rPr>
              <a:t>]</a:t>
            </a:r>
            <a:endParaRPr lang="en-GB" sz="933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84CCCA2-4157-CA43-8ED9-198BD8CEB8C4}"/>
              </a:ext>
            </a:extLst>
          </p:cNvPr>
          <p:cNvSpPr/>
          <p:nvPr/>
        </p:nvSpPr>
        <p:spPr>
          <a:xfrm>
            <a:off x="9535095" y="6338923"/>
            <a:ext cx="2742029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33" dirty="0" err="1">
                <a:solidFill>
                  <a:schemeClr val="bg1"/>
                </a:solidFill>
              </a:rPr>
              <a:t>Partidul</a:t>
            </a:r>
            <a:r>
              <a:rPr lang="en-GB" sz="933" dirty="0">
                <a:solidFill>
                  <a:schemeClr val="bg1"/>
                </a:solidFill>
              </a:rPr>
              <a:t> Social Democrat from Romania [</a:t>
            </a:r>
            <a:r>
              <a:rPr lang="en-GB" sz="933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r>
              <a:rPr lang="en-GB" sz="933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265C558-4BA0-6D48-8EEF-53AADF999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706" y="1"/>
            <a:ext cx="2574295" cy="33034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AA924E-5586-5C4D-B50E-B7D778159AFB}"/>
              </a:ext>
            </a:extLst>
          </p:cNvPr>
          <p:cNvSpPr txBox="1"/>
          <p:nvPr/>
        </p:nvSpPr>
        <p:spPr>
          <a:xfrm>
            <a:off x="9428481" y="3042639"/>
            <a:ext cx="295274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dirty="0"/>
              <a:t>Photo: Michael Lucan, License: </a:t>
            </a:r>
            <a:r>
              <a:rPr lang="en-GB" sz="1067" dirty="0">
                <a:hlinkClick r:id="rId8"/>
              </a:rPr>
              <a:t>CC-BY-SA 3.0 de</a:t>
            </a:r>
            <a:endParaRPr lang="en-GB" sz="1067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925E10-416A-A847-AF42-9A1DE93F36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51" t="-362" r="4510" b="362"/>
          <a:stretch/>
        </p:blipFill>
        <p:spPr>
          <a:xfrm>
            <a:off x="7313083" y="3329897"/>
            <a:ext cx="2330269" cy="324817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AA1214-89C4-454E-9B22-B739E2301C2F}"/>
              </a:ext>
            </a:extLst>
          </p:cNvPr>
          <p:cNvSpPr txBox="1"/>
          <p:nvPr/>
        </p:nvSpPr>
        <p:spPr>
          <a:xfrm>
            <a:off x="7207771" y="6335943"/>
            <a:ext cx="213712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67" dirty="0"/>
              <a:t>Photo: </a:t>
            </a:r>
            <a:r>
              <a:rPr lang="en-GB" sz="1067" dirty="0" err="1"/>
              <a:t>Európa</a:t>
            </a:r>
            <a:r>
              <a:rPr lang="en-GB" sz="1067" dirty="0"/>
              <a:t> Pont [</a:t>
            </a:r>
            <a:r>
              <a:rPr lang="en-GB" sz="1067" dirty="0">
                <a:hlinkClick r:id="rId6"/>
              </a:rPr>
              <a:t>CC BY 2.0</a:t>
            </a:r>
            <a:r>
              <a:rPr lang="en-GB" sz="1067" dirty="0"/>
              <a:t>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91E2-5C09-C9A6-28B6-146A2DCEBD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32575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Opakování: ČR: Ministryně </a:t>
            </a:r>
            <a:br>
              <a:rPr lang="cs-CZ" dirty="0"/>
            </a:br>
            <a:r>
              <a:rPr lang="cs-CZ" dirty="0"/>
              <a:t>spravedlnosti Taťána Malá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01617"/>
            <a:ext cx="10515600" cy="447534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Červenec 2018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První diplomová práce – rodinné právo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5 % převzato bez řádné citace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Druhá diplomová práce – chov králíků (MENDELU)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16 ze 48 stran převzato z jiné DP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Odmítání obvinění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Žádná pravidla neporušila, postupovala podle pokynů vedoucího práce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i="1" dirty="0"/>
              <a:t>„[Plagiát] je u shody ze 40 až 50 procent.</a:t>
            </a:r>
            <a:r>
              <a:rPr lang="cs-CZ" dirty="0"/>
              <a:t>“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Rezignovala po 13 dnech v úřadu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Případ ztvárněn jako </a:t>
            </a:r>
            <a:r>
              <a:rPr lang="cs-CZ" dirty="0">
                <a:hlinkClick r:id="rId2"/>
              </a:rPr>
              <a:t>vzdělávací materiál ENAI</a:t>
            </a:r>
            <a:endParaRPr lang="cs-CZ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dirty="0"/>
          </a:p>
        </p:txBody>
      </p:sp>
      <p:pic>
        <p:nvPicPr>
          <p:cNvPr id="4" name="Zástupný symbol pro obsah 2">
            <a:extLst>
              <a:ext uri="{FF2B5EF4-FFF2-40B4-BE49-F238E27FC236}">
                <a16:creationId xmlns:a16="http://schemas.microsoft.com/office/drawing/2014/main" id="{DA1C7515-B3F8-5944-A90E-631262DCA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311" y="4993105"/>
            <a:ext cx="3813690" cy="18648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88F728-BD2E-B941-AAAD-DC3671005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619" y="1"/>
            <a:ext cx="2017381" cy="320849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6C374A1-60D5-9E8B-FE99-CFFCE4814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932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Opakování: Důsledky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Důsledky plagiátorství politiků (</a:t>
            </a:r>
            <a:r>
              <a:rPr lang="cs-CZ" dirty="0" err="1"/>
              <a:t>Tudoroiu</a:t>
            </a:r>
            <a:r>
              <a:rPr lang="cs-CZ" dirty="0"/>
              <a:t>, 2017)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Občané vnímají vzdělávací systém jako zkorumpovaný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Skandály snižují důvěru občanů v demokratické instituce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b="1" i="1" dirty="0">
                <a:solidFill>
                  <a:srgbClr val="0000DC"/>
                </a:solidFill>
              </a:rPr>
              <a:t>„[Plagiátorství] představuje přímou, agresivní a účinnou hrozbu pro demokracii jako takovou“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Lze zobecnit i mimo plagiátorství a mimo politiku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Skandály nejsou jen problém konkrétní osoby či instituce!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8368A-4257-DCEA-7DA7-77BDD59809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/>
          <a:lstStyle/>
          <a:p>
            <a:r>
              <a:rPr lang="cs-CZ" dirty="0"/>
              <a:t>CORE103 Akademická etika</a:t>
            </a:r>
          </a:p>
        </p:txBody>
      </p:sp>
    </p:spTree>
    <p:extLst>
      <p:ext uri="{BB962C8B-B14F-4D97-AF65-F5344CB8AC3E}">
        <p14:creationId xmlns:p14="http://schemas.microsoft.com/office/powerpoint/2010/main" val="42423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60" id="{08314B94-56F2-724E-A0F6-0C21416C2FD1}" vid="{4735374D-FACF-FA4E-A5AC-956B7A41EE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1124</TotalTime>
  <Words>2851</Words>
  <Application>Microsoft Macintosh PowerPoint</Application>
  <PresentationFormat>Widescreen</PresentationFormat>
  <Paragraphs>374</Paragraphs>
  <Slides>55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Muni Bold</vt:lpstr>
      <vt:lpstr>-apple-system</vt:lpstr>
      <vt:lpstr>Calibri</vt:lpstr>
      <vt:lpstr>Arial</vt:lpstr>
      <vt:lpstr>Motiv Office</vt:lpstr>
      <vt:lpstr>Plagiátorství</vt:lpstr>
      <vt:lpstr>Opakování: Norimberský kodex (1947)</vt:lpstr>
      <vt:lpstr>Opakování: Belmontská zpráva (1978)</vt:lpstr>
      <vt:lpstr>Opakování: FFP</vt:lpstr>
      <vt:lpstr>Opakování: Fabrikace dat</vt:lpstr>
      <vt:lpstr>Opakování: Falšování dat</vt:lpstr>
      <vt:lpstr>Opakování: Plagiátorství</vt:lpstr>
      <vt:lpstr>Opakování: ČR: Ministryně  spravedlnosti Taťána Malá</vt:lpstr>
      <vt:lpstr>Opakování: Důsledky</vt:lpstr>
      <vt:lpstr>Opakování: Ovlivňuje plagiátorství pravdu?</vt:lpstr>
      <vt:lpstr>Opakování: Příčiny podvodného jednání</vt:lpstr>
      <vt:lpstr>Co je to plagiátorství?</vt:lpstr>
      <vt:lpstr>Příklad č. 1 (2017)</vt:lpstr>
      <vt:lpstr>Příklad č. 1 (2017)</vt:lpstr>
      <vt:lpstr>Příklad č. 1 (2017)</vt:lpstr>
      <vt:lpstr>Příklad č. 2 (2017)</vt:lpstr>
      <vt:lpstr>PowerPoint Presentation</vt:lpstr>
      <vt:lpstr>Definice plagiátorství</vt:lpstr>
      <vt:lpstr>Definice plagiátorství</vt:lpstr>
      <vt:lpstr>Co není plagiátorství</vt:lpstr>
      <vt:lpstr>Autorský zákon</vt:lpstr>
      <vt:lpstr>Citace a  práce se zdroji </vt:lpstr>
      <vt:lpstr>PowerPoint Presentation</vt:lpstr>
      <vt:lpstr>Proč citovat a uvádět zdroje?</vt:lpstr>
      <vt:lpstr>Práce se zdroji – základní pojmy</vt:lpstr>
      <vt:lpstr>Jak využít cizí text ve vlastním textu</vt:lpstr>
      <vt:lpstr>Citační styl</vt:lpstr>
      <vt:lpstr>PowerPoint Presentation</vt:lpstr>
      <vt:lpstr>Užitečné materiály</vt:lpstr>
      <vt:lpstr>PowerPoint Presentation</vt:lpstr>
      <vt:lpstr>Kde je hranice plagiátorství?</vt:lpstr>
      <vt:lpstr>Scénář č. 1</vt:lpstr>
      <vt:lpstr>Scénář č. 2</vt:lpstr>
      <vt:lpstr>Scénář č. 3</vt:lpstr>
      <vt:lpstr>Scénář č. 4</vt:lpstr>
      <vt:lpstr>Scénář č. 5</vt:lpstr>
      <vt:lpstr>Scénář č. 6</vt:lpstr>
      <vt:lpstr>Scénář č. 7</vt:lpstr>
      <vt:lpstr>Scénář č. 8</vt:lpstr>
      <vt:lpstr>PowerPoint Presentation</vt:lpstr>
      <vt:lpstr>Scénář č. 1</vt:lpstr>
      <vt:lpstr>Scénář č. 2</vt:lpstr>
      <vt:lpstr>Scénář č. 3</vt:lpstr>
      <vt:lpstr>Příklad: z blogu pana Jablka</vt:lpstr>
      <vt:lpstr>Příklad: z blogu pana Jablka</vt:lpstr>
      <vt:lpstr>Příklad: z blogu pana Jablka</vt:lpstr>
      <vt:lpstr>Scénář č. 4</vt:lpstr>
      <vt:lpstr>Scénář č. 5</vt:lpstr>
      <vt:lpstr>Scénář č. 6</vt:lpstr>
      <vt:lpstr>Scénář č. 7</vt:lpstr>
      <vt:lpstr>Scénář č. 8</vt:lpstr>
      <vt:lpstr>Autorství</vt:lpstr>
      <vt:lpstr>Kritéria (spolu)autorství podle COPE</vt:lpstr>
      <vt:lpstr>Jaké cizí přispění by mělo být přiznáno?</vt:lpstr>
      <vt:lpstr>Jaké cizí přispění by mělo být přiznáno?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Tomáš Foltýnek</dc:creator>
  <cp:lastModifiedBy>Tomáš Foltýnek</cp:lastModifiedBy>
  <cp:revision>15</cp:revision>
  <dcterms:created xsi:type="dcterms:W3CDTF">2022-02-07T11:49:47Z</dcterms:created>
  <dcterms:modified xsi:type="dcterms:W3CDTF">2023-11-16T13:03:50Z</dcterms:modified>
</cp:coreProperties>
</file>