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EEA1E-7953-B6EB-AC2D-5A93DA87D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241F1D-9018-A881-759C-496C19959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2B818A-6EF1-068C-B193-593C3297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BCCBDE-2E60-7C52-82EF-4568517F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3C4456-32FB-9CD3-8B13-51CC883C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9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3E27E-482A-4D35-94C2-5F0495E4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988685-3006-3B6E-4366-CEF839367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5CD3F8-E59C-A83C-4DC5-EC498085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78BCF4-D0F4-FBE0-FD2E-3C552603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E3D696-1769-22B7-6C76-A870FD40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0711304-DD1F-7D9C-0251-EAF330B29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736984-2F64-0855-108F-8487B6CA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2D2A40-0B9B-4395-0401-5A5033FC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D4AC3B-0A5B-A0AA-4337-59F352A2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F38C0D-4E85-0E6B-1EFC-D7311E24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5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54B3F-646C-0FB4-DA69-95544149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BFBDD4-D218-1F12-C864-F944E0FA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6FA24-BC29-69E4-7802-9DD0892F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0E93F7-B591-764E-6B63-EB976FB5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CF515B-4959-5463-E1C0-CB553BEA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4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22650-4977-8863-148E-E5D60ED1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DEA93E-8567-513F-85B3-26863991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27A1AE-5D74-F048-AF5A-BA7E39A5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28256B-D463-E06D-07F5-60DFE54B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C35A22-9AF8-0587-192B-F273333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8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8E9F6-B404-95E4-9072-72A078B6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06A90-8C22-E0C0-A749-3836B7818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3CAABF-1D33-8805-FB3E-0A22B60AF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C029C8-C413-5762-0A7E-5CF4992E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1332D6-241B-9550-7490-105A6A33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A402F4-2262-62BF-45DB-9BD45826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9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70CF6-24D9-80EC-24E0-B1B50C9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AF4E3C-9CEC-DA80-50DD-2E1BE2C48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571AD1-E172-617F-A764-EF70AAB28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48CAE7-7BB2-1FFE-C148-C2FE443C6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988F71-3593-1025-2D6C-4C617F12E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BA06FA8-FC29-F727-E9DB-B2D1A0DC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8D6827-C7D8-A624-FEA8-6C8DF7D8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FC0BCD-DEDB-D5D8-AE38-4ECF0F26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5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CD5A8-6323-CB25-2FFB-8DBB28C5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7788A1-BAF8-9F7C-3905-01C4CEC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3806D8-0E20-EE57-4B22-89A06383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728A5C-375D-1D6D-2CD5-AB86507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1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37999F-FA1C-CAC9-C949-704ACC7F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D10FEE-A40E-89B5-33FD-BF973FD6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2FF1B2-74C6-F5E1-A382-35647601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73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2EB2C-7585-E1AA-761A-2DB26F79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94FC2-16DD-DD33-08A8-0ACAC89F6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B67218-DBD0-D38A-6B0B-5C6B8B7C0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DFC014-55B8-EFB1-FEA7-4C79246E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984C02-55A3-910B-E900-A3EE4451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2612A9-CAE5-0403-6803-F4C14EA7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8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8FD41-D087-21A9-2358-36DF51D4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9DF64F-6BC0-7C8F-8567-EB1AFC48E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E1D732-D152-6E2E-29DE-5442C97B8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55125E-754D-44CE-5CB3-A03937F1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F83338-353D-DFF6-3C03-E00D1859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6FF361-C43F-AF72-0658-9A6C5966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343F5D-C5E0-BF35-8087-C6D17A95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1A51DC-D130-032B-BAEE-BB560434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29471-F107-3970-A3F7-1F90E0530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F4F0F-B946-46DD-96B5-9E5466C5C2DD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A406D3-1E78-33EE-F77D-B4028418C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FCD2B-8231-F482-CF08-2879901C0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5513-7D0C-42BC-B19D-3444D0B7E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migrant-integration/news/new-danish-law-those-fleeing-ukraine-mirrors-eu-temporary-protection-directive_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onsilium.europa.eu/en/infographics/ukraine-refugees-e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atista.com/statistics/1342702/ukrainian-refugees-per-thousand-inhabitants-by-country/#statisticContainer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3C9F2-1686-5DAD-13AB-374067AA7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Evropská a česká reakce na migraci z Ukrajiny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EB5AA5-E71C-F474-60F7-F6FDCA627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8. týden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5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7A124-CCA8-5074-8824-9F7F174E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54BE3-91CA-B909-3F91-5B3EA1D28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1" y="271022"/>
            <a:ext cx="10621857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CEC4437-5D2D-A928-5554-64B24513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756864"/>
            <a:ext cx="10336067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0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2548B5-735A-9801-4504-84E6082F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en-US" sz="4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Fiala</a:t>
            </a:r>
            <a:r>
              <a:rPr lang="en-US" sz="4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4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rétorika</a:t>
            </a:r>
            <a:r>
              <a:rPr lang="en-US" sz="4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března 2022</a:t>
            </a:r>
            <a:r>
              <a:rPr lang="en-US" sz="4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1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cs-CZ" sz="41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to společně dokážeme</a:t>
            </a:r>
            <a:r>
              <a:rPr lang="en-US" sz="41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br>
              <a:rPr lang="en-US" sz="41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diagram, řada/pruh&#10;&#10;Popis byl vytvořen automaticky">
            <a:extLst>
              <a:ext uri="{FF2B5EF4-FFF2-40B4-BE49-F238E27FC236}">
                <a16:creationId xmlns:a16="http://schemas.microsoft.com/office/drawing/2014/main" id="{F6D6BED5-CD15-AF0F-F4B9-8F52EAE8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47" y="368671"/>
            <a:ext cx="7846997" cy="61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FDB97-A2B8-672B-D3A6-08A3D86D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Zadání k práci ve skupině: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98B8BE-AB26-9F66-5C5D-01999639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Zpětná vazba od jednoho z recenzentů: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was primarily a qualitative question to further a theory about civic engagement among adolescents, but I did not see any clear policy or practice implications stated. Given the immediate policy implications of the issue of migration generally, and in the CEE specifically, this seems relevant.</a:t>
            </a:r>
            <a:endParaRPr lang="cs-CZ" sz="20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Otázka k práci ve skupině:</a:t>
            </a:r>
          </a:p>
          <a:p>
            <a:r>
              <a:rPr lang="cs-CZ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Jaké by tedy mohlo být „</a:t>
            </a:r>
            <a:r>
              <a:rPr lang="cs-CZ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cs-CZ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cs-CZ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doporučení vyplývající z článku, který jste měli číst na dnešní hodinu?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0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9816D-F95B-6E12-9501-3B7DE81A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Timeframe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723BF-6B7A-1541-B7E9-DE5667DB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24. února 2022 Rusko napadlo Ukrajinu, následovalo přijetí několika balíčků sankcí a pomoc Ukrajině</a:t>
            </a:r>
          </a:p>
          <a:p>
            <a:r>
              <a:rPr lang="cs-CZ" dirty="0"/>
              <a:t>2. března Evropská komise navrhla aktivovat směrnici o dočasné ochraně</a:t>
            </a:r>
          </a:p>
          <a:p>
            <a:r>
              <a:rPr lang="cs-CZ" dirty="0"/>
              <a:t>4. března se rozhodnutím Rady (EU) 2022/382 poprvé v historii EU stanovilo, že nastal případ hromadného přílivu vysídlených osob ve smyslu článku 5 směrnice </a:t>
            </a:r>
            <a:r>
              <a:rPr lang="cs-CZ" b="1" dirty="0"/>
              <a:t>2001/55/ES</a:t>
            </a:r>
            <a:r>
              <a:rPr lang="cs-CZ" dirty="0"/>
              <a:t>, a zavádí se jejich dočasná ochrana (na celoevropské úrovni); </a:t>
            </a:r>
            <a:r>
              <a:rPr lang="cs-CZ" b="1" dirty="0"/>
              <a:t>Irsko, Švýcarsko, </a:t>
            </a:r>
            <a:r>
              <a:rPr lang="cs-CZ" b="1" dirty="0" err="1"/>
              <a:t>Lichten</a:t>
            </a:r>
            <a:r>
              <a:rPr lang="cs-CZ" b="1" dirty="0"/>
              <a:t>. Norsko a Island in, Dánsko out – </a:t>
            </a:r>
            <a:r>
              <a:rPr lang="cs-CZ" b="1" dirty="0">
                <a:hlinkClick r:id="rId2"/>
              </a:rPr>
              <a:t>but!</a:t>
            </a:r>
            <a:endParaRPr lang="cs-CZ" b="1" dirty="0"/>
          </a:p>
          <a:p>
            <a:r>
              <a:rPr lang="cs-CZ" dirty="0"/>
              <a:t>31. května Evropská komise zahájila fungování platformy EU pro výměnu informací o osobách využívajících dočasné ochrany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0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E6CB8D8-38B8-5282-B074-D1584586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4"/>
            <a:ext cx="6163624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Dočasná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ochrana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CBF0B5-3E5E-B170-F58A-749A38810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012" y="1845426"/>
            <a:ext cx="9834922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3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EA4CF9-2705-82F5-88EF-4362793D0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83967"/>
            <a:ext cx="10905066" cy="22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0C5E7-21C2-20D4-116B-AE4A78D0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EB08E-5BC6-77A7-E5C8-F61B20380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ECE0A9-6090-AC65-4614-8C341AB4B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5" y="309127"/>
            <a:ext cx="11812649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E8CC08B-072D-BCB3-6DF9-C8DD1198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8044C8-FBF2-AD34-EFEA-59B9156E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" y="1080760"/>
            <a:ext cx="11841227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1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1E753-0DF6-1B91-D539-F05C6349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Reakce ČR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D7BFBF-C729-6BC2-8D8A-A461948A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 Ukrajina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skládá ze tří norem na pomoc uprchlíkům z Ukrajiny. </a:t>
            </a:r>
            <a:r>
              <a:rPr lang="cs-CZ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 navržený MV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upravuje </a:t>
            </a:r>
            <a:r>
              <a:rPr lang="cs-CZ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přidělování dočasné ochrany, právní status uprchlíků a přístup ke zdravotní péči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zákon navržený MPSV </a:t>
            </a:r>
            <a:r>
              <a:rPr lang="cs-CZ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zaměstnávání, </a:t>
            </a:r>
            <a:r>
              <a:rPr lang="cs-C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zabezpečení </a:t>
            </a:r>
            <a:r>
              <a:rPr lang="cs-CZ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dětské skupiny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zákon navržený MŠMT </a:t>
            </a:r>
            <a:r>
              <a:rPr lang="cs-CZ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přístup ke vzdělávání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Zákony byly zrychleně projednány Parlamentem, podepsány Prezidentem a vstoupily v platnost publikací ve Sbírce zákonů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21. 3. 2022.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přijaty na dobu jednoho roku a mohou být automaticky prodlouženy o další rok.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4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4D13016-30BE-0E3B-C602-E5F3242C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40" y="6045200"/>
            <a:ext cx="8359775" cy="67008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https://www.consilium.europa.eu/en/infographics/ukraine-refugees-eu/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45D5BE-2B52-6E45-7EE0-0B8BF4637B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51799" y="473075"/>
            <a:ext cx="64039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9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9A063-0733-A0F8-E9DD-063297C8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69" y="6164826"/>
            <a:ext cx="10016613" cy="4801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https://www.statista.com/statistics/1342702/ukrainian-refugees-per-thousand-inhabitants-by-country/#statisticContainer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7A16E1-79AC-5AAA-76B3-853B2790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33" y="1067633"/>
            <a:ext cx="10553593" cy="47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65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344</Words>
  <Application>Microsoft Office PowerPoint</Application>
  <PresentationFormat>Širokoúhlá obrazovka</PresentationFormat>
  <Paragraphs>20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Evropská a česká reakce na migraci z Ukrajiny</vt:lpstr>
      <vt:lpstr>Timeframe</vt:lpstr>
      <vt:lpstr>Dočasná ochrana</vt:lpstr>
      <vt:lpstr>Prezentace aplikace PowerPoint</vt:lpstr>
      <vt:lpstr>Prezentace aplikace PowerPoint</vt:lpstr>
      <vt:lpstr>Prezentace aplikace PowerPoint</vt:lpstr>
      <vt:lpstr>Reakce ČR</vt:lpstr>
      <vt:lpstr>https://www.consilium.europa.eu/en/infographics/ukraine-refugees-eu/</vt:lpstr>
      <vt:lpstr>https://www.statista.com/statistics/1342702/ukrainian-refugees-per-thousand-inhabitants-by-country/#statisticContainer </vt:lpstr>
      <vt:lpstr>Prezentace aplikace PowerPoint</vt:lpstr>
      <vt:lpstr>Prezentace aplikace PowerPoint</vt:lpstr>
      <vt:lpstr>Petr Fiala a jeho rétorika z března 2022: ‘My to společně dokážeme’ </vt:lpstr>
      <vt:lpstr>Zadání k práci ve skupině: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Reakce EU a ČR na migraci z Ukrajiny</dc:title>
  <dc:creator>Jan Kotynek Krotky</dc:creator>
  <cp:lastModifiedBy>Jan Kotynek Krotky</cp:lastModifiedBy>
  <cp:revision>4</cp:revision>
  <dcterms:created xsi:type="dcterms:W3CDTF">2023-11-08T10:26:23Z</dcterms:created>
  <dcterms:modified xsi:type="dcterms:W3CDTF">2023-11-08T12:53:27Z</dcterms:modified>
</cp:coreProperties>
</file>