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5565B-209C-AB00-77BA-7B2C31E66590}" v="5" dt="2022-09-27T11:23:48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122" d="100"/>
          <a:sy n="122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F0AF6-6343-4EA9-90E5-95BBFEBD12E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C9509F-CD84-4A24-B941-094FA1C5A45E}">
      <dgm:prSet/>
      <dgm:spPr/>
      <dgm:t>
        <a:bodyPr/>
        <a:lstStyle/>
        <a:p>
          <a:r>
            <a:rPr lang="cs-CZ" dirty="0"/>
            <a:t>A </a:t>
          </a:r>
          <a:r>
            <a:rPr lang="cs-CZ" dirty="0" err="1"/>
            <a:t>process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decision-making</a:t>
          </a:r>
          <a:r>
            <a:rPr lang="cs-CZ" dirty="0"/>
            <a:t>. A </a:t>
          </a:r>
          <a:r>
            <a:rPr lang="cs-CZ" dirty="0" err="1"/>
            <a:t>plan</a:t>
          </a:r>
          <a:r>
            <a:rPr lang="cs-CZ" dirty="0"/>
            <a:t> </a:t>
          </a:r>
          <a:r>
            <a:rPr lang="cs-CZ" dirty="0" err="1"/>
            <a:t>or</a:t>
          </a:r>
          <a:r>
            <a:rPr lang="cs-CZ" dirty="0"/>
            <a:t> a </a:t>
          </a:r>
          <a:r>
            <a:rPr lang="cs-CZ" dirty="0" err="1"/>
            <a:t>strategy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state</a:t>
          </a:r>
          <a:r>
            <a:rPr lang="cs-CZ" dirty="0"/>
            <a:t> </a:t>
          </a:r>
          <a:r>
            <a:rPr lang="cs-CZ" dirty="0" err="1"/>
            <a:t>adopts</a:t>
          </a:r>
          <a:r>
            <a:rPr lang="cs-CZ" dirty="0"/>
            <a:t> to </a:t>
          </a:r>
          <a:r>
            <a:rPr lang="cs-CZ" dirty="0" err="1"/>
            <a:t>deal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other</a:t>
          </a:r>
          <a:r>
            <a:rPr lang="cs-CZ" dirty="0"/>
            <a:t> </a:t>
          </a:r>
          <a:r>
            <a:rPr lang="cs-CZ" dirty="0" err="1"/>
            <a:t>states</a:t>
          </a:r>
          <a:r>
            <a:rPr lang="cs-CZ" dirty="0"/>
            <a:t>.</a:t>
          </a:r>
          <a:endParaRPr lang="en-US" dirty="0"/>
        </a:p>
      </dgm:t>
    </dgm:pt>
    <dgm:pt modelId="{FB087E91-3AA3-447A-A367-3DA7D155FF50}" type="parTrans" cxnId="{6BB18186-9CE4-4BDF-B877-F8132223DC8A}">
      <dgm:prSet/>
      <dgm:spPr/>
      <dgm:t>
        <a:bodyPr/>
        <a:lstStyle/>
        <a:p>
          <a:endParaRPr lang="en-US"/>
        </a:p>
      </dgm:t>
    </dgm:pt>
    <dgm:pt modelId="{2C2A5C86-EBF1-4388-B8C0-48C08BD16D27}" type="sibTrans" cxnId="{6BB18186-9CE4-4BDF-B877-F8132223DC8A}">
      <dgm:prSet/>
      <dgm:spPr/>
      <dgm:t>
        <a:bodyPr/>
        <a:lstStyle/>
        <a:p>
          <a:endParaRPr lang="en-US"/>
        </a:p>
      </dgm:t>
    </dgm:pt>
    <dgm:pt modelId="{6B94B1E0-F950-4801-976B-B3F6F5D93D29}">
      <dgm:prSet/>
      <dgm:spPr/>
      <dgm:t>
        <a:bodyPr/>
        <a:lstStyle/>
        <a:p>
          <a:r>
            <a:rPr lang="cs-CZ" dirty="0" err="1"/>
            <a:t>Problem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foreign</a:t>
          </a:r>
          <a:r>
            <a:rPr lang="cs-CZ" dirty="0"/>
            <a:t> </a:t>
          </a:r>
          <a:r>
            <a:rPr lang="cs-CZ" dirty="0" err="1"/>
            <a:t>policy</a:t>
          </a:r>
          <a:r>
            <a:rPr lang="cs-CZ" dirty="0"/>
            <a:t> </a:t>
          </a:r>
          <a:r>
            <a:rPr lang="cs-CZ" dirty="0" err="1"/>
            <a:t>analysis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 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any</a:t>
          </a:r>
          <a:r>
            <a:rPr lang="cs-CZ" dirty="0"/>
            <a:t> </a:t>
          </a:r>
          <a:r>
            <a:rPr lang="cs-CZ" dirty="0" err="1"/>
            <a:t>other</a:t>
          </a:r>
          <a:r>
            <a:rPr lang="cs-CZ" dirty="0"/>
            <a:t> </a:t>
          </a:r>
          <a:r>
            <a:rPr lang="cs-CZ" dirty="0" err="1"/>
            <a:t>complex</a:t>
          </a:r>
          <a:r>
            <a:rPr lang="cs-CZ" dirty="0"/>
            <a:t> </a:t>
          </a:r>
          <a:r>
            <a:rPr lang="cs-CZ" dirty="0" err="1"/>
            <a:t>process</a:t>
          </a:r>
          <a:r>
            <a:rPr lang="cs-CZ" dirty="0"/>
            <a:t> –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models</a:t>
          </a:r>
          <a:r>
            <a:rPr lang="cs-CZ" dirty="0"/>
            <a:t> are just </a:t>
          </a:r>
          <a:r>
            <a:rPr lang="cs-CZ" dirty="0" err="1"/>
            <a:t>approximations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how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world</a:t>
          </a:r>
          <a:r>
            <a:rPr lang="cs-CZ" dirty="0"/>
            <a:t> </a:t>
          </a:r>
          <a:r>
            <a:rPr lang="cs-CZ" dirty="0" err="1"/>
            <a:t>works</a:t>
          </a:r>
          <a:r>
            <a:rPr lang="cs-CZ" dirty="0"/>
            <a:t> – </a:t>
          </a:r>
          <a:r>
            <a:rPr lang="cs-CZ" dirty="0" err="1"/>
            <a:t>they</a:t>
          </a:r>
          <a:r>
            <a:rPr lang="cs-CZ" dirty="0"/>
            <a:t> are </a:t>
          </a:r>
          <a:r>
            <a:rPr lang="cs-CZ" dirty="0" err="1"/>
            <a:t>useful</a:t>
          </a:r>
          <a:r>
            <a:rPr lang="cs-CZ" dirty="0"/>
            <a:t>, but </a:t>
          </a:r>
          <a:r>
            <a:rPr lang="cs-CZ" dirty="0" err="1"/>
            <a:t>ultimately</a:t>
          </a:r>
          <a:r>
            <a:rPr lang="cs-CZ" dirty="0"/>
            <a:t> </a:t>
          </a:r>
          <a:r>
            <a:rPr lang="cs-CZ" dirty="0" err="1"/>
            <a:t>all</a:t>
          </a:r>
          <a:r>
            <a:rPr lang="cs-CZ" dirty="0"/>
            <a:t> </a:t>
          </a:r>
          <a:r>
            <a:rPr lang="cs-CZ" dirty="0" err="1"/>
            <a:t>wrong</a:t>
          </a:r>
          <a:r>
            <a:rPr lang="cs-CZ" dirty="0"/>
            <a:t>.</a:t>
          </a:r>
          <a:endParaRPr lang="en-US" dirty="0"/>
        </a:p>
      </dgm:t>
    </dgm:pt>
    <dgm:pt modelId="{64F111CA-E2F1-4CD7-93CC-94320D74581A}" type="parTrans" cxnId="{68ADF3A9-B895-4784-BCF5-881D2ED25C73}">
      <dgm:prSet/>
      <dgm:spPr/>
      <dgm:t>
        <a:bodyPr/>
        <a:lstStyle/>
        <a:p>
          <a:endParaRPr lang="en-US"/>
        </a:p>
      </dgm:t>
    </dgm:pt>
    <dgm:pt modelId="{B2FEC76D-D99A-422E-9AAC-B1D8FFF75548}" type="sibTrans" cxnId="{68ADF3A9-B895-4784-BCF5-881D2ED25C73}">
      <dgm:prSet/>
      <dgm:spPr/>
      <dgm:t>
        <a:bodyPr/>
        <a:lstStyle/>
        <a:p>
          <a:endParaRPr lang="en-US"/>
        </a:p>
      </dgm:t>
    </dgm:pt>
    <dgm:pt modelId="{3CA87866-8444-4B6A-BF46-EE2EB24A9570}">
      <dgm:prSet/>
      <dgm:spPr/>
      <dgm:t>
        <a:bodyPr/>
        <a:lstStyle/>
        <a:p>
          <a:r>
            <a:rPr lang="en-US" dirty="0">
              <a:cs typeface="Calibri Light"/>
            </a:rPr>
            <a:t>It has to take into account the level of analysis and sometimes all at the same time</a:t>
          </a:r>
        </a:p>
      </dgm:t>
    </dgm:pt>
    <dgm:pt modelId="{F1C7C60E-D209-4BD5-AD6C-20C354C2AFE4}" type="parTrans" cxnId="{6A894FB3-351E-404A-8C22-542F922778DF}">
      <dgm:prSet/>
      <dgm:spPr/>
    </dgm:pt>
    <dgm:pt modelId="{1B16B2C5-7224-4631-B718-C3E0C3B09EE6}" type="sibTrans" cxnId="{6A894FB3-351E-404A-8C22-542F922778DF}">
      <dgm:prSet/>
      <dgm:spPr/>
    </dgm:pt>
    <dgm:pt modelId="{CEDC9936-0360-4AB0-AACA-66B476FD35C4}">
      <dgm:prSet/>
      <dgm:spPr/>
      <dgm:t>
        <a:bodyPr/>
        <a:lstStyle/>
        <a:p>
          <a:r>
            <a:rPr lang="cs-CZ">
              <a:cs typeface="Calibri Light"/>
            </a:rPr>
            <a:t>Foreign Policy Analysis (FPA) then studies these goals, processes, procedures, inputs, outputs...</a:t>
          </a:r>
          <a:endParaRPr lang="cs-CZ" dirty="0">
            <a:cs typeface="Calibri Light"/>
          </a:endParaRPr>
        </a:p>
      </dgm:t>
    </dgm:pt>
    <dgm:pt modelId="{75926B60-68E7-411B-9109-31744BE1D170}" type="parTrans" cxnId="{DB1C6A7B-87E7-4BCE-9DF2-891C655EC468}">
      <dgm:prSet/>
      <dgm:spPr/>
    </dgm:pt>
    <dgm:pt modelId="{BF378A1B-8FAD-444E-A380-2A4182D0D359}" type="sibTrans" cxnId="{DB1C6A7B-87E7-4BCE-9DF2-891C655EC468}">
      <dgm:prSet/>
      <dgm:spPr/>
    </dgm:pt>
    <dgm:pt modelId="{D2A9146F-3EAE-4428-B9C4-811DD684DEF9}" type="pres">
      <dgm:prSet presAssocID="{3F8F0AF6-6343-4EA9-90E5-95BBFEBD12EC}" presName="linear" presStyleCnt="0">
        <dgm:presLayoutVars>
          <dgm:animLvl val="lvl"/>
          <dgm:resizeHandles val="exact"/>
        </dgm:presLayoutVars>
      </dgm:prSet>
      <dgm:spPr/>
    </dgm:pt>
    <dgm:pt modelId="{FA209B5F-9D1F-482F-ACA9-C5CA2CE33021}" type="pres">
      <dgm:prSet presAssocID="{E7C9509F-CD84-4A24-B941-094FA1C5A4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DCEE9F-8861-495C-B5DD-44C8897DE607}" type="pres">
      <dgm:prSet presAssocID="{2C2A5C86-EBF1-4388-B8C0-48C08BD16D27}" presName="spacer" presStyleCnt="0"/>
      <dgm:spPr/>
    </dgm:pt>
    <dgm:pt modelId="{287386E3-A504-4F88-9D68-82F2669D7E9E}" type="pres">
      <dgm:prSet presAssocID="{CEDC9936-0360-4AB0-AACA-66B476FD35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80CDF1-9B4B-4F95-B374-2C7008ABF9BF}" type="pres">
      <dgm:prSet presAssocID="{BF378A1B-8FAD-444E-A380-2A4182D0D359}" presName="spacer" presStyleCnt="0"/>
      <dgm:spPr/>
    </dgm:pt>
    <dgm:pt modelId="{F0B8B57F-BE0E-4B7E-B897-ED766170A880}" type="pres">
      <dgm:prSet presAssocID="{6B94B1E0-F950-4801-976B-B3F6F5D93D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C76B23-0C6E-411C-8FE0-BC8A2D812FB6}" type="pres">
      <dgm:prSet presAssocID="{B2FEC76D-D99A-422E-9AAC-B1D8FFF75548}" presName="spacer" presStyleCnt="0"/>
      <dgm:spPr/>
    </dgm:pt>
    <dgm:pt modelId="{E681C7D0-A7E1-49D9-86E2-0ACF881D3744}" type="pres">
      <dgm:prSet presAssocID="{3CA87866-8444-4B6A-BF46-EE2EB24A957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278442-A99C-4AE9-BE01-1B47444F9FCD}" type="presOf" srcId="{3F8F0AF6-6343-4EA9-90E5-95BBFEBD12EC}" destId="{D2A9146F-3EAE-4428-B9C4-811DD684DEF9}" srcOrd="0" destOrd="0" presId="urn:microsoft.com/office/officeart/2005/8/layout/vList2"/>
    <dgm:cxn modelId="{DB1C6A7B-87E7-4BCE-9DF2-891C655EC468}" srcId="{3F8F0AF6-6343-4EA9-90E5-95BBFEBD12EC}" destId="{CEDC9936-0360-4AB0-AACA-66B476FD35C4}" srcOrd="1" destOrd="0" parTransId="{75926B60-68E7-411B-9109-31744BE1D170}" sibTransId="{BF378A1B-8FAD-444E-A380-2A4182D0D359}"/>
    <dgm:cxn modelId="{6BB18186-9CE4-4BDF-B877-F8132223DC8A}" srcId="{3F8F0AF6-6343-4EA9-90E5-95BBFEBD12EC}" destId="{E7C9509F-CD84-4A24-B941-094FA1C5A45E}" srcOrd="0" destOrd="0" parTransId="{FB087E91-3AA3-447A-A367-3DA7D155FF50}" sibTransId="{2C2A5C86-EBF1-4388-B8C0-48C08BD16D27}"/>
    <dgm:cxn modelId="{B7AECC9B-23C0-42E3-A393-3F78887F213F}" type="presOf" srcId="{CEDC9936-0360-4AB0-AACA-66B476FD35C4}" destId="{287386E3-A504-4F88-9D68-82F2669D7E9E}" srcOrd="0" destOrd="0" presId="urn:microsoft.com/office/officeart/2005/8/layout/vList2"/>
    <dgm:cxn modelId="{14D5ABA8-BBD7-44BA-A79B-D7BFDE081554}" type="presOf" srcId="{6B94B1E0-F950-4801-976B-B3F6F5D93D29}" destId="{F0B8B57F-BE0E-4B7E-B897-ED766170A880}" srcOrd="0" destOrd="0" presId="urn:microsoft.com/office/officeart/2005/8/layout/vList2"/>
    <dgm:cxn modelId="{68ADF3A9-B895-4784-BCF5-881D2ED25C73}" srcId="{3F8F0AF6-6343-4EA9-90E5-95BBFEBD12EC}" destId="{6B94B1E0-F950-4801-976B-B3F6F5D93D29}" srcOrd="2" destOrd="0" parTransId="{64F111CA-E2F1-4CD7-93CC-94320D74581A}" sibTransId="{B2FEC76D-D99A-422E-9AAC-B1D8FFF75548}"/>
    <dgm:cxn modelId="{6A894FB3-351E-404A-8C22-542F922778DF}" srcId="{3F8F0AF6-6343-4EA9-90E5-95BBFEBD12EC}" destId="{3CA87866-8444-4B6A-BF46-EE2EB24A9570}" srcOrd="3" destOrd="0" parTransId="{F1C7C60E-D209-4BD5-AD6C-20C354C2AFE4}" sibTransId="{1B16B2C5-7224-4631-B718-C3E0C3B09EE6}"/>
    <dgm:cxn modelId="{670A87CE-1619-4A10-B992-40558C65D82D}" type="presOf" srcId="{3CA87866-8444-4B6A-BF46-EE2EB24A9570}" destId="{E681C7D0-A7E1-49D9-86E2-0ACF881D3744}" srcOrd="0" destOrd="0" presId="urn:microsoft.com/office/officeart/2005/8/layout/vList2"/>
    <dgm:cxn modelId="{0F9C62F7-C2F3-4CF9-9E36-DFFD8B0B30E1}" type="presOf" srcId="{E7C9509F-CD84-4A24-B941-094FA1C5A45E}" destId="{FA209B5F-9D1F-482F-ACA9-C5CA2CE33021}" srcOrd="0" destOrd="0" presId="urn:microsoft.com/office/officeart/2005/8/layout/vList2"/>
    <dgm:cxn modelId="{483295E2-968B-4350-B188-FD497522E8C0}" type="presParOf" srcId="{D2A9146F-3EAE-4428-B9C4-811DD684DEF9}" destId="{FA209B5F-9D1F-482F-ACA9-C5CA2CE33021}" srcOrd="0" destOrd="0" presId="urn:microsoft.com/office/officeart/2005/8/layout/vList2"/>
    <dgm:cxn modelId="{AF4FFD5B-F130-4FCA-9C11-0B94EFFF0F93}" type="presParOf" srcId="{D2A9146F-3EAE-4428-B9C4-811DD684DEF9}" destId="{B2DCEE9F-8861-495C-B5DD-44C8897DE607}" srcOrd="1" destOrd="0" presId="urn:microsoft.com/office/officeart/2005/8/layout/vList2"/>
    <dgm:cxn modelId="{62A6F8AD-F710-44DF-982B-2F431EB1541C}" type="presParOf" srcId="{D2A9146F-3EAE-4428-B9C4-811DD684DEF9}" destId="{287386E3-A504-4F88-9D68-82F2669D7E9E}" srcOrd="2" destOrd="0" presId="urn:microsoft.com/office/officeart/2005/8/layout/vList2"/>
    <dgm:cxn modelId="{C3DF4C4D-529A-4EFB-9418-BC228DDA91D0}" type="presParOf" srcId="{D2A9146F-3EAE-4428-B9C4-811DD684DEF9}" destId="{ED80CDF1-9B4B-4F95-B374-2C7008ABF9BF}" srcOrd="3" destOrd="0" presId="urn:microsoft.com/office/officeart/2005/8/layout/vList2"/>
    <dgm:cxn modelId="{00F6EF51-9A1A-4F2E-8B3D-EFBB5837655A}" type="presParOf" srcId="{D2A9146F-3EAE-4428-B9C4-811DD684DEF9}" destId="{F0B8B57F-BE0E-4B7E-B897-ED766170A880}" srcOrd="4" destOrd="0" presId="urn:microsoft.com/office/officeart/2005/8/layout/vList2"/>
    <dgm:cxn modelId="{5EA99B97-984C-41C2-966F-32A702777BDD}" type="presParOf" srcId="{D2A9146F-3EAE-4428-B9C4-811DD684DEF9}" destId="{53C76B23-0C6E-411C-8FE0-BC8A2D812FB6}" srcOrd="5" destOrd="0" presId="urn:microsoft.com/office/officeart/2005/8/layout/vList2"/>
    <dgm:cxn modelId="{597BF6B6-F931-4513-A16F-262624A3171F}" type="presParOf" srcId="{D2A9146F-3EAE-4428-B9C4-811DD684DEF9}" destId="{E681C7D0-A7E1-49D9-86E2-0ACF881D37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31977-3CAB-4C90-8681-CDDCA8709FA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A78AA020-488E-489A-A078-6DAF789C0D06}">
      <dgm:prSet phldrT="[Text]"/>
      <dgm:spPr/>
      <dgm:t>
        <a:bodyPr/>
        <a:lstStyle/>
        <a:p>
          <a:r>
            <a:rPr lang="cs-CZ" dirty="0" err="1">
              <a:cs typeface="Calibri Light"/>
            </a:rPr>
            <a:t>Assessment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of</a:t>
          </a:r>
          <a:r>
            <a:rPr lang="cs-CZ" dirty="0">
              <a:cs typeface="Calibri Light"/>
            </a:rPr>
            <a:t> </a:t>
          </a:r>
          <a:r>
            <a:rPr lang="cs-CZ" dirty="0" err="1">
              <a:cs typeface="Calibri Light"/>
            </a:rPr>
            <a:t>situation</a:t>
          </a:r>
        </a:p>
      </dgm:t>
    </dgm:pt>
    <dgm:pt modelId="{60D4943B-0B2E-4160-9E3F-7C94E38545FA}" type="parTrans" cxnId="{E2FCFD5C-2D9F-41FA-BF1A-E159AB0AB9EB}">
      <dgm:prSet/>
      <dgm:spPr/>
      <dgm:t>
        <a:bodyPr/>
        <a:lstStyle/>
        <a:p>
          <a:endParaRPr lang="cs-CZ"/>
        </a:p>
      </dgm:t>
    </dgm:pt>
    <dgm:pt modelId="{36DBB8B3-7E4E-4930-9D7E-363A1B435BB1}" type="sibTrans" cxnId="{E2FCFD5C-2D9F-41FA-BF1A-E159AB0AB9EB}">
      <dgm:prSet/>
      <dgm:spPr/>
      <dgm:t>
        <a:bodyPr/>
        <a:lstStyle/>
        <a:p>
          <a:endParaRPr lang="cs-CZ"/>
        </a:p>
      </dgm:t>
    </dgm:pt>
    <dgm:pt modelId="{10748BDF-A22F-49D6-905C-16C38799EB7B}">
      <dgm:prSet phldrT="[Text]"/>
      <dgm:spPr/>
      <dgm:t>
        <a:bodyPr/>
        <a:lstStyle/>
        <a:p>
          <a:r>
            <a:rPr lang="cs-CZ" dirty="0" err="1">
              <a:cs typeface="Calibri Light"/>
            </a:rPr>
            <a:t>Knowing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the</a:t>
          </a:r>
          <a:r>
            <a:rPr lang="cs-CZ" dirty="0">
              <a:cs typeface="Calibri Light"/>
            </a:rPr>
            <a:t> </a:t>
          </a:r>
          <a:r>
            <a:rPr lang="cs-CZ">
              <a:cs typeface="Calibri Light"/>
            </a:rPr>
            <a:t>context</a:t>
          </a:r>
        </a:p>
      </dgm:t>
    </dgm:pt>
    <dgm:pt modelId="{930DC726-3019-42FE-924F-61E443C9DAF0}" type="parTrans" cxnId="{CAF80D01-D6D6-4698-9D5F-AC5564181F90}">
      <dgm:prSet/>
      <dgm:spPr/>
      <dgm:t>
        <a:bodyPr/>
        <a:lstStyle/>
        <a:p>
          <a:endParaRPr lang="cs-CZ"/>
        </a:p>
      </dgm:t>
    </dgm:pt>
    <dgm:pt modelId="{6DA742E9-1450-42FE-843E-2F7232719779}" type="sibTrans" cxnId="{CAF80D01-D6D6-4698-9D5F-AC5564181F90}">
      <dgm:prSet/>
      <dgm:spPr/>
      <dgm:t>
        <a:bodyPr/>
        <a:lstStyle/>
        <a:p>
          <a:endParaRPr lang="cs-CZ"/>
        </a:p>
      </dgm:t>
    </dgm:pt>
    <dgm:pt modelId="{FC8A4ECA-CFFB-4D5C-A64B-637B1D375C17}">
      <dgm:prSet phldrT="[Text]"/>
      <dgm:spPr/>
      <dgm:t>
        <a:bodyPr/>
        <a:lstStyle/>
        <a:p>
          <a:r>
            <a:rPr lang="cs-CZ" dirty="0" err="1">
              <a:cs typeface="Calibri Light"/>
            </a:rPr>
            <a:t>Goals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setting</a:t>
          </a:r>
          <a:r>
            <a:rPr lang="cs-CZ" dirty="0">
              <a:cs typeface="Calibri Light"/>
            </a:rPr>
            <a:t> </a:t>
          </a:r>
        </a:p>
      </dgm:t>
    </dgm:pt>
    <dgm:pt modelId="{3EB33EC2-8897-456A-ABF7-DB6998F87919}" type="parTrans" cxnId="{B779B06F-41E8-49AD-863D-A250A99FE15A}">
      <dgm:prSet/>
      <dgm:spPr/>
      <dgm:t>
        <a:bodyPr/>
        <a:lstStyle/>
        <a:p>
          <a:endParaRPr lang="cs-CZ"/>
        </a:p>
      </dgm:t>
    </dgm:pt>
    <dgm:pt modelId="{C9A9E264-6EEF-4F6E-9578-4B2AC0EE2CFC}" type="sibTrans" cxnId="{B779B06F-41E8-49AD-863D-A250A99FE15A}">
      <dgm:prSet/>
      <dgm:spPr/>
      <dgm:t>
        <a:bodyPr/>
        <a:lstStyle/>
        <a:p>
          <a:endParaRPr lang="cs-CZ"/>
        </a:p>
      </dgm:t>
    </dgm:pt>
    <dgm:pt modelId="{C58AFB10-D667-4727-BAF6-2C7B5514D0D7}">
      <dgm:prSet phldrT="[Text]"/>
      <dgm:spPr/>
      <dgm:t>
        <a:bodyPr/>
        <a:lstStyle/>
        <a:p>
          <a:r>
            <a:rPr lang="cs-CZ" dirty="0" err="1">
              <a:cs typeface="Calibri Light"/>
            </a:rPr>
            <a:t>Clarification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of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goals</a:t>
          </a:r>
        </a:p>
      </dgm:t>
    </dgm:pt>
    <dgm:pt modelId="{25F488FD-1933-447D-9868-EFFEBF59B339}" type="parTrans" cxnId="{24658D63-9273-427A-BBB9-EA4B1A9688A8}">
      <dgm:prSet/>
      <dgm:spPr/>
      <dgm:t>
        <a:bodyPr/>
        <a:lstStyle/>
        <a:p>
          <a:endParaRPr lang="cs-CZ"/>
        </a:p>
      </dgm:t>
    </dgm:pt>
    <dgm:pt modelId="{1314F374-6D84-47AC-82FE-1E7691F7CEDF}" type="sibTrans" cxnId="{24658D63-9273-427A-BBB9-EA4B1A9688A8}">
      <dgm:prSet/>
      <dgm:spPr/>
      <dgm:t>
        <a:bodyPr/>
        <a:lstStyle/>
        <a:p>
          <a:endParaRPr lang="cs-CZ"/>
        </a:p>
      </dgm:t>
    </dgm:pt>
    <dgm:pt modelId="{A5B61C14-6D00-4179-AA21-55F83AC40359}">
      <dgm:prSet phldrT="[Text]"/>
      <dgm:spPr/>
      <dgm:t>
        <a:bodyPr/>
        <a:lstStyle/>
        <a:p>
          <a:r>
            <a:rPr lang="cs-CZ" dirty="0" err="1">
              <a:cs typeface="Calibri Light"/>
            </a:rPr>
            <a:t>Ordering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of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goals</a:t>
          </a:r>
          <a:r>
            <a:rPr lang="cs-CZ" dirty="0">
              <a:cs typeface="Calibri Light"/>
            </a:rPr>
            <a:t> </a:t>
          </a:r>
          <a:r>
            <a:rPr lang="cs-CZ" dirty="0" err="1">
              <a:cs typeface="Calibri Light"/>
            </a:rPr>
            <a:t>according</a:t>
          </a:r>
          <a:r>
            <a:rPr lang="cs-CZ" dirty="0">
              <a:cs typeface="Calibri Light"/>
            </a:rPr>
            <a:t> to priority</a:t>
          </a:r>
        </a:p>
      </dgm:t>
    </dgm:pt>
    <dgm:pt modelId="{A9B1D9C3-375C-42FF-913A-2CA26C5BE921}" type="parTrans" cxnId="{4619B6CC-99A6-4986-888E-494145220F9A}">
      <dgm:prSet/>
      <dgm:spPr/>
      <dgm:t>
        <a:bodyPr/>
        <a:lstStyle/>
        <a:p>
          <a:endParaRPr lang="cs-CZ"/>
        </a:p>
      </dgm:t>
    </dgm:pt>
    <dgm:pt modelId="{9AD26CA9-9D83-4506-B9BB-307C9929BBA8}" type="sibTrans" cxnId="{4619B6CC-99A6-4986-888E-494145220F9A}">
      <dgm:prSet/>
      <dgm:spPr/>
      <dgm:t>
        <a:bodyPr/>
        <a:lstStyle/>
        <a:p>
          <a:endParaRPr lang="cs-CZ"/>
        </a:p>
      </dgm:t>
    </dgm:pt>
    <dgm:pt modelId="{90223A63-9A32-41CF-A638-E1F89BF3619F}">
      <dgm:prSet phldrT="[Text]"/>
      <dgm:spPr/>
      <dgm:t>
        <a:bodyPr/>
        <a:lstStyle/>
        <a:p>
          <a:r>
            <a:rPr lang="cs-CZ" dirty="0" err="1">
              <a:cs typeface="Calibri Light"/>
            </a:rPr>
            <a:t>Determination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of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policy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options</a:t>
          </a:r>
        </a:p>
      </dgm:t>
    </dgm:pt>
    <dgm:pt modelId="{E591B58B-C71E-4BB9-A457-6CDA8A9531D2}" type="parTrans" cxnId="{1768B175-301C-487E-8D4A-CCD7FE6A67B8}">
      <dgm:prSet/>
      <dgm:spPr/>
      <dgm:t>
        <a:bodyPr/>
        <a:lstStyle/>
        <a:p>
          <a:endParaRPr lang="cs-CZ"/>
        </a:p>
      </dgm:t>
    </dgm:pt>
    <dgm:pt modelId="{8E791357-DEED-4838-827B-124822E7BA5E}" type="sibTrans" cxnId="{1768B175-301C-487E-8D4A-CCD7FE6A67B8}">
      <dgm:prSet/>
      <dgm:spPr/>
      <dgm:t>
        <a:bodyPr/>
        <a:lstStyle/>
        <a:p>
          <a:endParaRPr lang="cs-CZ"/>
        </a:p>
      </dgm:t>
    </dgm:pt>
    <dgm:pt modelId="{8C0AC107-552D-4818-9B3B-C5CCC7761296}">
      <dgm:prSet phldrT="[Text]"/>
      <dgm:spPr/>
      <dgm:t>
        <a:bodyPr/>
        <a:lstStyle/>
        <a:p>
          <a:r>
            <a:rPr lang="cs-CZ" dirty="0" err="1">
              <a:cs typeface="Calibri Light"/>
            </a:rPr>
            <a:t>Possible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alternatives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for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achieveing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the</a:t>
          </a:r>
          <a:r>
            <a:rPr lang="cs-CZ" dirty="0">
              <a:cs typeface="Calibri Light"/>
            </a:rPr>
            <a:t> </a:t>
          </a:r>
          <a:r>
            <a:rPr lang="cs-CZ" dirty="0" err="1">
              <a:cs typeface="Calibri Light"/>
            </a:rPr>
            <a:t>goals</a:t>
          </a:r>
          <a:endParaRPr lang="cs-CZ" dirty="0">
            <a:cs typeface="Calibri Light"/>
          </a:endParaRPr>
        </a:p>
      </dgm:t>
    </dgm:pt>
    <dgm:pt modelId="{3E1A090D-45F2-44D1-B11F-F83FFE6C7F58}" type="parTrans" cxnId="{BF63EB21-6DF6-4416-BBB6-F61781784C9F}">
      <dgm:prSet/>
      <dgm:spPr/>
      <dgm:t>
        <a:bodyPr/>
        <a:lstStyle/>
        <a:p>
          <a:endParaRPr lang="cs-CZ"/>
        </a:p>
      </dgm:t>
    </dgm:pt>
    <dgm:pt modelId="{3FBD712F-843F-4F1D-9FC9-362A592E46C9}" type="sibTrans" cxnId="{BF63EB21-6DF6-4416-BBB6-F61781784C9F}">
      <dgm:prSet/>
      <dgm:spPr/>
      <dgm:t>
        <a:bodyPr/>
        <a:lstStyle/>
        <a:p>
          <a:endParaRPr lang="cs-CZ"/>
        </a:p>
      </dgm:t>
    </dgm:pt>
    <dgm:pt modelId="{9E995C5E-0E19-495D-BE8B-F5ADEF7E8850}">
      <dgm:prSet phldrT="[Text]"/>
      <dgm:spPr/>
      <dgm:t>
        <a:bodyPr/>
        <a:lstStyle/>
        <a:p>
          <a:r>
            <a:rPr lang="cs-CZ" sz="3400" dirty="0" err="1">
              <a:cs typeface="Calibri Light"/>
            </a:rPr>
            <a:t>Choosing</a:t>
          </a:r>
          <a:r>
            <a:rPr lang="cs-CZ" sz="3400" dirty="0">
              <a:cs typeface="Calibri Light"/>
            </a:rPr>
            <a:t> </a:t>
          </a:r>
          <a:r>
            <a:rPr lang="cs-CZ" sz="3400" dirty="0" err="1">
              <a:cs typeface="Calibri Light"/>
            </a:rPr>
            <a:t>an</a:t>
          </a:r>
          <a:r>
            <a:rPr lang="cs-CZ" sz="3400" dirty="0">
              <a:cs typeface="Calibri Light"/>
            </a:rPr>
            <a:t> </a:t>
          </a:r>
          <a:r>
            <a:rPr lang="cs-CZ" sz="3400" dirty="0" err="1">
              <a:cs typeface="Calibri Light"/>
            </a:rPr>
            <a:t>alternative</a:t>
          </a:r>
        </a:p>
      </dgm:t>
    </dgm:pt>
    <dgm:pt modelId="{1C74A546-D723-4746-BD75-03F4D5B86E5D}" type="parTrans" cxnId="{F3893F53-D675-4F33-BE7A-563E8B51B219}">
      <dgm:prSet/>
      <dgm:spPr/>
      <dgm:t>
        <a:bodyPr/>
        <a:lstStyle/>
        <a:p>
          <a:endParaRPr lang="cs-CZ"/>
        </a:p>
      </dgm:t>
    </dgm:pt>
    <dgm:pt modelId="{AC572889-0603-4CC5-A12A-D74286E82BC6}" type="sibTrans" cxnId="{F3893F53-D675-4F33-BE7A-563E8B51B219}">
      <dgm:prSet/>
      <dgm:spPr/>
      <dgm:t>
        <a:bodyPr/>
        <a:lstStyle/>
        <a:p>
          <a:endParaRPr lang="cs-CZ"/>
        </a:p>
      </dgm:t>
    </dgm:pt>
    <dgm:pt modelId="{EC46264A-1F0B-4079-AEC5-0C6B934F106E}" type="pres">
      <dgm:prSet presAssocID="{B5F31977-3CAB-4C90-8681-CDDCA8709FA6}" presName="linear" presStyleCnt="0">
        <dgm:presLayoutVars>
          <dgm:dir/>
          <dgm:animLvl val="lvl"/>
          <dgm:resizeHandles val="exact"/>
        </dgm:presLayoutVars>
      </dgm:prSet>
      <dgm:spPr/>
    </dgm:pt>
    <dgm:pt modelId="{DEE561B9-93F9-4843-A17A-7A1B6948DB77}" type="pres">
      <dgm:prSet presAssocID="{A78AA020-488E-489A-A078-6DAF789C0D06}" presName="parentLin" presStyleCnt="0"/>
      <dgm:spPr/>
    </dgm:pt>
    <dgm:pt modelId="{79800528-6561-473F-8950-A2854A7D58F5}" type="pres">
      <dgm:prSet presAssocID="{A78AA020-488E-489A-A078-6DAF789C0D06}" presName="parentLeftMargin" presStyleLbl="node1" presStyleIdx="0" presStyleCnt="4"/>
      <dgm:spPr/>
    </dgm:pt>
    <dgm:pt modelId="{14F2804D-984F-4100-8675-E90D8BA4A3D4}" type="pres">
      <dgm:prSet presAssocID="{A78AA020-488E-489A-A078-6DAF789C0D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9F6615-C816-41D0-9992-BB6C2F401804}" type="pres">
      <dgm:prSet presAssocID="{A78AA020-488E-489A-A078-6DAF789C0D06}" presName="negativeSpace" presStyleCnt="0"/>
      <dgm:spPr/>
    </dgm:pt>
    <dgm:pt modelId="{5B13CA54-9F9B-4C9C-A245-81C3523D3288}" type="pres">
      <dgm:prSet presAssocID="{A78AA020-488E-489A-A078-6DAF789C0D06}" presName="childText" presStyleLbl="conFgAcc1" presStyleIdx="0" presStyleCnt="4">
        <dgm:presLayoutVars>
          <dgm:bulletEnabled val="1"/>
        </dgm:presLayoutVars>
      </dgm:prSet>
      <dgm:spPr/>
    </dgm:pt>
    <dgm:pt modelId="{C901EF15-A356-4AAE-A6BE-4939430EBEE8}" type="pres">
      <dgm:prSet presAssocID="{36DBB8B3-7E4E-4930-9D7E-363A1B435BB1}" presName="spaceBetweenRectangles" presStyleCnt="0"/>
      <dgm:spPr/>
    </dgm:pt>
    <dgm:pt modelId="{4FB04245-6E77-4D62-9B5E-45F824CA9A31}" type="pres">
      <dgm:prSet presAssocID="{FC8A4ECA-CFFB-4D5C-A64B-637B1D375C17}" presName="parentLin" presStyleCnt="0"/>
      <dgm:spPr/>
    </dgm:pt>
    <dgm:pt modelId="{0803EDF2-2F32-4F6D-B03B-7656611DA984}" type="pres">
      <dgm:prSet presAssocID="{FC8A4ECA-CFFB-4D5C-A64B-637B1D375C17}" presName="parentLeftMargin" presStyleLbl="node1" presStyleIdx="0" presStyleCnt="4"/>
      <dgm:spPr/>
    </dgm:pt>
    <dgm:pt modelId="{0D4B69C7-F169-400E-AD0C-D7BDFAC43253}" type="pres">
      <dgm:prSet presAssocID="{FC8A4ECA-CFFB-4D5C-A64B-637B1D375C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F60F0F-97CF-4E9B-847D-BCD3F310D2B4}" type="pres">
      <dgm:prSet presAssocID="{FC8A4ECA-CFFB-4D5C-A64B-637B1D375C17}" presName="negativeSpace" presStyleCnt="0"/>
      <dgm:spPr/>
    </dgm:pt>
    <dgm:pt modelId="{BE499F14-D312-4A0F-8A99-706B2AE0481F}" type="pres">
      <dgm:prSet presAssocID="{FC8A4ECA-CFFB-4D5C-A64B-637B1D375C17}" presName="childText" presStyleLbl="conFgAcc1" presStyleIdx="1" presStyleCnt="4">
        <dgm:presLayoutVars>
          <dgm:bulletEnabled val="1"/>
        </dgm:presLayoutVars>
      </dgm:prSet>
      <dgm:spPr/>
    </dgm:pt>
    <dgm:pt modelId="{8BD05F55-BCBE-42DB-A7B1-DBFBEDB8D123}" type="pres">
      <dgm:prSet presAssocID="{C9A9E264-6EEF-4F6E-9578-4B2AC0EE2CFC}" presName="spaceBetweenRectangles" presStyleCnt="0"/>
      <dgm:spPr/>
    </dgm:pt>
    <dgm:pt modelId="{1AA49DA2-AB03-497B-BD5A-9C30518BE73B}" type="pres">
      <dgm:prSet presAssocID="{90223A63-9A32-41CF-A638-E1F89BF3619F}" presName="parentLin" presStyleCnt="0"/>
      <dgm:spPr/>
    </dgm:pt>
    <dgm:pt modelId="{0F36297B-93A0-48DB-BE3D-A16A845B85AA}" type="pres">
      <dgm:prSet presAssocID="{90223A63-9A32-41CF-A638-E1F89BF3619F}" presName="parentLeftMargin" presStyleLbl="node1" presStyleIdx="1" presStyleCnt="4"/>
      <dgm:spPr/>
    </dgm:pt>
    <dgm:pt modelId="{ADFA4A0A-A430-4243-98B7-18F823F2FFDC}" type="pres">
      <dgm:prSet presAssocID="{90223A63-9A32-41CF-A638-E1F89BF361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232B28-243F-4335-AACE-28EE25F374AC}" type="pres">
      <dgm:prSet presAssocID="{90223A63-9A32-41CF-A638-E1F89BF3619F}" presName="negativeSpace" presStyleCnt="0"/>
      <dgm:spPr/>
    </dgm:pt>
    <dgm:pt modelId="{0556136A-2D31-447C-B8C0-A9EBC7DB59D8}" type="pres">
      <dgm:prSet presAssocID="{90223A63-9A32-41CF-A638-E1F89BF3619F}" presName="childText" presStyleLbl="conFgAcc1" presStyleIdx="2" presStyleCnt="4">
        <dgm:presLayoutVars>
          <dgm:bulletEnabled val="1"/>
        </dgm:presLayoutVars>
      </dgm:prSet>
      <dgm:spPr/>
    </dgm:pt>
    <dgm:pt modelId="{8F25DC31-36E8-4893-9B8E-9436BDF19F9B}" type="pres">
      <dgm:prSet presAssocID="{8E791357-DEED-4838-827B-124822E7BA5E}" presName="spaceBetweenRectangles" presStyleCnt="0"/>
      <dgm:spPr/>
    </dgm:pt>
    <dgm:pt modelId="{C56F0622-4575-4DA0-B2E1-E02364A9D5DC}" type="pres">
      <dgm:prSet presAssocID="{9E995C5E-0E19-495D-BE8B-F5ADEF7E8850}" presName="parentLin" presStyleCnt="0"/>
      <dgm:spPr/>
    </dgm:pt>
    <dgm:pt modelId="{A56BA818-1B61-4468-B211-932A481A3244}" type="pres">
      <dgm:prSet presAssocID="{9E995C5E-0E19-495D-BE8B-F5ADEF7E8850}" presName="parentLeftMargin" presStyleLbl="node1" presStyleIdx="2" presStyleCnt="4"/>
      <dgm:spPr/>
    </dgm:pt>
    <dgm:pt modelId="{9A21592D-21E6-43F0-9376-CF80C4879F4E}" type="pres">
      <dgm:prSet presAssocID="{9E995C5E-0E19-495D-BE8B-F5ADEF7E88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BA1A20-5AA8-4133-B113-A37D31D9D384}" type="pres">
      <dgm:prSet presAssocID="{9E995C5E-0E19-495D-BE8B-F5ADEF7E8850}" presName="negativeSpace" presStyleCnt="0"/>
      <dgm:spPr/>
    </dgm:pt>
    <dgm:pt modelId="{38540A68-F70F-4629-A993-3246BCA46F04}" type="pres">
      <dgm:prSet presAssocID="{9E995C5E-0E19-495D-BE8B-F5ADEF7E88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F80D01-D6D6-4698-9D5F-AC5564181F90}" srcId="{A78AA020-488E-489A-A078-6DAF789C0D06}" destId="{10748BDF-A22F-49D6-905C-16C38799EB7B}" srcOrd="0" destOrd="0" parTransId="{930DC726-3019-42FE-924F-61E443C9DAF0}" sibTransId="{6DA742E9-1450-42FE-843E-2F7232719779}"/>
    <dgm:cxn modelId="{1839DB05-29F3-4910-B32A-98CA8D9341A8}" type="presOf" srcId="{90223A63-9A32-41CF-A638-E1F89BF3619F}" destId="{0F36297B-93A0-48DB-BE3D-A16A845B85AA}" srcOrd="0" destOrd="0" presId="urn:microsoft.com/office/officeart/2005/8/layout/list1"/>
    <dgm:cxn modelId="{9A771911-64EB-4441-839A-A44E81F3DA7E}" type="presOf" srcId="{A78AA020-488E-489A-A078-6DAF789C0D06}" destId="{14F2804D-984F-4100-8675-E90D8BA4A3D4}" srcOrd="1" destOrd="0" presId="urn:microsoft.com/office/officeart/2005/8/layout/list1"/>
    <dgm:cxn modelId="{00CAE617-7C88-4859-B899-67247C6BD475}" type="presOf" srcId="{9E995C5E-0E19-495D-BE8B-F5ADEF7E8850}" destId="{9A21592D-21E6-43F0-9376-CF80C4879F4E}" srcOrd="1" destOrd="0" presId="urn:microsoft.com/office/officeart/2005/8/layout/list1"/>
    <dgm:cxn modelId="{BF63EB21-6DF6-4416-BBB6-F61781784C9F}" srcId="{90223A63-9A32-41CF-A638-E1F89BF3619F}" destId="{8C0AC107-552D-4818-9B3B-C5CCC7761296}" srcOrd="0" destOrd="0" parTransId="{3E1A090D-45F2-44D1-B11F-F83FFE6C7F58}" sibTransId="{3FBD712F-843F-4F1D-9FC9-362A592E46C9}"/>
    <dgm:cxn modelId="{E2FCFD5C-2D9F-41FA-BF1A-E159AB0AB9EB}" srcId="{B5F31977-3CAB-4C90-8681-CDDCA8709FA6}" destId="{A78AA020-488E-489A-A078-6DAF789C0D06}" srcOrd="0" destOrd="0" parTransId="{60D4943B-0B2E-4160-9E3F-7C94E38545FA}" sibTransId="{36DBB8B3-7E4E-4930-9D7E-363A1B435BB1}"/>
    <dgm:cxn modelId="{24658D63-9273-427A-BBB9-EA4B1A9688A8}" srcId="{FC8A4ECA-CFFB-4D5C-A64B-637B1D375C17}" destId="{C58AFB10-D667-4727-BAF6-2C7B5514D0D7}" srcOrd="0" destOrd="0" parTransId="{25F488FD-1933-447D-9868-EFFEBF59B339}" sibTransId="{1314F374-6D84-47AC-82FE-1E7691F7CEDF}"/>
    <dgm:cxn modelId="{8E8D4C66-2F2B-4A87-AA93-9F039784919F}" type="presOf" srcId="{FC8A4ECA-CFFB-4D5C-A64B-637B1D375C17}" destId="{0D4B69C7-F169-400E-AD0C-D7BDFAC43253}" srcOrd="1" destOrd="0" presId="urn:microsoft.com/office/officeart/2005/8/layout/list1"/>
    <dgm:cxn modelId="{3CD1834F-38EB-4DB3-813F-8C589897748D}" type="presOf" srcId="{10748BDF-A22F-49D6-905C-16C38799EB7B}" destId="{5B13CA54-9F9B-4C9C-A245-81C3523D3288}" srcOrd="0" destOrd="0" presId="urn:microsoft.com/office/officeart/2005/8/layout/list1"/>
    <dgm:cxn modelId="{B779B06F-41E8-49AD-863D-A250A99FE15A}" srcId="{B5F31977-3CAB-4C90-8681-CDDCA8709FA6}" destId="{FC8A4ECA-CFFB-4D5C-A64B-637B1D375C17}" srcOrd="1" destOrd="0" parTransId="{3EB33EC2-8897-456A-ABF7-DB6998F87919}" sibTransId="{C9A9E264-6EEF-4F6E-9578-4B2AC0EE2CFC}"/>
    <dgm:cxn modelId="{F3893F53-D675-4F33-BE7A-563E8B51B219}" srcId="{B5F31977-3CAB-4C90-8681-CDDCA8709FA6}" destId="{9E995C5E-0E19-495D-BE8B-F5ADEF7E8850}" srcOrd="3" destOrd="0" parTransId="{1C74A546-D723-4746-BD75-03F4D5B86E5D}" sibTransId="{AC572889-0603-4CC5-A12A-D74286E82BC6}"/>
    <dgm:cxn modelId="{1768B175-301C-487E-8D4A-CCD7FE6A67B8}" srcId="{B5F31977-3CAB-4C90-8681-CDDCA8709FA6}" destId="{90223A63-9A32-41CF-A638-E1F89BF3619F}" srcOrd="2" destOrd="0" parTransId="{E591B58B-C71E-4BB9-A457-6CDA8A9531D2}" sibTransId="{8E791357-DEED-4838-827B-124822E7BA5E}"/>
    <dgm:cxn modelId="{CAE747A3-CF69-4C86-94E6-EAA2EA786A3A}" type="presOf" srcId="{A5B61C14-6D00-4179-AA21-55F83AC40359}" destId="{BE499F14-D312-4A0F-8A99-706B2AE0481F}" srcOrd="0" destOrd="1" presId="urn:microsoft.com/office/officeart/2005/8/layout/list1"/>
    <dgm:cxn modelId="{6C0EB0BC-DA6A-4D12-A5C9-C284C8FCD0B6}" type="presOf" srcId="{FC8A4ECA-CFFB-4D5C-A64B-637B1D375C17}" destId="{0803EDF2-2F32-4F6D-B03B-7656611DA984}" srcOrd="0" destOrd="0" presId="urn:microsoft.com/office/officeart/2005/8/layout/list1"/>
    <dgm:cxn modelId="{35EF22BF-12A6-4C81-8390-1FEB1845280B}" type="presOf" srcId="{C58AFB10-D667-4727-BAF6-2C7B5514D0D7}" destId="{BE499F14-D312-4A0F-8A99-706B2AE0481F}" srcOrd="0" destOrd="0" presId="urn:microsoft.com/office/officeart/2005/8/layout/list1"/>
    <dgm:cxn modelId="{479BA3BF-9CDB-4A7C-B5F6-F771A0EEB7CD}" type="presOf" srcId="{B5F31977-3CAB-4C90-8681-CDDCA8709FA6}" destId="{EC46264A-1F0B-4079-AEC5-0C6B934F106E}" srcOrd="0" destOrd="0" presId="urn:microsoft.com/office/officeart/2005/8/layout/list1"/>
    <dgm:cxn modelId="{4619B6CC-99A6-4986-888E-494145220F9A}" srcId="{FC8A4ECA-CFFB-4D5C-A64B-637B1D375C17}" destId="{A5B61C14-6D00-4179-AA21-55F83AC40359}" srcOrd="1" destOrd="0" parTransId="{A9B1D9C3-375C-42FF-913A-2CA26C5BE921}" sibTransId="{9AD26CA9-9D83-4506-B9BB-307C9929BBA8}"/>
    <dgm:cxn modelId="{257F26D0-6D0D-4542-AF1F-27903DC2D49B}" type="presOf" srcId="{8C0AC107-552D-4818-9B3B-C5CCC7761296}" destId="{0556136A-2D31-447C-B8C0-A9EBC7DB59D8}" srcOrd="0" destOrd="0" presId="urn:microsoft.com/office/officeart/2005/8/layout/list1"/>
    <dgm:cxn modelId="{3B3EE3DF-8011-4368-9612-7E07F9E50094}" type="presOf" srcId="{A78AA020-488E-489A-A078-6DAF789C0D06}" destId="{79800528-6561-473F-8950-A2854A7D58F5}" srcOrd="0" destOrd="0" presId="urn:microsoft.com/office/officeart/2005/8/layout/list1"/>
    <dgm:cxn modelId="{9B20D4E1-C6CF-4380-8FDC-9FE9ED24119B}" type="presOf" srcId="{90223A63-9A32-41CF-A638-E1F89BF3619F}" destId="{ADFA4A0A-A430-4243-98B7-18F823F2FFDC}" srcOrd="1" destOrd="0" presId="urn:microsoft.com/office/officeart/2005/8/layout/list1"/>
    <dgm:cxn modelId="{318AB7E4-284F-4505-911F-E9A427680D1A}" type="presOf" srcId="{9E995C5E-0E19-495D-BE8B-F5ADEF7E8850}" destId="{A56BA818-1B61-4468-B211-932A481A3244}" srcOrd="0" destOrd="0" presId="urn:microsoft.com/office/officeart/2005/8/layout/list1"/>
    <dgm:cxn modelId="{73D6CA0C-AC95-4720-80EA-8F4B5A150D45}" type="presParOf" srcId="{EC46264A-1F0B-4079-AEC5-0C6B934F106E}" destId="{DEE561B9-93F9-4843-A17A-7A1B6948DB77}" srcOrd="0" destOrd="0" presId="urn:microsoft.com/office/officeart/2005/8/layout/list1"/>
    <dgm:cxn modelId="{682AFE71-B412-442D-8A56-46257B3B3889}" type="presParOf" srcId="{DEE561B9-93F9-4843-A17A-7A1B6948DB77}" destId="{79800528-6561-473F-8950-A2854A7D58F5}" srcOrd="0" destOrd="0" presId="urn:microsoft.com/office/officeart/2005/8/layout/list1"/>
    <dgm:cxn modelId="{87A6D73D-BC09-42AD-8928-977C5FE5650F}" type="presParOf" srcId="{DEE561B9-93F9-4843-A17A-7A1B6948DB77}" destId="{14F2804D-984F-4100-8675-E90D8BA4A3D4}" srcOrd="1" destOrd="0" presId="urn:microsoft.com/office/officeart/2005/8/layout/list1"/>
    <dgm:cxn modelId="{A5459CEE-0782-4D75-8672-5F538BA03CD4}" type="presParOf" srcId="{EC46264A-1F0B-4079-AEC5-0C6B934F106E}" destId="{EC9F6615-C816-41D0-9992-BB6C2F401804}" srcOrd="1" destOrd="0" presId="urn:microsoft.com/office/officeart/2005/8/layout/list1"/>
    <dgm:cxn modelId="{E23FD8AE-CE45-44BF-ADAD-0EAF18D7685E}" type="presParOf" srcId="{EC46264A-1F0B-4079-AEC5-0C6B934F106E}" destId="{5B13CA54-9F9B-4C9C-A245-81C3523D3288}" srcOrd="2" destOrd="0" presId="urn:microsoft.com/office/officeart/2005/8/layout/list1"/>
    <dgm:cxn modelId="{24B24407-E555-455E-AE58-0F69B6044258}" type="presParOf" srcId="{EC46264A-1F0B-4079-AEC5-0C6B934F106E}" destId="{C901EF15-A356-4AAE-A6BE-4939430EBEE8}" srcOrd="3" destOrd="0" presId="urn:microsoft.com/office/officeart/2005/8/layout/list1"/>
    <dgm:cxn modelId="{7BE59370-1B59-4DAC-AC61-2D1A205B887B}" type="presParOf" srcId="{EC46264A-1F0B-4079-AEC5-0C6B934F106E}" destId="{4FB04245-6E77-4D62-9B5E-45F824CA9A31}" srcOrd="4" destOrd="0" presId="urn:microsoft.com/office/officeart/2005/8/layout/list1"/>
    <dgm:cxn modelId="{74128809-617F-437F-9B24-A74F19827EFC}" type="presParOf" srcId="{4FB04245-6E77-4D62-9B5E-45F824CA9A31}" destId="{0803EDF2-2F32-4F6D-B03B-7656611DA984}" srcOrd="0" destOrd="0" presId="urn:microsoft.com/office/officeart/2005/8/layout/list1"/>
    <dgm:cxn modelId="{EBA49309-38EF-41CA-B3BE-6A2E4187FC08}" type="presParOf" srcId="{4FB04245-6E77-4D62-9B5E-45F824CA9A31}" destId="{0D4B69C7-F169-400E-AD0C-D7BDFAC43253}" srcOrd="1" destOrd="0" presId="urn:microsoft.com/office/officeart/2005/8/layout/list1"/>
    <dgm:cxn modelId="{36D64315-6973-44A2-9A46-8FCD788EA0F4}" type="presParOf" srcId="{EC46264A-1F0B-4079-AEC5-0C6B934F106E}" destId="{8DF60F0F-97CF-4E9B-847D-BCD3F310D2B4}" srcOrd="5" destOrd="0" presId="urn:microsoft.com/office/officeart/2005/8/layout/list1"/>
    <dgm:cxn modelId="{E6879C10-C7E1-4788-82FA-0CE03A30F7EE}" type="presParOf" srcId="{EC46264A-1F0B-4079-AEC5-0C6B934F106E}" destId="{BE499F14-D312-4A0F-8A99-706B2AE0481F}" srcOrd="6" destOrd="0" presId="urn:microsoft.com/office/officeart/2005/8/layout/list1"/>
    <dgm:cxn modelId="{C22C591D-CA8F-47F5-A166-A3E4D4EA3F3A}" type="presParOf" srcId="{EC46264A-1F0B-4079-AEC5-0C6B934F106E}" destId="{8BD05F55-BCBE-42DB-A7B1-DBFBEDB8D123}" srcOrd="7" destOrd="0" presId="urn:microsoft.com/office/officeart/2005/8/layout/list1"/>
    <dgm:cxn modelId="{67F2F8C5-E064-414E-9555-7EFCAE5EE5E7}" type="presParOf" srcId="{EC46264A-1F0B-4079-AEC5-0C6B934F106E}" destId="{1AA49DA2-AB03-497B-BD5A-9C30518BE73B}" srcOrd="8" destOrd="0" presId="urn:microsoft.com/office/officeart/2005/8/layout/list1"/>
    <dgm:cxn modelId="{058F4DD7-DABC-4E76-9200-1500773005BD}" type="presParOf" srcId="{1AA49DA2-AB03-497B-BD5A-9C30518BE73B}" destId="{0F36297B-93A0-48DB-BE3D-A16A845B85AA}" srcOrd="0" destOrd="0" presId="urn:microsoft.com/office/officeart/2005/8/layout/list1"/>
    <dgm:cxn modelId="{9F3841BD-51ED-4849-B27F-7733E5A53E3E}" type="presParOf" srcId="{1AA49DA2-AB03-497B-BD5A-9C30518BE73B}" destId="{ADFA4A0A-A430-4243-98B7-18F823F2FFDC}" srcOrd="1" destOrd="0" presId="urn:microsoft.com/office/officeart/2005/8/layout/list1"/>
    <dgm:cxn modelId="{FBF0BE1A-0C1C-41D9-9018-FE1A7B08B11D}" type="presParOf" srcId="{EC46264A-1F0B-4079-AEC5-0C6B934F106E}" destId="{47232B28-243F-4335-AACE-28EE25F374AC}" srcOrd="9" destOrd="0" presId="urn:microsoft.com/office/officeart/2005/8/layout/list1"/>
    <dgm:cxn modelId="{E5D44776-3AE7-430E-995E-B7D0B39984F7}" type="presParOf" srcId="{EC46264A-1F0B-4079-AEC5-0C6B934F106E}" destId="{0556136A-2D31-447C-B8C0-A9EBC7DB59D8}" srcOrd="10" destOrd="0" presId="urn:microsoft.com/office/officeart/2005/8/layout/list1"/>
    <dgm:cxn modelId="{E1857D8E-7008-4982-B759-28CD1DE70EF9}" type="presParOf" srcId="{EC46264A-1F0B-4079-AEC5-0C6B934F106E}" destId="{8F25DC31-36E8-4893-9B8E-9436BDF19F9B}" srcOrd="11" destOrd="0" presId="urn:microsoft.com/office/officeart/2005/8/layout/list1"/>
    <dgm:cxn modelId="{06A9CB53-AF8A-4955-B05C-82579E6962D4}" type="presParOf" srcId="{EC46264A-1F0B-4079-AEC5-0C6B934F106E}" destId="{C56F0622-4575-4DA0-B2E1-E02364A9D5DC}" srcOrd="12" destOrd="0" presId="urn:microsoft.com/office/officeart/2005/8/layout/list1"/>
    <dgm:cxn modelId="{94875AF1-126C-4424-822B-7CBAE5F3FFC9}" type="presParOf" srcId="{C56F0622-4575-4DA0-B2E1-E02364A9D5DC}" destId="{A56BA818-1B61-4468-B211-932A481A3244}" srcOrd="0" destOrd="0" presId="urn:microsoft.com/office/officeart/2005/8/layout/list1"/>
    <dgm:cxn modelId="{00C31AB8-699A-4CB6-B9AF-DA1BA9F10904}" type="presParOf" srcId="{C56F0622-4575-4DA0-B2E1-E02364A9D5DC}" destId="{9A21592D-21E6-43F0-9376-CF80C4879F4E}" srcOrd="1" destOrd="0" presId="urn:microsoft.com/office/officeart/2005/8/layout/list1"/>
    <dgm:cxn modelId="{8897F27A-2574-4E84-A8AB-021A524E3526}" type="presParOf" srcId="{EC46264A-1F0B-4079-AEC5-0C6B934F106E}" destId="{C6BA1A20-5AA8-4133-B113-A37D31D9D384}" srcOrd="13" destOrd="0" presId="urn:microsoft.com/office/officeart/2005/8/layout/list1"/>
    <dgm:cxn modelId="{DDB5A1A4-FE5C-466C-93CE-B96818D13B41}" type="presParOf" srcId="{EC46264A-1F0B-4079-AEC5-0C6B934F106E}" destId="{38540A68-F70F-4629-A993-3246BCA46F0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18183-7728-42A7-8B47-793833104CFB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B2260B82-2ECA-4CE9-88CE-8C3FE824A769}">
      <dgm:prSet/>
      <dgm:spPr/>
      <dgm:t>
        <a:bodyPr/>
        <a:lstStyle/>
        <a:p>
          <a:r>
            <a:rPr lang="cs-CZ"/>
            <a:t>Opens the "black box" - outcomes are created by infighting and bargaining amongst various actors in decision-making process. </a:t>
          </a:r>
          <a:endParaRPr lang="en-US"/>
        </a:p>
      </dgm:t>
    </dgm:pt>
    <dgm:pt modelId="{53A86FC0-2677-4046-A8DC-0C944619310E}" type="parTrans" cxnId="{D9FB7DBA-2FE5-49FA-BDDA-8127A726F52C}">
      <dgm:prSet/>
      <dgm:spPr/>
      <dgm:t>
        <a:bodyPr/>
        <a:lstStyle/>
        <a:p>
          <a:endParaRPr lang="en-US"/>
        </a:p>
      </dgm:t>
    </dgm:pt>
    <dgm:pt modelId="{86E9C5F1-C10E-4D5B-94E1-2BCABDFFBEEC}" type="sibTrans" cxnId="{D9FB7DBA-2FE5-49FA-BDDA-8127A726F52C}">
      <dgm:prSet/>
      <dgm:spPr/>
      <dgm:t>
        <a:bodyPr/>
        <a:lstStyle/>
        <a:p>
          <a:endParaRPr lang="en-US"/>
        </a:p>
      </dgm:t>
    </dgm:pt>
    <dgm:pt modelId="{2D54FF31-1993-4E39-8A50-83ECD17D9CA8}">
      <dgm:prSet/>
      <dgm:spPr/>
      <dgm:t>
        <a:bodyPr/>
        <a:lstStyle/>
        <a:p>
          <a:r>
            <a:rPr lang="cs-CZ"/>
            <a:t>Many factors come to play: the salience of the issue, the relative strength of stakeholders in the situation, and their perception of what is the desirable outcome. </a:t>
          </a:r>
          <a:endParaRPr lang="en-US"/>
        </a:p>
      </dgm:t>
    </dgm:pt>
    <dgm:pt modelId="{112089E3-F79F-4B2C-8153-458BA6C883DE}" type="parTrans" cxnId="{ADBAA3B0-58FA-41DD-9301-18687A4E7EC9}">
      <dgm:prSet/>
      <dgm:spPr/>
      <dgm:t>
        <a:bodyPr/>
        <a:lstStyle/>
        <a:p>
          <a:endParaRPr lang="en-US"/>
        </a:p>
      </dgm:t>
    </dgm:pt>
    <dgm:pt modelId="{6F761AC4-3476-499E-98F9-2BDB5F27C856}" type="sibTrans" cxnId="{ADBAA3B0-58FA-41DD-9301-18687A4E7EC9}">
      <dgm:prSet/>
      <dgm:spPr/>
      <dgm:t>
        <a:bodyPr/>
        <a:lstStyle/>
        <a:p>
          <a:endParaRPr lang="en-US"/>
        </a:p>
      </dgm:t>
    </dgm:pt>
    <dgm:pt modelId="{5434558A-185E-4DB8-8B7F-0D512B8E000B}" type="pres">
      <dgm:prSet presAssocID="{17318183-7728-42A7-8B47-793833104C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977BD7-789A-42C8-91BC-645D7B1C036B}" type="pres">
      <dgm:prSet presAssocID="{B2260B82-2ECA-4CE9-88CE-8C3FE824A769}" presName="hierRoot1" presStyleCnt="0">
        <dgm:presLayoutVars>
          <dgm:hierBranch val="init"/>
        </dgm:presLayoutVars>
      </dgm:prSet>
      <dgm:spPr/>
    </dgm:pt>
    <dgm:pt modelId="{3A516392-FAB2-461A-A415-C44B0D5ED928}" type="pres">
      <dgm:prSet presAssocID="{B2260B82-2ECA-4CE9-88CE-8C3FE824A769}" presName="rootComposite1" presStyleCnt="0"/>
      <dgm:spPr/>
    </dgm:pt>
    <dgm:pt modelId="{7638DE77-811B-4D12-AA6C-225D9C8B6260}" type="pres">
      <dgm:prSet presAssocID="{B2260B82-2ECA-4CE9-88CE-8C3FE824A769}" presName="rootText1" presStyleLbl="node0" presStyleIdx="0" presStyleCnt="2">
        <dgm:presLayoutVars>
          <dgm:chPref val="3"/>
        </dgm:presLayoutVars>
      </dgm:prSet>
      <dgm:spPr/>
    </dgm:pt>
    <dgm:pt modelId="{13E0B409-A86A-4535-9F41-13F4AEDFB696}" type="pres">
      <dgm:prSet presAssocID="{B2260B82-2ECA-4CE9-88CE-8C3FE824A769}" presName="rootConnector1" presStyleLbl="node1" presStyleIdx="0" presStyleCnt="0"/>
      <dgm:spPr/>
    </dgm:pt>
    <dgm:pt modelId="{33C63D09-F876-4228-94C8-72E54F136A43}" type="pres">
      <dgm:prSet presAssocID="{B2260B82-2ECA-4CE9-88CE-8C3FE824A769}" presName="hierChild2" presStyleCnt="0"/>
      <dgm:spPr/>
    </dgm:pt>
    <dgm:pt modelId="{038884CA-0DFE-4C26-89C9-7AFC2D253645}" type="pres">
      <dgm:prSet presAssocID="{B2260B82-2ECA-4CE9-88CE-8C3FE824A769}" presName="hierChild3" presStyleCnt="0"/>
      <dgm:spPr/>
    </dgm:pt>
    <dgm:pt modelId="{80AA9DEA-7F63-4755-91B4-A2268F11D252}" type="pres">
      <dgm:prSet presAssocID="{2D54FF31-1993-4E39-8A50-83ECD17D9CA8}" presName="hierRoot1" presStyleCnt="0">
        <dgm:presLayoutVars>
          <dgm:hierBranch val="init"/>
        </dgm:presLayoutVars>
      </dgm:prSet>
      <dgm:spPr/>
    </dgm:pt>
    <dgm:pt modelId="{C6466B24-7EB5-4DF6-A289-C401A5867E4C}" type="pres">
      <dgm:prSet presAssocID="{2D54FF31-1993-4E39-8A50-83ECD17D9CA8}" presName="rootComposite1" presStyleCnt="0"/>
      <dgm:spPr/>
    </dgm:pt>
    <dgm:pt modelId="{29E5A12B-1054-4CA8-9693-53529E1AEA1A}" type="pres">
      <dgm:prSet presAssocID="{2D54FF31-1993-4E39-8A50-83ECD17D9CA8}" presName="rootText1" presStyleLbl="node0" presStyleIdx="1" presStyleCnt="2">
        <dgm:presLayoutVars>
          <dgm:chPref val="3"/>
        </dgm:presLayoutVars>
      </dgm:prSet>
      <dgm:spPr/>
    </dgm:pt>
    <dgm:pt modelId="{43B8A0BC-8848-44EF-B0DD-BA71491B37F4}" type="pres">
      <dgm:prSet presAssocID="{2D54FF31-1993-4E39-8A50-83ECD17D9CA8}" presName="rootConnector1" presStyleLbl="node1" presStyleIdx="0" presStyleCnt="0"/>
      <dgm:spPr/>
    </dgm:pt>
    <dgm:pt modelId="{9D1AD882-7B8F-406A-B0EB-9E73712CFFA7}" type="pres">
      <dgm:prSet presAssocID="{2D54FF31-1993-4E39-8A50-83ECD17D9CA8}" presName="hierChild2" presStyleCnt="0"/>
      <dgm:spPr/>
    </dgm:pt>
    <dgm:pt modelId="{F2CFF625-5466-46A0-8FAF-EE03463F1E8F}" type="pres">
      <dgm:prSet presAssocID="{2D54FF31-1993-4E39-8A50-83ECD17D9CA8}" presName="hierChild3" presStyleCnt="0"/>
      <dgm:spPr/>
    </dgm:pt>
  </dgm:ptLst>
  <dgm:cxnLst>
    <dgm:cxn modelId="{0AB84114-6E87-4882-B631-158C87747552}" type="presOf" srcId="{B2260B82-2ECA-4CE9-88CE-8C3FE824A769}" destId="{13E0B409-A86A-4535-9F41-13F4AEDFB696}" srcOrd="1" destOrd="0" presId="urn:microsoft.com/office/officeart/2009/3/layout/HorizontalOrganizationChart"/>
    <dgm:cxn modelId="{4098A46D-7112-4994-8B3A-5FE16B9A6E22}" type="presOf" srcId="{2D54FF31-1993-4E39-8A50-83ECD17D9CA8}" destId="{43B8A0BC-8848-44EF-B0DD-BA71491B37F4}" srcOrd="1" destOrd="0" presId="urn:microsoft.com/office/officeart/2009/3/layout/HorizontalOrganizationChart"/>
    <dgm:cxn modelId="{6F122C57-38EF-4053-8ED6-32FD42B8F08C}" type="presOf" srcId="{17318183-7728-42A7-8B47-793833104CFB}" destId="{5434558A-185E-4DB8-8B7F-0D512B8E000B}" srcOrd="0" destOrd="0" presId="urn:microsoft.com/office/officeart/2009/3/layout/HorizontalOrganizationChart"/>
    <dgm:cxn modelId="{0BFBBA96-3A7F-412E-980C-A289FC61202E}" type="presOf" srcId="{2D54FF31-1993-4E39-8A50-83ECD17D9CA8}" destId="{29E5A12B-1054-4CA8-9693-53529E1AEA1A}" srcOrd="0" destOrd="0" presId="urn:microsoft.com/office/officeart/2009/3/layout/HorizontalOrganizationChart"/>
    <dgm:cxn modelId="{ADBAA3B0-58FA-41DD-9301-18687A4E7EC9}" srcId="{17318183-7728-42A7-8B47-793833104CFB}" destId="{2D54FF31-1993-4E39-8A50-83ECD17D9CA8}" srcOrd="1" destOrd="0" parTransId="{112089E3-F79F-4B2C-8153-458BA6C883DE}" sibTransId="{6F761AC4-3476-499E-98F9-2BDB5F27C856}"/>
    <dgm:cxn modelId="{418E73B9-A87A-4196-B71A-BBC9EF58F35C}" type="presOf" srcId="{B2260B82-2ECA-4CE9-88CE-8C3FE824A769}" destId="{7638DE77-811B-4D12-AA6C-225D9C8B6260}" srcOrd="0" destOrd="0" presId="urn:microsoft.com/office/officeart/2009/3/layout/HorizontalOrganizationChart"/>
    <dgm:cxn modelId="{D9FB7DBA-2FE5-49FA-BDDA-8127A726F52C}" srcId="{17318183-7728-42A7-8B47-793833104CFB}" destId="{B2260B82-2ECA-4CE9-88CE-8C3FE824A769}" srcOrd="0" destOrd="0" parTransId="{53A86FC0-2677-4046-A8DC-0C944619310E}" sibTransId="{86E9C5F1-C10E-4D5B-94E1-2BCABDFFBEEC}"/>
    <dgm:cxn modelId="{F8888540-162C-4955-BF97-7930F5BD104D}" type="presParOf" srcId="{5434558A-185E-4DB8-8B7F-0D512B8E000B}" destId="{55977BD7-789A-42C8-91BC-645D7B1C036B}" srcOrd="0" destOrd="0" presId="urn:microsoft.com/office/officeart/2009/3/layout/HorizontalOrganizationChart"/>
    <dgm:cxn modelId="{8111B9C0-80C4-4015-AF37-CD457B9751E3}" type="presParOf" srcId="{55977BD7-789A-42C8-91BC-645D7B1C036B}" destId="{3A516392-FAB2-461A-A415-C44B0D5ED928}" srcOrd="0" destOrd="0" presId="urn:microsoft.com/office/officeart/2009/3/layout/HorizontalOrganizationChart"/>
    <dgm:cxn modelId="{B2216E43-A951-42FD-A8A1-AE1EF74CDA7E}" type="presParOf" srcId="{3A516392-FAB2-461A-A415-C44B0D5ED928}" destId="{7638DE77-811B-4D12-AA6C-225D9C8B6260}" srcOrd="0" destOrd="0" presId="urn:microsoft.com/office/officeart/2009/3/layout/HorizontalOrganizationChart"/>
    <dgm:cxn modelId="{EA320BAD-3360-41E2-BB80-C5AD93B40147}" type="presParOf" srcId="{3A516392-FAB2-461A-A415-C44B0D5ED928}" destId="{13E0B409-A86A-4535-9F41-13F4AEDFB696}" srcOrd="1" destOrd="0" presId="urn:microsoft.com/office/officeart/2009/3/layout/HorizontalOrganizationChart"/>
    <dgm:cxn modelId="{CEC3976A-4D76-4598-9B2D-A51535BDBDED}" type="presParOf" srcId="{55977BD7-789A-42C8-91BC-645D7B1C036B}" destId="{33C63D09-F876-4228-94C8-72E54F136A43}" srcOrd="1" destOrd="0" presId="urn:microsoft.com/office/officeart/2009/3/layout/HorizontalOrganizationChart"/>
    <dgm:cxn modelId="{79EA2E4C-2415-459B-9C8A-D2209B349A9A}" type="presParOf" srcId="{55977BD7-789A-42C8-91BC-645D7B1C036B}" destId="{038884CA-0DFE-4C26-89C9-7AFC2D253645}" srcOrd="2" destOrd="0" presId="urn:microsoft.com/office/officeart/2009/3/layout/HorizontalOrganizationChart"/>
    <dgm:cxn modelId="{5C6702F2-3A41-4F37-9BC7-6CBAC715A95D}" type="presParOf" srcId="{5434558A-185E-4DB8-8B7F-0D512B8E000B}" destId="{80AA9DEA-7F63-4755-91B4-A2268F11D252}" srcOrd="1" destOrd="0" presId="urn:microsoft.com/office/officeart/2009/3/layout/HorizontalOrganizationChart"/>
    <dgm:cxn modelId="{DE448011-6442-44EA-B537-79D21179F2F0}" type="presParOf" srcId="{80AA9DEA-7F63-4755-91B4-A2268F11D252}" destId="{C6466B24-7EB5-4DF6-A289-C401A5867E4C}" srcOrd="0" destOrd="0" presId="urn:microsoft.com/office/officeart/2009/3/layout/HorizontalOrganizationChart"/>
    <dgm:cxn modelId="{5010E550-D1A0-4C4E-86C0-6C312D4F697F}" type="presParOf" srcId="{C6466B24-7EB5-4DF6-A289-C401A5867E4C}" destId="{29E5A12B-1054-4CA8-9693-53529E1AEA1A}" srcOrd="0" destOrd="0" presId="urn:microsoft.com/office/officeart/2009/3/layout/HorizontalOrganizationChart"/>
    <dgm:cxn modelId="{75476CD8-35B3-4C97-9552-0BFCDEBF114C}" type="presParOf" srcId="{C6466B24-7EB5-4DF6-A289-C401A5867E4C}" destId="{43B8A0BC-8848-44EF-B0DD-BA71491B37F4}" srcOrd="1" destOrd="0" presId="urn:microsoft.com/office/officeart/2009/3/layout/HorizontalOrganizationChart"/>
    <dgm:cxn modelId="{CE14512D-9D04-47C7-B59A-1481DD9AF5EA}" type="presParOf" srcId="{80AA9DEA-7F63-4755-91B4-A2268F11D252}" destId="{9D1AD882-7B8F-406A-B0EB-9E73712CFFA7}" srcOrd="1" destOrd="0" presId="urn:microsoft.com/office/officeart/2009/3/layout/HorizontalOrganizationChart"/>
    <dgm:cxn modelId="{7223946E-4F7D-4BB6-9CBF-CECEFB880805}" type="presParOf" srcId="{80AA9DEA-7F63-4755-91B4-A2268F11D252}" destId="{F2CFF625-5466-46A0-8FAF-EE03463F1E8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756F5-F324-4120-9458-1AC693BB61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ADAAF-E07E-4866-A996-8A2AFC611CD3}">
      <dgm:prSet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Unlike</a:t>
          </a:r>
          <a:r>
            <a:rPr lang="cs-CZ"/>
            <a:t> individuals groups tend to be more optimistic about the chance of success </a:t>
          </a:r>
          <a:endParaRPr lang="en-US">
            <a:latin typeface="Calibri Light" panose="020F0302020204030204"/>
          </a:endParaRPr>
        </a:p>
      </dgm:t>
    </dgm:pt>
    <dgm:pt modelId="{3CA255B1-A2E7-444D-8C00-631A4CE29DBE}" type="parTrans" cxnId="{F4ABDE9A-68BC-410C-932A-67626DF7C271}">
      <dgm:prSet/>
      <dgm:spPr/>
      <dgm:t>
        <a:bodyPr/>
        <a:lstStyle/>
        <a:p>
          <a:endParaRPr lang="en-US"/>
        </a:p>
      </dgm:t>
    </dgm:pt>
    <dgm:pt modelId="{8AF4541E-4662-4A27-A654-602413A7CF10}" type="sibTrans" cxnId="{F4ABDE9A-68BC-410C-932A-67626DF7C271}">
      <dgm:prSet/>
      <dgm:spPr/>
      <dgm:t>
        <a:bodyPr/>
        <a:lstStyle/>
        <a:p>
          <a:endParaRPr lang="en-US"/>
        </a:p>
      </dgm:t>
    </dgm:pt>
    <dgm:pt modelId="{121F4243-C3E5-4B35-B969-4E74EEFBB032}">
      <dgm:prSet/>
      <dgm:spPr/>
      <dgm:t>
        <a:bodyPr/>
        <a:lstStyle/>
        <a:p>
          <a:r>
            <a:rPr lang="cs-CZ"/>
            <a:t>Close-mindedness</a:t>
          </a:r>
          <a:endParaRPr lang="en-US"/>
        </a:p>
      </dgm:t>
    </dgm:pt>
    <dgm:pt modelId="{B62B7C63-E57C-4C90-AE00-7E0F03DBB822}" type="parTrans" cxnId="{2E68793F-F580-4D65-82FD-56BC2CB48455}">
      <dgm:prSet/>
      <dgm:spPr/>
      <dgm:t>
        <a:bodyPr/>
        <a:lstStyle/>
        <a:p>
          <a:endParaRPr lang="en-US"/>
        </a:p>
      </dgm:t>
    </dgm:pt>
    <dgm:pt modelId="{DE4111D9-DB86-4714-AF30-3BAE14610DA2}" type="sibTrans" cxnId="{2E68793F-F580-4D65-82FD-56BC2CB48455}">
      <dgm:prSet/>
      <dgm:spPr/>
      <dgm:t>
        <a:bodyPr/>
        <a:lstStyle/>
        <a:p>
          <a:endParaRPr lang="en-US"/>
        </a:p>
      </dgm:t>
    </dgm:pt>
    <dgm:pt modelId="{AE3232EB-69E8-438F-B5D0-475084B361FD}">
      <dgm:prSet/>
      <dgm:spPr/>
      <dgm:t>
        <a:bodyPr/>
        <a:lstStyle/>
        <a:p>
          <a:r>
            <a:rPr lang="cs-CZ"/>
            <a:t>Rationalizing warnings</a:t>
          </a:r>
          <a:endParaRPr lang="en-US"/>
        </a:p>
      </dgm:t>
    </dgm:pt>
    <dgm:pt modelId="{83F34702-1B67-4501-99B5-59865592B9F2}" type="parTrans" cxnId="{F9EEBBDA-E865-499D-8047-BC1CEC2121F8}">
      <dgm:prSet/>
      <dgm:spPr/>
      <dgm:t>
        <a:bodyPr/>
        <a:lstStyle/>
        <a:p>
          <a:endParaRPr lang="en-US"/>
        </a:p>
      </dgm:t>
    </dgm:pt>
    <dgm:pt modelId="{87EF7380-71DD-4902-BD7B-AC222C5D3BA3}" type="sibTrans" cxnId="{F9EEBBDA-E865-499D-8047-BC1CEC2121F8}">
      <dgm:prSet/>
      <dgm:spPr/>
      <dgm:t>
        <a:bodyPr/>
        <a:lstStyle/>
        <a:p>
          <a:endParaRPr lang="en-US"/>
        </a:p>
      </dgm:t>
    </dgm:pt>
    <dgm:pt modelId="{29C8B8A2-5657-434C-BBD2-A00973C670B4}">
      <dgm:prSet/>
      <dgm:spPr/>
      <dgm:t>
        <a:bodyPr/>
        <a:lstStyle/>
        <a:p>
          <a:r>
            <a:rPr lang="cs-CZ"/>
            <a:t>Stereotyping those who are opposed to the group</a:t>
          </a:r>
          <a:endParaRPr lang="en-US"/>
        </a:p>
      </dgm:t>
    </dgm:pt>
    <dgm:pt modelId="{C54B1831-D437-4371-8CF5-1F67A0B8FDFD}" type="parTrans" cxnId="{1BAADC95-375D-456F-B1A1-55929DE41865}">
      <dgm:prSet/>
      <dgm:spPr/>
      <dgm:t>
        <a:bodyPr/>
        <a:lstStyle/>
        <a:p>
          <a:endParaRPr lang="en-US"/>
        </a:p>
      </dgm:t>
    </dgm:pt>
    <dgm:pt modelId="{7974CFA9-1F46-42F3-968E-F1681F7B141A}" type="sibTrans" cxnId="{1BAADC95-375D-456F-B1A1-55929DE41865}">
      <dgm:prSet/>
      <dgm:spPr/>
      <dgm:t>
        <a:bodyPr/>
        <a:lstStyle/>
        <a:p>
          <a:endParaRPr lang="en-US"/>
        </a:p>
      </dgm:t>
    </dgm:pt>
    <dgm:pt modelId="{E4A8C0F3-2D77-4FA5-B398-C9FC8CEACA3B}">
      <dgm:prSet/>
      <dgm:spPr/>
      <dgm:t>
        <a:bodyPr/>
        <a:lstStyle/>
        <a:p>
          <a:r>
            <a:rPr lang="cs-CZ"/>
            <a:t>Pressures towards uniformity</a:t>
          </a:r>
          <a:endParaRPr lang="en-US"/>
        </a:p>
      </dgm:t>
    </dgm:pt>
    <dgm:pt modelId="{60DEEA56-5E20-48B0-B860-85960DD6F79B}" type="parTrans" cxnId="{2AC316D5-BB91-4C53-A758-002B86A272EE}">
      <dgm:prSet/>
      <dgm:spPr/>
      <dgm:t>
        <a:bodyPr/>
        <a:lstStyle/>
        <a:p>
          <a:endParaRPr lang="en-US"/>
        </a:p>
      </dgm:t>
    </dgm:pt>
    <dgm:pt modelId="{42FBDFAE-49BD-4324-83E2-64CB60AD70EF}" type="sibTrans" cxnId="{2AC316D5-BB91-4C53-A758-002B86A272EE}">
      <dgm:prSet/>
      <dgm:spPr/>
      <dgm:t>
        <a:bodyPr/>
        <a:lstStyle/>
        <a:p>
          <a:endParaRPr lang="en-US"/>
        </a:p>
      </dgm:t>
    </dgm:pt>
    <dgm:pt modelId="{B5234A61-C4A7-406C-BD4C-2B8B05350F80}">
      <dgm:prSet/>
      <dgm:spPr/>
      <dgm:t>
        <a:bodyPr/>
        <a:lstStyle/>
        <a:p>
          <a:r>
            <a:rPr lang="cs-CZ"/>
            <a:t>Individual tend not to raise controversial issues or alternative solution</a:t>
          </a:r>
          <a:endParaRPr lang="en-US"/>
        </a:p>
      </dgm:t>
    </dgm:pt>
    <dgm:pt modelId="{FA74772E-4BEE-4F42-9933-06EEE8DF2CD2}" type="parTrans" cxnId="{B803DD71-E254-443B-83D9-BCE2E213D44F}">
      <dgm:prSet/>
      <dgm:spPr/>
      <dgm:t>
        <a:bodyPr/>
        <a:lstStyle/>
        <a:p>
          <a:endParaRPr lang="en-US"/>
        </a:p>
      </dgm:t>
    </dgm:pt>
    <dgm:pt modelId="{D46B7B24-D342-422E-8136-465058EF5589}" type="sibTrans" cxnId="{B803DD71-E254-443B-83D9-BCE2E213D44F}">
      <dgm:prSet/>
      <dgm:spPr/>
      <dgm:t>
        <a:bodyPr/>
        <a:lstStyle/>
        <a:p>
          <a:endParaRPr lang="en-US"/>
        </a:p>
      </dgm:t>
    </dgm:pt>
    <dgm:pt modelId="{3945292A-E151-4431-84E7-E81C63047DCF}">
      <dgm:prSet/>
      <dgm:spPr/>
      <dgm:t>
        <a:bodyPr/>
        <a:lstStyle/>
        <a:p>
          <a:r>
            <a:rPr lang="cs-CZ"/>
            <a:t>Illusions of unanimity</a:t>
          </a:r>
          <a:endParaRPr lang="en-US"/>
        </a:p>
      </dgm:t>
    </dgm:pt>
    <dgm:pt modelId="{4A53DF61-0D68-47FE-9F8E-DAF03DE19902}" type="parTrans" cxnId="{A8C325CF-C35C-45AF-9ED5-D52FC074BA51}">
      <dgm:prSet/>
      <dgm:spPr/>
      <dgm:t>
        <a:bodyPr/>
        <a:lstStyle/>
        <a:p>
          <a:endParaRPr lang="en-US"/>
        </a:p>
      </dgm:t>
    </dgm:pt>
    <dgm:pt modelId="{D34E8710-52AC-43B6-B233-15AF4A112BB1}" type="sibTrans" cxnId="{A8C325CF-C35C-45AF-9ED5-D52FC074BA51}">
      <dgm:prSet/>
      <dgm:spPr/>
      <dgm:t>
        <a:bodyPr/>
        <a:lstStyle/>
        <a:p>
          <a:endParaRPr lang="en-US"/>
        </a:p>
      </dgm:t>
    </dgm:pt>
    <dgm:pt modelId="{4D144D71-02DA-41CF-ACA2-03E548632433}">
      <dgm:prSet/>
      <dgm:spPr/>
      <dgm:t>
        <a:bodyPr/>
        <a:lstStyle/>
        <a:p>
          <a:r>
            <a:rPr lang="cs-CZ"/>
            <a:t>Direct pressure</a:t>
          </a:r>
          <a:endParaRPr lang="en-US"/>
        </a:p>
      </dgm:t>
    </dgm:pt>
    <dgm:pt modelId="{74588899-B035-4FA6-AA5D-1D4C295BFEFD}" type="parTrans" cxnId="{BC31E842-4E66-4E6E-9EB4-1D65B2193D5F}">
      <dgm:prSet/>
      <dgm:spPr/>
      <dgm:t>
        <a:bodyPr/>
        <a:lstStyle/>
        <a:p>
          <a:endParaRPr lang="en-US"/>
        </a:p>
      </dgm:t>
    </dgm:pt>
    <dgm:pt modelId="{37B1E5E7-3F3D-4D1A-9C62-2E98C5D63D9A}" type="sibTrans" cxnId="{BC31E842-4E66-4E6E-9EB4-1D65B2193D5F}">
      <dgm:prSet/>
      <dgm:spPr/>
      <dgm:t>
        <a:bodyPr/>
        <a:lstStyle/>
        <a:p>
          <a:endParaRPr lang="en-US"/>
        </a:p>
      </dgm:t>
    </dgm:pt>
    <dgm:pt modelId="{33290B6E-060B-4E3A-B00C-90C327EB300A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Overestimation</a:t>
          </a:r>
          <a:endParaRPr lang="en-US">
            <a:latin typeface="Calibri Light" panose="020F0302020204030204"/>
          </a:endParaRPr>
        </a:p>
      </dgm:t>
    </dgm:pt>
    <dgm:pt modelId="{382E2350-61DD-411A-B0F1-7C6AAC0CAAD7}" type="parTrans" cxnId="{DEC921F1-8A9D-40E5-957B-619BA618C484}">
      <dgm:prSet/>
      <dgm:spPr/>
    </dgm:pt>
    <dgm:pt modelId="{B23F6749-240D-4255-B879-2718404203B8}" type="sibTrans" cxnId="{DEC921F1-8A9D-40E5-957B-619BA618C484}">
      <dgm:prSet/>
      <dgm:spPr/>
    </dgm:pt>
    <dgm:pt modelId="{A36BD68E-D0C3-4D3C-832C-1E4977E32422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Members overestimate</a:t>
          </a:r>
          <a:r>
            <a:rPr lang="cs-CZ"/>
            <a:t> the morality of the group</a:t>
          </a:r>
        </a:p>
      </dgm:t>
    </dgm:pt>
    <dgm:pt modelId="{C59C4D7B-598F-48A6-ADDE-3728A4FAF79D}" type="parTrans" cxnId="{1B9DCB9A-2617-4C95-A0F1-3459CC2B5E33}">
      <dgm:prSet/>
      <dgm:spPr/>
    </dgm:pt>
    <dgm:pt modelId="{CF05192C-28C0-4432-98EA-B2FF6DF7EC25}" type="sibTrans" cxnId="{1B9DCB9A-2617-4C95-A0F1-3459CC2B5E33}">
      <dgm:prSet/>
      <dgm:spPr/>
    </dgm:pt>
    <dgm:pt modelId="{BEA26BF7-8D12-4EFF-89DB-CD9B4EB47D8D}" type="pres">
      <dgm:prSet presAssocID="{BCC756F5-F324-4120-9458-1AC693BB61FC}" presName="Name0" presStyleCnt="0">
        <dgm:presLayoutVars>
          <dgm:dir/>
          <dgm:animLvl val="lvl"/>
          <dgm:resizeHandles val="exact"/>
        </dgm:presLayoutVars>
      </dgm:prSet>
      <dgm:spPr/>
    </dgm:pt>
    <dgm:pt modelId="{057217DE-52CF-4350-9618-EA36CDF9AB3C}" type="pres">
      <dgm:prSet presAssocID="{33290B6E-060B-4E3A-B00C-90C327EB300A}" presName="linNode" presStyleCnt="0"/>
      <dgm:spPr/>
    </dgm:pt>
    <dgm:pt modelId="{1DDB0B65-413A-47B7-8A78-A225F5FDDD41}" type="pres">
      <dgm:prSet presAssocID="{33290B6E-060B-4E3A-B00C-90C327EB300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2DCC0A5-5AC0-41DF-8A1E-958AADC2706F}" type="pres">
      <dgm:prSet presAssocID="{33290B6E-060B-4E3A-B00C-90C327EB300A}" presName="descendantText" presStyleLbl="alignAccFollowNode1" presStyleIdx="0" presStyleCnt="3">
        <dgm:presLayoutVars>
          <dgm:bulletEnabled val="1"/>
        </dgm:presLayoutVars>
      </dgm:prSet>
      <dgm:spPr/>
    </dgm:pt>
    <dgm:pt modelId="{AF0FCEC8-4616-40F3-83A1-EEA97CD5DCCE}" type="pres">
      <dgm:prSet presAssocID="{B23F6749-240D-4255-B879-2718404203B8}" presName="sp" presStyleCnt="0"/>
      <dgm:spPr/>
    </dgm:pt>
    <dgm:pt modelId="{4532F26A-21B2-4822-83A0-1ACCD2F3B297}" type="pres">
      <dgm:prSet presAssocID="{121F4243-C3E5-4B35-B969-4E74EEFBB032}" presName="linNode" presStyleCnt="0"/>
      <dgm:spPr/>
    </dgm:pt>
    <dgm:pt modelId="{8663EE3B-8366-4045-B40F-2C7FF59D4FE5}" type="pres">
      <dgm:prSet presAssocID="{121F4243-C3E5-4B35-B969-4E74EEFBB03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96FBB1F-1688-498C-BAD9-1E8648ACCE26}" type="pres">
      <dgm:prSet presAssocID="{121F4243-C3E5-4B35-B969-4E74EEFBB032}" presName="descendantText" presStyleLbl="alignAccFollowNode1" presStyleIdx="1" presStyleCnt="3">
        <dgm:presLayoutVars>
          <dgm:bulletEnabled val="1"/>
        </dgm:presLayoutVars>
      </dgm:prSet>
      <dgm:spPr/>
    </dgm:pt>
    <dgm:pt modelId="{DC5261DE-06ED-40E0-9B8E-A3CF43F235FB}" type="pres">
      <dgm:prSet presAssocID="{DE4111D9-DB86-4714-AF30-3BAE14610DA2}" presName="sp" presStyleCnt="0"/>
      <dgm:spPr/>
    </dgm:pt>
    <dgm:pt modelId="{3053EADE-B8E9-4639-A36F-38B0A856D7EF}" type="pres">
      <dgm:prSet presAssocID="{E4A8C0F3-2D77-4FA5-B398-C9FC8CEACA3B}" presName="linNode" presStyleCnt="0"/>
      <dgm:spPr/>
    </dgm:pt>
    <dgm:pt modelId="{C3642CF0-9DF8-41CE-82C5-19F7F2DC186B}" type="pres">
      <dgm:prSet presAssocID="{E4A8C0F3-2D77-4FA5-B398-C9FC8CEACA3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B1325DF-1113-4535-8AC3-42B95FF5CA7D}" type="pres">
      <dgm:prSet presAssocID="{E4A8C0F3-2D77-4FA5-B398-C9FC8CEACA3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A7CC011-F02E-48D6-8205-3095EADD8FAD}" type="presOf" srcId="{121F4243-C3E5-4B35-B969-4E74EEFBB032}" destId="{8663EE3B-8366-4045-B40F-2C7FF59D4FE5}" srcOrd="0" destOrd="0" presId="urn:microsoft.com/office/officeart/2005/8/layout/vList5"/>
    <dgm:cxn modelId="{33826E1C-627D-472F-A8B7-84E0F7FB50B1}" type="presOf" srcId="{AE3232EB-69E8-438F-B5D0-475084B361FD}" destId="{A96FBB1F-1688-498C-BAD9-1E8648ACCE26}" srcOrd="0" destOrd="0" presId="urn:microsoft.com/office/officeart/2005/8/layout/vList5"/>
    <dgm:cxn modelId="{7964A533-F273-49D6-BF44-862367D5B10E}" type="presOf" srcId="{33290B6E-060B-4E3A-B00C-90C327EB300A}" destId="{1DDB0B65-413A-47B7-8A78-A225F5FDDD41}" srcOrd="0" destOrd="0" presId="urn:microsoft.com/office/officeart/2005/8/layout/vList5"/>
    <dgm:cxn modelId="{2E68793F-F580-4D65-82FD-56BC2CB48455}" srcId="{BCC756F5-F324-4120-9458-1AC693BB61FC}" destId="{121F4243-C3E5-4B35-B969-4E74EEFBB032}" srcOrd="1" destOrd="0" parTransId="{B62B7C63-E57C-4C90-AE00-7E0F03DBB822}" sibTransId="{DE4111D9-DB86-4714-AF30-3BAE14610DA2}"/>
    <dgm:cxn modelId="{BC31E842-4E66-4E6E-9EB4-1D65B2193D5F}" srcId="{E4A8C0F3-2D77-4FA5-B398-C9FC8CEACA3B}" destId="{4D144D71-02DA-41CF-ACA2-03E548632433}" srcOrd="2" destOrd="0" parTransId="{74588899-B035-4FA6-AA5D-1D4C295BFEFD}" sibTransId="{37B1E5E7-3F3D-4D1A-9C62-2E98C5D63D9A}"/>
    <dgm:cxn modelId="{1BDB2951-CCD1-49C0-861B-0206BE00511A}" type="presOf" srcId="{B5234A61-C4A7-406C-BD4C-2B8B05350F80}" destId="{DB1325DF-1113-4535-8AC3-42B95FF5CA7D}" srcOrd="0" destOrd="0" presId="urn:microsoft.com/office/officeart/2005/8/layout/vList5"/>
    <dgm:cxn modelId="{B803DD71-E254-443B-83D9-BCE2E213D44F}" srcId="{E4A8C0F3-2D77-4FA5-B398-C9FC8CEACA3B}" destId="{B5234A61-C4A7-406C-BD4C-2B8B05350F80}" srcOrd="0" destOrd="0" parTransId="{FA74772E-4BEE-4F42-9933-06EEE8DF2CD2}" sibTransId="{D46B7B24-D342-422E-8136-465058EF5589}"/>
    <dgm:cxn modelId="{C7C64C80-BD20-4EBE-B143-DCE8DBB0CDA7}" type="presOf" srcId="{A36BD68E-D0C3-4D3C-832C-1E4977E32422}" destId="{92DCC0A5-5AC0-41DF-8A1E-958AADC2706F}" srcOrd="0" destOrd="1" presId="urn:microsoft.com/office/officeart/2005/8/layout/vList5"/>
    <dgm:cxn modelId="{F061B78D-E219-4E2F-B10F-B71BFFCBB0BD}" type="presOf" srcId="{3945292A-E151-4431-84E7-E81C63047DCF}" destId="{DB1325DF-1113-4535-8AC3-42B95FF5CA7D}" srcOrd="0" destOrd="1" presId="urn:microsoft.com/office/officeart/2005/8/layout/vList5"/>
    <dgm:cxn modelId="{1BAADC95-375D-456F-B1A1-55929DE41865}" srcId="{121F4243-C3E5-4B35-B969-4E74EEFBB032}" destId="{29C8B8A2-5657-434C-BBD2-A00973C670B4}" srcOrd="1" destOrd="0" parTransId="{C54B1831-D437-4371-8CF5-1F67A0B8FDFD}" sibTransId="{7974CFA9-1F46-42F3-968E-F1681F7B141A}"/>
    <dgm:cxn modelId="{1B9DCB9A-2617-4C95-A0F1-3459CC2B5E33}" srcId="{33290B6E-060B-4E3A-B00C-90C327EB300A}" destId="{A36BD68E-D0C3-4D3C-832C-1E4977E32422}" srcOrd="1" destOrd="0" parTransId="{C59C4D7B-598F-48A6-ADDE-3728A4FAF79D}" sibTransId="{CF05192C-28C0-4432-98EA-B2FF6DF7EC25}"/>
    <dgm:cxn modelId="{F4ABDE9A-68BC-410C-932A-67626DF7C271}" srcId="{33290B6E-060B-4E3A-B00C-90C327EB300A}" destId="{1C2ADAAF-E07E-4866-A996-8A2AFC611CD3}" srcOrd="0" destOrd="0" parTransId="{3CA255B1-A2E7-444D-8C00-631A4CE29DBE}" sibTransId="{8AF4541E-4662-4A27-A654-602413A7CF10}"/>
    <dgm:cxn modelId="{AA30F8A1-F4EF-4F0E-9A82-16F49DE648DB}" type="presOf" srcId="{BCC756F5-F324-4120-9458-1AC693BB61FC}" destId="{BEA26BF7-8D12-4EFF-89DB-CD9B4EB47D8D}" srcOrd="0" destOrd="0" presId="urn:microsoft.com/office/officeart/2005/8/layout/vList5"/>
    <dgm:cxn modelId="{81EF09B3-7320-40EC-B983-945C78B63854}" type="presOf" srcId="{1C2ADAAF-E07E-4866-A996-8A2AFC611CD3}" destId="{92DCC0A5-5AC0-41DF-8A1E-958AADC2706F}" srcOrd="0" destOrd="0" presId="urn:microsoft.com/office/officeart/2005/8/layout/vList5"/>
    <dgm:cxn modelId="{B7E418B6-7AC9-436F-929F-AAD32E8D1D4B}" type="presOf" srcId="{E4A8C0F3-2D77-4FA5-B398-C9FC8CEACA3B}" destId="{C3642CF0-9DF8-41CE-82C5-19F7F2DC186B}" srcOrd="0" destOrd="0" presId="urn:microsoft.com/office/officeart/2005/8/layout/vList5"/>
    <dgm:cxn modelId="{A290B2C4-ADD4-4363-93C3-11027519DD7B}" type="presOf" srcId="{29C8B8A2-5657-434C-BBD2-A00973C670B4}" destId="{A96FBB1F-1688-498C-BAD9-1E8648ACCE26}" srcOrd="0" destOrd="1" presId="urn:microsoft.com/office/officeart/2005/8/layout/vList5"/>
    <dgm:cxn modelId="{A8C325CF-C35C-45AF-9ED5-D52FC074BA51}" srcId="{E4A8C0F3-2D77-4FA5-B398-C9FC8CEACA3B}" destId="{3945292A-E151-4431-84E7-E81C63047DCF}" srcOrd="1" destOrd="0" parTransId="{4A53DF61-0D68-47FE-9F8E-DAF03DE19902}" sibTransId="{D34E8710-52AC-43B6-B233-15AF4A112BB1}"/>
    <dgm:cxn modelId="{2AC316D5-BB91-4C53-A758-002B86A272EE}" srcId="{BCC756F5-F324-4120-9458-1AC693BB61FC}" destId="{E4A8C0F3-2D77-4FA5-B398-C9FC8CEACA3B}" srcOrd="2" destOrd="0" parTransId="{60DEEA56-5E20-48B0-B860-85960DD6F79B}" sibTransId="{42FBDFAE-49BD-4324-83E2-64CB60AD70EF}"/>
    <dgm:cxn modelId="{F9EEBBDA-E865-499D-8047-BC1CEC2121F8}" srcId="{121F4243-C3E5-4B35-B969-4E74EEFBB032}" destId="{AE3232EB-69E8-438F-B5D0-475084B361FD}" srcOrd="0" destOrd="0" parTransId="{83F34702-1B67-4501-99B5-59865592B9F2}" sibTransId="{87EF7380-71DD-4902-BD7B-AC222C5D3BA3}"/>
    <dgm:cxn modelId="{DEC921F1-8A9D-40E5-957B-619BA618C484}" srcId="{BCC756F5-F324-4120-9458-1AC693BB61FC}" destId="{33290B6E-060B-4E3A-B00C-90C327EB300A}" srcOrd="0" destOrd="0" parTransId="{382E2350-61DD-411A-B0F1-7C6AAC0CAAD7}" sibTransId="{B23F6749-240D-4255-B879-2718404203B8}"/>
    <dgm:cxn modelId="{742F77FF-3EE9-46EF-9905-CBC1E2DFF38A}" type="presOf" srcId="{4D144D71-02DA-41CF-ACA2-03E548632433}" destId="{DB1325DF-1113-4535-8AC3-42B95FF5CA7D}" srcOrd="0" destOrd="2" presId="urn:microsoft.com/office/officeart/2005/8/layout/vList5"/>
    <dgm:cxn modelId="{0CD72F01-A2F0-41A4-A964-8B02ACDDE553}" type="presParOf" srcId="{BEA26BF7-8D12-4EFF-89DB-CD9B4EB47D8D}" destId="{057217DE-52CF-4350-9618-EA36CDF9AB3C}" srcOrd="0" destOrd="0" presId="urn:microsoft.com/office/officeart/2005/8/layout/vList5"/>
    <dgm:cxn modelId="{0E79C0E9-D32C-4D62-A721-859567C10ABE}" type="presParOf" srcId="{057217DE-52CF-4350-9618-EA36CDF9AB3C}" destId="{1DDB0B65-413A-47B7-8A78-A225F5FDDD41}" srcOrd="0" destOrd="0" presId="urn:microsoft.com/office/officeart/2005/8/layout/vList5"/>
    <dgm:cxn modelId="{7A236D6A-57E0-45C2-8E3F-E41D9D5E2EAF}" type="presParOf" srcId="{057217DE-52CF-4350-9618-EA36CDF9AB3C}" destId="{92DCC0A5-5AC0-41DF-8A1E-958AADC2706F}" srcOrd="1" destOrd="0" presId="urn:microsoft.com/office/officeart/2005/8/layout/vList5"/>
    <dgm:cxn modelId="{0F526C2B-C2E9-4427-94A8-35776F94F2FC}" type="presParOf" srcId="{BEA26BF7-8D12-4EFF-89DB-CD9B4EB47D8D}" destId="{AF0FCEC8-4616-40F3-83A1-EEA97CD5DCCE}" srcOrd="1" destOrd="0" presId="urn:microsoft.com/office/officeart/2005/8/layout/vList5"/>
    <dgm:cxn modelId="{8619766E-BFA6-4E89-A2AE-EB0A9AD0D002}" type="presParOf" srcId="{BEA26BF7-8D12-4EFF-89DB-CD9B4EB47D8D}" destId="{4532F26A-21B2-4822-83A0-1ACCD2F3B297}" srcOrd="2" destOrd="0" presId="urn:microsoft.com/office/officeart/2005/8/layout/vList5"/>
    <dgm:cxn modelId="{C3B7EA59-E292-4EE5-A660-39978659CF20}" type="presParOf" srcId="{4532F26A-21B2-4822-83A0-1ACCD2F3B297}" destId="{8663EE3B-8366-4045-B40F-2C7FF59D4FE5}" srcOrd="0" destOrd="0" presId="urn:microsoft.com/office/officeart/2005/8/layout/vList5"/>
    <dgm:cxn modelId="{E9534394-160B-45C8-BBC6-633F1546DA67}" type="presParOf" srcId="{4532F26A-21B2-4822-83A0-1ACCD2F3B297}" destId="{A96FBB1F-1688-498C-BAD9-1E8648ACCE26}" srcOrd="1" destOrd="0" presId="urn:microsoft.com/office/officeart/2005/8/layout/vList5"/>
    <dgm:cxn modelId="{BC9AA4B5-F139-4522-93CD-A16D422A9B26}" type="presParOf" srcId="{BEA26BF7-8D12-4EFF-89DB-CD9B4EB47D8D}" destId="{DC5261DE-06ED-40E0-9B8E-A3CF43F235FB}" srcOrd="3" destOrd="0" presId="urn:microsoft.com/office/officeart/2005/8/layout/vList5"/>
    <dgm:cxn modelId="{C25113AB-8E66-4E71-8FBC-378BE3CBFC3F}" type="presParOf" srcId="{BEA26BF7-8D12-4EFF-89DB-CD9B4EB47D8D}" destId="{3053EADE-B8E9-4639-A36F-38B0A856D7EF}" srcOrd="4" destOrd="0" presId="urn:microsoft.com/office/officeart/2005/8/layout/vList5"/>
    <dgm:cxn modelId="{941A0841-9C07-450F-81D5-68DE38F1F880}" type="presParOf" srcId="{3053EADE-B8E9-4639-A36F-38B0A856D7EF}" destId="{C3642CF0-9DF8-41CE-82C5-19F7F2DC186B}" srcOrd="0" destOrd="0" presId="urn:microsoft.com/office/officeart/2005/8/layout/vList5"/>
    <dgm:cxn modelId="{CD82CAD2-40D5-4FB4-9AA0-00FDA5C4F5FE}" type="presParOf" srcId="{3053EADE-B8E9-4639-A36F-38B0A856D7EF}" destId="{DB1325DF-1113-4535-8AC3-42B95FF5CA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BAC5B1-A718-46A8-A6E3-FAD0951A043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03098B-5F4E-41BD-AFA6-B98B8679C457}">
      <dgm:prSet/>
      <dgm:spPr/>
      <dgm:t>
        <a:bodyPr/>
        <a:lstStyle/>
        <a:p>
          <a:r>
            <a:rPr lang="cs-CZ"/>
            <a:t>Bureaucracy – various govermental branches with vested interests</a:t>
          </a:r>
          <a:endParaRPr lang="en-US"/>
        </a:p>
      </dgm:t>
    </dgm:pt>
    <dgm:pt modelId="{93DD572A-E8E2-441F-94C2-CA293A4ACDC5}" type="parTrans" cxnId="{336BD255-3170-4878-AA9C-DF32D782D380}">
      <dgm:prSet/>
      <dgm:spPr/>
      <dgm:t>
        <a:bodyPr/>
        <a:lstStyle/>
        <a:p>
          <a:endParaRPr lang="en-US"/>
        </a:p>
      </dgm:t>
    </dgm:pt>
    <dgm:pt modelId="{8905D71B-D6AC-4479-97B9-CAFBF8C5BC90}" type="sibTrans" cxnId="{336BD255-3170-4878-AA9C-DF32D782D380}">
      <dgm:prSet/>
      <dgm:spPr/>
      <dgm:t>
        <a:bodyPr/>
        <a:lstStyle/>
        <a:p>
          <a:endParaRPr lang="en-US"/>
        </a:p>
      </dgm:t>
    </dgm:pt>
    <dgm:pt modelId="{017E9BD0-DEE1-4350-82DC-E1CB473B4D66}">
      <dgm:prSet/>
      <dgm:spPr/>
      <dgm:t>
        <a:bodyPr/>
        <a:lstStyle/>
        <a:p>
          <a:r>
            <a:rPr lang="cs-CZ"/>
            <a:t>Interest groups - lobbying</a:t>
          </a:r>
          <a:endParaRPr lang="en-US"/>
        </a:p>
      </dgm:t>
    </dgm:pt>
    <dgm:pt modelId="{0CCF62ED-B297-4221-8F8C-BD978D5731C8}" type="parTrans" cxnId="{813FADCB-386B-4F09-ABF4-79DD994933E3}">
      <dgm:prSet/>
      <dgm:spPr/>
      <dgm:t>
        <a:bodyPr/>
        <a:lstStyle/>
        <a:p>
          <a:endParaRPr lang="en-US"/>
        </a:p>
      </dgm:t>
    </dgm:pt>
    <dgm:pt modelId="{3697811A-D1C1-4F07-943B-9CB93AD96F0D}" type="sibTrans" cxnId="{813FADCB-386B-4F09-ABF4-79DD994933E3}">
      <dgm:prSet/>
      <dgm:spPr/>
      <dgm:t>
        <a:bodyPr/>
        <a:lstStyle/>
        <a:p>
          <a:endParaRPr lang="en-US"/>
        </a:p>
      </dgm:t>
    </dgm:pt>
    <dgm:pt modelId="{17B6E47E-8492-4A81-929C-73E8648FF1EE}">
      <dgm:prSet/>
      <dgm:spPr/>
      <dgm:t>
        <a:bodyPr/>
        <a:lstStyle/>
        <a:p>
          <a:r>
            <a:rPr lang="cs-CZ"/>
            <a:t>Military – industrial complex – army and strong industries in cooperation</a:t>
          </a:r>
          <a:endParaRPr lang="en-US"/>
        </a:p>
      </dgm:t>
    </dgm:pt>
    <dgm:pt modelId="{7C3ED8C4-0A3E-44D6-BFE0-6C3CB97AA3C9}" type="parTrans" cxnId="{8331AC84-9411-4924-AAB6-EF622D8707FE}">
      <dgm:prSet/>
      <dgm:spPr/>
      <dgm:t>
        <a:bodyPr/>
        <a:lstStyle/>
        <a:p>
          <a:endParaRPr lang="en-US"/>
        </a:p>
      </dgm:t>
    </dgm:pt>
    <dgm:pt modelId="{E5DCBF39-797E-4255-91A6-707092DAC52F}" type="sibTrans" cxnId="{8331AC84-9411-4924-AAB6-EF622D8707FE}">
      <dgm:prSet/>
      <dgm:spPr/>
      <dgm:t>
        <a:bodyPr/>
        <a:lstStyle/>
        <a:p>
          <a:endParaRPr lang="en-US"/>
        </a:p>
      </dgm:t>
    </dgm:pt>
    <dgm:pt modelId="{B7943F34-3B72-44EB-8340-4A3D90652118}">
      <dgm:prSet/>
      <dgm:spPr/>
      <dgm:t>
        <a:bodyPr/>
        <a:lstStyle/>
        <a:p>
          <a:r>
            <a:rPr lang="cs-CZ"/>
            <a:t>Public opinion – press, attentive public, body bag effect, "rally round the flag"effect, referendum</a:t>
          </a:r>
          <a:endParaRPr lang="en-US"/>
        </a:p>
      </dgm:t>
    </dgm:pt>
    <dgm:pt modelId="{80A85F33-4146-47B6-BACA-5C4BACEFD0CD}" type="parTrans" cxnId="{3C6671C5-7F9B-4E3A-A5FB-61C6412F4105}">
      <dgm:prSet/>
      <dgm:spPr/>
      <dgm:t>
        <a:bodyPr/>
        <a:lstStyle/>
        <a:p>
          <a:endParaRPr lang="en-US"/>
        </a:p>
      </dgm:t>
    </dgm:pt>
    <dgm:pt modelId="{8469504A-FCD7-4789-9034-3DA7C6DCA718}" type="sibTrans" cxnId="{3C6671C5-7F9B-4E3A-A5FB-61C6412F4105}">
      <dgm:prSet/>
      <dgm:spPr/>
      <dgm:t>
        <a:bodyPr/>
        <a:lstStyle/>
        <a:p>
          <a:endParaRPr lang="en-US"/>
        </a:p>
      </dgm:t>
    </dgm:pt>
    <dgm:pt modelId="{C4609377-8DCE-470C-9D83-74E8D436B804}">
      <dgm:prSet/>
      <dgm:spPr/>
      <dgm:t>
        <a:bodyPr/>
        <a:lstStyle/>
        <a:p>
          <a:r>
            <a:rPr lang="cs-CZ"/>
            <a:t>Legislatures</a:t>
          </a:r>
          <a:endParaRPr lang="en-US"/>
        </a:p>
      </dgm:t>
    </dgm:pt>
    <dgm:pt modelId="{9F365D51-D0B4-4BCA-B307-2C75008E05BA}" type="parTrans" cxnId="{304AC495-7057-4D74-B668-847373DB7811}">
      <dgm:prSet/>
      <dgm:spPr/>
      <dgm:t>
        <a:bodyPr/>
        <a:lstStyle/>
        <a:p>
          <a:endParaRPr lang="en-US"/>
        </a:p>
      </dgm:t>
    </dgm:pt>
    <dgm:pt modelId="{B4314E74-642D-4C68-9566-E92979BF6789}" type="sibTrans" cxnId="{304AC495-7057-4D74-B668-847373DB7811}">
      <dgm:prSet/>
      <dgm:spPr/>
      <dgm:t>
        <a:bodyPr/>
        <a:lstStyle/>
        <a:p>
          <a:endParaRPr lang="en-US"/>
        </a:p>
      </dgm:t>
    </dgm:pt>
    <dgm:pt modelId="{FFDFA5A3-F811-49BD-8B63-889F6D7303AA}" type="pres">
      <dgm:prSet presAssocID="{1CBAC5B1-A718-46A8-A6E3-FAD0951A0431}" presName="diagram" presStyleCnt="0">
        <dgm:presLayoutVars>
          <dgm:dir/>
          <dgm:resizeHandles val="exact"/>
        </dgm:presLayoutVars>
      </dgm:prSet>
      <dgm:spPr/>
    </dgm:pt>
    <dgm:pt modelId="{B21538FB-4BBA-4197-9911-495973906AAC}" type="pres">
      <dgm:prSet presAssocID="{3A03098B-5F4E-41BD-AFA6-B98B8679C457}" presName="node" presStyleLbl="node1" presStyleIdx="0" presStyleCnt="5">
        <dgm:presLayoutVars>
          <dgm:bulletEnabled val="1"/>
        </dgm:presLayoutVars>
      </dgm:prSet>
      <dgm:spPr/>
    </dgm:pt>
    <dgm:pt modelId="{A2ECCC76-E4D9-4ACF-8E39-6F5BFE14912B}" type="pres">
      <dgm:prSet presAssocID="{8905D71B-D6AC-4479-97B9-CAFBF8C5BC90}" presName="sibTrans" presStyleCnt="0"/>
      <dgm:spPr/>
    </dgm:pt>
    <dgm:pt modelId="{FB7781B0-4660-4099-9422-BE5F020211EF}" type="pres">
      <dgm:prSet presAssocID="{017E9BD0-DEE1-4350-82DC-E1CB473B4D66}" presName="node" presStyleLbl="node1" presStyleIdx="1" presStyleCnt="5">
        <dgm:presLayoutVars>
          <dgm:bulletEnabled val="1"/>
        </dgm:presLayoutVars>
      </dgm:prSet>
      <dgm:spPr/>
    </dgm:pt>
    <dgm:pt modelId="{DF33E1F6-CA5D-4717-B956-47812761A073}" type="pres">
      <dgm:prSet presAssocID="{3697811A-D1C1-4F07-943B-9CB93AD96F0D}" presName="sibTrans" presStyleCnt="0"/>
      <dgm:spPr/>
    </dgm:pt>
    <dgm:pt modelId="{5E25584E-1F13-4E79-8859-C17527DC9A9F}" type="pres">
      <dgm:prSet presAssocID="{17B6E47E-8492-4A81-929C-73E8648FF1EE}" presName="node" presStyleLbl="node1" presStyleIdx="2" presStyleCnt="5">
        <dgm:presLayoutVars>
          <dgm:bulletEnabled val="1"/>
        </dgm:presLayoutVars>
      </dgm:prSet>
      <dgm:spPr/>
    </dgm:pt>
    <dgm:pt modelId="{332955C9-3623-4BCE-AF17-78EFFF71EF5C}" type="pres">
      <dgm:prSet presAssocID="{E5DCBF39-797E-4255-91A6-707092DAC52F}" presName="sibTrans" presStyleCnt="0"/>
      <dgm:spPr/>
    </dgm:pt>
    <dgm:pt modelId="{B6C88B51-24AE-4938-8EDD-E2FE610028CC}" type="pres">
      <dgm:prSet presAssocID="{B7943F34-3B72-44EB-8340-4A3D90652118}" presName="node" presStyleLbl="node1" presStyleIdx="3" presStyleCnt="5">
        <dgm:presLayoutVars>
          <dgm:bulletEnabled val="1"/>
        </dgm:presLayoutVars>
      </dgm:prSet>
      <dgm:spPr/>
    </dgm:pt>
    <dgm:pt modelId="{0A4470D4-39E5-4EC9-B69E-64C5EAA716C2}" type="pres">
      <dgm:prSet presAssocID="{8469504A-FCD7-4789-9034-3DA7C6DCA718}" presName="sibTrans" presStyleCnt="0"/>
      <dgm:spPr/>
    </dgm:pt>
    <dgm:pt modelId="{27F85ADE-C9C5-4A92-84C8-4C12FEBA9836}" type="pres">
      <dgm:prSet presAssocID="{C4609377-8DCE-470C-9D83-74E8D436B804}" presName="node" presStyleLbl="node1" presStyleIdx="4" presStyleCnt="5">
        <dgm:presLayoutVars>
          <dgm:bulletEnabled val="1"/>
        </dgm:presLayoutVars>
      </dgm:prSet>
      <dgm:spPr/>
    </dgm:pt>
  </dgm:ptLst>
  <dgm:cxnLst>
    <dgm:cxn modelId="{EFA04F1E-0A2A-476E-8CD9-9E96428205BE}" type="presOf" srcId="{1CBAC5B1-A718-46A8-A6E3-FAD0951A0431}" destId="{FFDFA5A3-F811-49BD-8B63-889F6D7303AA}" srcOrd="0" destOrd="0" presId="urn:microsoft.com/office/officeart/2005/8/layout/default"/>
    <dgm:cxn modelId="{C04EEC26-FE9D-4124-85AC-F9B170DA1355}" type="presOf" srcId="{17B6E47E-8492-4A81-929C-73E8648FF1EE}" destId="{5E25584E-1F13-4E79-8859-C17527DC9A9F}" srcOrd="0" destOrd="0" presId="urn:microsoft.com/office/officeart/2005/8/layout/default"/>
    <dgm:cxn modelId="{CAA9BF38-6F7A-4766-A0E3-66C4921CD711}" type="presOf" srcId="{B7943F34-3B72-44EB-8340-4A3D90652118}" destId="{B6C88B51-24AE-4938-8EDD-E2FE610028CC}" srcOrd="0" destOrd="0" presId="urn:microsoft.com/office/officeart/2005/8/layout/default"/>
    <dgm:cxn modelId="{63C9BD3C-8FFF-4D5E-89B7-A0D622FF8197}" type="presOf" srcId="{017E9BD0-DEE1-4350-82DC-E1CB473B4D66}" destId="{FB7781B0-4660-4099-9422-BE5F020211EF}" srcOrd="0" destOrd="0" presId="urn:microsoft.com/office/officeart/2005/8/layout/default"/>
    <dgm:cxn modelId="{336BD255-3170-4878-AA9C-DF32D782D380}" srcId="{1CBAC5B1-A718-46A8-A6E3-FAD0951A0431}" destId="{3A03098B-5F4E-41BD-AFA6-B98B8679C457}" srcOrd="0" destOrd="0" parTransId="{93DD572A-E8E2-441F-94C2-CA293A4ACDC5}" sibTransId="{8905D71B-D6AC-4479-97B9-CAFBF8C5BC90}"/>
    <dgm:cxn modelId="{8331AC84-9411-4924-AAB6-EF622D8707FE}" srcId="{1CBAC5B1-A718-46A8-A6E3-FAD0951A0431}" destId="{17B6E47E-8492-4A81-929C-73E8648FF1EE}" srcOrd="2" destOrd="0" parTransId="{7C3ED8C4-0A3E-44D6-BFE0-6C3CB97AA3C9}" sibTransId="{E5DCBF39-797E-4255-91A6-707092DAC52F}"/>
    <dgm:cxn modelId="{7263DB8D-A740-4F4A-8588-E6AFEB3BEFAC}" type="presOf" srcId="{C4609377-8DCE-470C-9D83-74E8D436B804}" destId="{27F85ADE-C9C5-4A92-84C8-4C12FEBA9836}" srcOrd="0" destOrd="0" presId="urn:microsoft.com/office/officeart/2005/8/layout/default"/>
    <dgm:cxn modelId="{304AC495-7057-4D74-B668-847373DB7811}" srcId="{1CBAC5B1-A718-46A8-A6E3-FAD0951A0431}" destId="{C4609377-8DCE-470C-9D83-74E8D436B804}" srcOrd="4" destOrd="0" parTransId="{9F365D51-D0B4-4BCA-B307-2C75008E05BA}" sibTransId="{B4314E74-642D-4C68-9566-E92979BF6789}"/>
    <dgm:cxn modelId="{FE8F4CAA-B667-40EC-8BFE-D5402CA255DB}" type="presOf" srcId="{3A03098B-5F4E-41BD-AFA6-B98B8679C457}" destId="{B21538FB-4BBA-4197-9911-495973906AAC}" srcOrd="0" destOrd="0" presId="urn:microsoft.com/office/officeart/2005/8/layout/default"/>
    <dgm:cxn modelId="{3C6671C5-7F9B-4E3A-A5FB-61C6412F4105}" srcId="{1CBAC5B1-A718-46A8-A6E3-FAD0951A0431}" destId="{B7943F34-3B72-44EB-8340-4A3D90652118}" srcOrd="3" destOrd="0" parTransId="{80A85F33-4146-47B6-BACA-5C4BACEFD0CD}" sibTransId="{8469504A-FCD7-4789-9034-3DA7C6DCA718}"/>
    <dgm:cxn modelId="{813FADCB-386B-4F09-ABF4-79DD994933E3}" srcId="{1CBAC5B1-A718-46A8-A6E3-FAD0951A0431}" destId="{017E9BD0-DEE1-4350-82DC-E1CB473B4D66}" srcOrd="1" destOrd="0" parTransId="{0CCF62ED-B297-4221-8F8C-BD978D5731C8}" sibTransId="{3697811A-D1C1-4F07-943B-9CB93AD96F0D}"/>
    <dgm:cxn modelId="{71A1D3BB-2245-427E-9F81-930ECFC232C3}" type="presParOf" srcId="{FFDFA5A3-F811-49BD-8B63-889F6D7303AA}" destId="{B21538FB-4BBA-4197-9911-495973906AAC}" srcOrd="0" destOrd="0" presId="urn:microsoft.com/office/officeart/2005/8/layout/default"/>
    <dgm:cxn modelId="{2416B2B9-30A0-41E2-A2F2-D53255207A84}" type="presParOf" srcId="{FFDFA5A3-F811-49BD-8B63-889F6D7303AA}" destId="{A2ECCC76-E4D9-4ACF-8E39-6F5BFE14912B}" srcOrd="1" destOrd="0" presId="urn:microsoft.com/office/officeart/2005/8/layout/default"/>
    <dgm:cxn modelId="{314DBBE7-3F1B-43AC-A3A4-B0183C872236}" type="presParOf" srcId="{FFDFA5A3-F811-49BD-8B63-889F6D7303AA}" destId="{FB7781B0-4660-4099-9422-BE5F020211EF}" srcOrd="2" destOrd="0" presId="urn:microsoft.com/office/officeart/2005/8/layout/default"/>
    <dgm:cxn modelId="{380C7091-D3B8-4A23-8113-F2145BE3AE04}" type="presParOf" srcId="{FFDFA5A3-F811-49BD-8B63-889F6D7303AA}" destId="{DF33E1F6-CA5D-4717-B956-47812761A073}" srcOrd="3" destOrd="0" presId="urn:microsoft.com/office/officeart/2005/8/layout/default"/>
    <dgm:cxn modelId="{A968E2F1-0998-46AF-BC9D-B464697E61F3}" type="presParOf" srcId="{FFDFA5A3-F811-49BD-8B63-889F6D7303AA}" destId="{5E25584E-1F13-4E79-8859-C17527DC9A9F}" srcOrd="4" destOrd="0" presId="urn:microsoft.com/office/officeart/2005/8/layout/default"/>
    <dgm:cxn modelId="{4E772CD4-9286-4C18-9237-497E076F36D6}" type="presParOf" srcId="{FFDFA5A3-F811-49BD-8B63-889F6D7303AA}" destId="{332955C9-3623-4BCE-AF17-78EFFF71EF5C}" srcOrd="5" destOrd="0" presId="urn:microsoft.com/office/officeart/2005/8/layout/default"/>
    <dgm:cxn modelId="{CCC598EA-C844-4E1E-9327-8CAC5131AE8A}" type="presParOf" srcId="{FFDFA5A3-F811-49BD-8B63-889F6D7303AA}" destId="{B6C88B51-24AE-4938-8EDD-E2FE610028CC}" srcOrd="6" destOrd="0" presId="urn:microsoft.com/office/officeart/2005/8/layout/default"/>
    <dgm:cxn modelId="{347D9498-9896-405B-8A72-4C994EAD25C2}" type="presParOf" srcId="{FFDFA5A3-F811-49BD-8B63-889F6D7303AA}" destId="{0A4470D4-39E5-4EC9-B69E-64C5EAA716C2}" srcOrd="7" destOrd="0" presId="urn:microsoft.com/office/officeart/2005/8/layout/default"/>
    <dgm:cxn modelId="{DD568F33-4159-435F-8B82-9F2F28F4E6DB}" type="presParOf" srcId="{FFDFA5A3-F811-49BD-8B63-889F6D7303AA}" destId="{27F85ADE-C9C5-4A92-84C8-4C12FEBA98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9B5F-9D1F-482F-ACA9-C5CA2CE33021}">
      <dsp:nvSpPr>
        <dsp:cNvPr id="0" name=""/>
        <dsp:cNvSpPr/>
      </dsp:nvSpPr>
      <dsp:spPr>
        <a:xfrm>
          <a:off x="0" y="538551"/>
          <a:ext cx="6254724" cy="1062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A </a:t>
          </a:r>
          <a:r>
            <a:rPr lang="cs-CZ" sz="1900" kern="1200" dirty="0" err="1"/>
            <a:t>process</a:t>
          </a:r>
          <a:r>
            <a:rPr lang="cs-CZ" sz="1900" kern="1200" dirty="0"/>
            <a:t> </a:t>
          </a:r>
          <a:r>
            <a:rPr lang="cs-CZ" sz="1900" kern="1200" dirty="0" err="1"/>
            <a:t>of</a:t>
          </a:r>
          <a:r>
            <a:rPr lang="cs-CZ" sz="1900" kern="1200" dirty="0"/>
            <a:t> </a:t>
          </a:r>
          <a:r>
            <a:rPr lang="cs-CZ" sz="1900" kern="1200" dirty="0" err="1"/>
            <a:t>decision-making</a:t>
          </a:r>
          <a:r>
            <a:rPr lang="cs-CZ" sz="1900" kern="1200" dirty="0"/>
            <a:t>. A </a:t>
          </a:r>
          <a:r>
            <a:rPr lang="cs-CZ" sz="1900" kern="1200" dirty="0" err="1"/>
            <a:t>plan</a:t>
          </a:r>
          <a:r>
            <a:rPr lang="cs-CZ" sz="1900" kern="1200" dirty="0"/>
            <a:t> </a:t>
          </a:r>
          <a:r>
            <a:rPr lang="cs-CZ" sz="1900" kern="1200" dirty="0" err="1"/>
            <a:t>or</a:t>
          </a:r>
          <a:r>
            <a:rPr lang="cs-CZ" sz="1900" kern="1200" dirty="0"/>
            <a:t> a </a:t>
          </a:r>
          <a:r>
            <a:rPr lang="cs-CZ" sz="1900" kern="1200" dirty="0" err="1"/>
            <a:t>strategy</a:t>
          </a:r>
          <a:r>
            <a:rPr lang="cs-CZ" sz="1900" kern="1200" dirty="0"/>
            <a:t> </a:t>
          </a:r>
          <a:r>
            <a:rPr lang="cs-CZ" sz="1900" kern="1200" dirty="0" err="1"/>
            <a:t>that</a:t>
          </a:r>
          <a:r>
            <a:rPr lang="cs-CZ" sz="1900" kern="1200" dirty="0"/>
            <a:t> </a:t>
          </a:r>
          <a:r>
            <a:rPr lang="cs-CZ" sz="1900" kern="1200" dirty="0" err="1"/>
            <a:t>state</a:t>
          </a:r>
          <a:r>
            <a:rPr lang="cs-CZ" sz="1900" kern="1200" dirty="0"/>
            <a:t> </a:t>
          </a:r>
          <a:r>
            <a:rPr lang="cs-CZ" sz="1900" kern="1200" dirty="0" err="1"/>
            <a:t>adopts</a:t>
          </a:r>
          <a:r>
            <a:rPr lang="cs-CZ" sz="1900" kern="1200" dirty="0"/>
            <a:t> to </a:t>
          </a:r>
          <a:r>
            <a:rPr lang="cs-CZ" sz="1900" kern="1200" dirty="0" err="1"/>
            <a:t>deal</a:t>
          </a:r>
          <a:r>
            <a:rPr lang="cs-CZ" sz="1900" kern="1200" dirty="0"/>
            <a:t> </a:t>
          </a:r>
          <a:r>
            <a:rPr lang="cs-CZ" sz="1900" kern="1200" dirty="0" err="1"/>
            <a:t>with</a:t>
          </a:r>
          <a:r>
            <a:rPr lang="cs-CZ" sz="1900" kern="1200" dirty="0"/>
            <a:t> </a:t>
          </a:r>
          <a:r>
            <a:rPr lang="cs-CZ" sz="1900" kern="1200" dirty="0" err="1"/>
            <a:t>other</a:t>
          </a:r>
          <a:r>
            <a:rPr lang="cs-CZ" sz="1900" kern="1200" dirty="0"/>
            <a:t> </a:t>
          </a:r>
          <a:r>
            <a:rPr lang="cs-CZ" sz="1900" kern="1200" dirty="0" err="1"/>
            <a:t>states</a:t>
          </a:r>
          <a:r>
            <a:rPr lang="cs-CZ" sz="1900" kern="1200" dirty="0"/>
            <a:t>.</a:t>
          </a:r>
          <a:endParaRPr lang="en-US" sz="1900" kern="1200" dirty="0"/>
        </a:p>
      </dsp:txBody>
      <dsp:txXfrm>
        <a:off x="51885" y="590436"/>
        <a:ext cx="6150954" cy="959101"/>
      </dsp:txXfrm>
    </dsp:sp>
    <dsp:sp modelId="{287386E3-A504-4F88-9D68-82F2669D7E9E}">
      <dsp:nvSpPr>
        <dsp:cNvPr id="0" name=""/>
        <dsp:cNvSpPr/>
      </dsp:nvSpPr>
      <dsp:spPr>
        <a:xfrm>
          <a:off x="0" y="1656143"/>
          <a:ext cx="6254724" cy="1062871"/>
        </a:xfrm>
        <a:prstGeom prst="roundRect">
          <a:avLst/>
        </a:prstGeom>
        <a:solidFill>
          <a:schemeClr val="accent5">
            <a:hueOff val="1620015"/>
            <a:satOff val="573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cs typeface="Calibri Light"/>
            </a:rPr>
            <a:t>Foreign Policy Analysis (FPA) then studies these goals, processes, procedures, inputs, outputs...</a:t>
          </a:r>
          <a:endParaRPr lang="cs-CZ" sz="1900" kern="1200" dirty="0">
            <a:cs typeface="Calibri Light"/>
          </a:endParaRPr>
        </a:p>
      </dsp:txBody>
      <dsp:txXfrm>
        <a:off x="51885" y="1708028"/>
        <a:ext cx="6150954" cy="959101"/>
      </dsp:txXfrm>
    </dsp:sp>
    <dsp:sp modelId="{F0B8B57F-BE0E-4B7E-B897-ED766170A880}">
      <dsp:nvSpPr>
        <dsp:cNvPr id="0" name=""/>
        <dsp:cNvSpPr/>
      </dsp:nvSpPr>
      <dsp:spPr>
        <a:xfrm>
          <a:off x="0" y="2773735"/>
          <a:ext cx="6254724" cy="1062871"/>
        </a:xfrm>
        <a:prstGeom prst="roundRect">
          <a:avLst/>
        </a:prstGeom>
        <a:solidFill>
          <a:schemeClr val="accent5">
            <a:hueOff val="3240030"/>
            <a:satOff val="1145"/>
            <a:lumOff val="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Problem</a:t>
          </a:r>
          <a:r>
            <a:rPr lang="cs-CZ" sz="1900" kern="1200" dirty="0"/>
            <a:t> </a:t>
          </a:r>
          <a:r>
            <a:rPr lang="cs-CZ" sz="1900" kern="1200" dirty="0" err="1"/>
            <a:t>of</a:t>
          </a:r>
          <a:r>
            <a:rPr lang="cs-CZ" sz="1900" kern="1200" dirty="0"/>
            <a:t> </a:t>
          </a:r>
          <a:r>
            <a:rPr lang="cs-CZ" sz="1900" kern="1200" dirty="0" err="1"/>
            <a:t>foreign</a:t>
          </a:r>
          <a:r>
            <a:rPr lang="cs-CZ" sz="1900" kern="1200" dirty="0"/>
            <a:t> </a:t>
          </a:r>
          <a:r>
            <a:rPr lang="cs-CZ" sz="1900" kern="1200" dirty="0" err="1"/>
            <a:t>policy</a:t>
          </a:r>
          <a:r>
            <a:rPr lang="cs-CZ" sz="1900" kern="1200" dirty="0"/>
            <a:t> </a:t>
          </a:r>
          <a:r>
            <a:rPr lang="cs-CZ" sz="1900" kern="1200" dirty="0" err="1"/>
            <a:t>analysis</a:t>
          </a:r>
          <a:r>
            <a:rPr lang="cs-CZ" sz="1900" kern="1200" dirty="0"/>
            <a:t> </a:t>
          </a:r>
          <a:r>
            <a:rPr lang="cs-CZ" sz="1900" kern="1200" dirty="0" err="1"/>
            <a:t>is</a:t>
          </a:r>
          <a:r>
            <a:rPr lang="cs-CZ" sz="1900" kern="1200" dirty="0"/>
            <a:t> </a:t>
          </a:r>
          <a:r>
            <a:rPr lang="cs-CZ" sz="1900" kern="1200" dirty="0" err="1"/>
            <a:t>that</a:t>
          </a:r>
          <a:r>
            <a:rPr lang="cs-CZ" sz="1900" kern="1200" dirty="0"/>
            <a:t> </a:t>
          </a:r>
          <a:r>
            <a:rPr lang="cs-CZ" sz="1900" kern="1200" dirty="0" err="1"/>
            <a:t>of</a:t>
          </a:r>
          <a:r>
            <a:rPr lang="cs-CZ" sz="1900" kern="1200" dirty="0"/>
            <a:t> </a:t>
          </a:r>
          <a:r>
            <a:rPr lang="cs-CZ" sz="1900" kern="1200" dirty="0" err="1"/>
            <a:t>any</a:t>
          </a:r>
          <a:r>
            <a:rPr lang="cs-CZ" sz="1900" kern="1200" dirty="0"/>
            <a:t> </a:t>
          </a:r>
          <a:r>
            <a:rPr lang="cs-CZ" sz="1900" kern="1200" dirty="0" err="1"/>
            <a:t>other</a:t>
          </a:r>
          <a:r>
            <a:rPr lang="cs-CZ" sz="1900" kern="1200" dirty="0"/>
            <a:t> </a:t>
          </a:r>
          <a:r>
            <a:rPr lang="cs-CZ" sz="1900" kern="1200" dirty="0" err="1"/>
            <a:t>complex</a:t>
          </a:r>
          <a:r>
            <a:rPr lang="cs-CZ" sz="1900" kern="1200" dirty="0"/>
            <a:t> </a:t>
          </a:r>
          <a:r>
            <a:rPr lang="cs-CZ" sz="1900" kern="1200" dirty="0" err="1"/>
            <a:t>process</a:t>
          </a:r>
          <a:r>
            <a:rPr lang="cs-CZ" sz="1900" kern="1200" dirty="0"/>
            <a:t> – </a:t>
          </a:r>
          <a:r>
            <a:rPr lang="cs-CZ" sz="1900" kern="1200" dirty="0" err="1"/>
            <a:t>the</a:t>
          </a:r>
          <a:r>
            <a:rPr lang="cs-CZ" sz="1900" kern="1200" dirty="0"/>
            <a:t> </a:t>
          </a:r>
          <a:r>
            <a:rPr lang="cs-CZ" sz="1900" kern="1200" dirty="0" err="1"/>
            <a:t>models</a:t>
          </a:r>
          <a:r>
            <a:rPr lang="cs-CZ" sz="1900" kern="1200" dirty="0"/>
            <a:t> are just </a:t>
          </a:r>
          <a:r>
            <a:rPr lang="cs-CZ" sz="1900" kern="1200" dirty="0" err="1"/>
            <a:t>approximations</a:t>
          </a:r>
          <a:r>
            <a:rPr lang="cs-CZ" sz="1900" kern="1200" dirty="0"/>
            <a:t> </a:t>
          </a:r>
          <a:r>
            <a:rPr lang="cs-CZ" sz="1900" kern="1200" dirty="0" err="1"/>
            <a:t>of</a:t>
          </a:r>
          <a:r>
            <a:rPr lang="cs-CZ" sz="1900" kern="1200" dirty="0"/>
            <a:t> </a:t>
          </a:r>
          <a:r>
            <a:rPr lang="cs-CZ" sz="1900" kern="1200" dirty="0" err="1"/>
            <a:t>how</a:t>
          </a:r>
          <a:r>
            <a:rPr lang="cs-CZ" sz="1900" kern="1200" dirty="0"/>
            <a:t> </a:t>
          </a:r>
          <a:r>
            <a:rPr lang="cs-CZ" sz="1900" kern="1200" dirty="0" err="1"/>
            <a:t>the</a:t>
          </a:r>
          <a:r>
            <a:rPr lang="cs-CZ" sz="1900" kern="1200" dirty="0"/>
            <a:t> </a:t>
          </a:r>
          <a:r>
            <a:rPr lang="cs-CZ" sz="1900" kern="1200" dirty="0" err="1"/>
            <a:t>world</a:t>
          </a:r>
          <a:r>
            <a:rPr lang="cs-CZ" sz="1900" kern="1200" dirty="0"/>
            <a:t> </a:t>
          </a:r>
          <a:r>
            <a:rPr lang="cs-CZ" sz="1900" kern="1200" dirty="0" err="1"/>
            <a:t>works</a:t>
          </a:r>
          <a:r>
            <a:rPr lang="cs-CZ" sz="1900" kern="1200" dirty="0"/>
            <a:t> – </a:t>
          </a:r>
          <a:r>
            <a:rPr lang="cs-CZ" sz="1900" kern="1200" dirty="0" err="1"/>
            <a:t>they</a:t>
          </a:r>
          <a:r>
            <a:rPr lang="cs-CZ" sz="1900" kern="1200" dirty="0"/>
            <a:t> are </a:t>
          </a:r>
          <a:r>
            <a:rPr lang="cs-CZ" sz="1900" kern="1200" dirty="0" err="1"/>
            <a:t>useful</a:t>
          </a:r>
          <a:r>
            <a:rPr lang="cs-CZ" sz="1900" kern="1200" dirty="0"/>
            <a:t>, but </a:t>
          </a:r>
          <a:r>
            <a:rPr lang="cs-CZ" sz="1900" kern="1200" dirty="0" err="1"/>
            <a:t>ultimately</a:t>
          </a:r>
          <a:r>
            <a:rPr lang="cs-CZ" sz="1900" kern="1200" dirty="0"/>
            <a:t> </a:t>
          </a:r>
          <a:r>
            <a:rPr lang="cs-CZ" sz="1900" kern="1200" dirty="0" err="1"/>
            <a:t>all</a:t>
          </a:r>
          <a:r>
            <a:rPr lang="cs-CZ" sz="1900" kern="1200" dirty="0"/>
            <a:t> </a:t>
          </a:r>
          <a:r>
            <a:rPr lang="cs-CZ" sz="1900" kern="1200" dirty="0" err="1"/>
            <a:t>wrong</a:t>
          </a:r>
          <a:r>
            <a:rPr lang="cs-CZ" sz="1900" kern="1200" dirty="0"/>
            <a:t>.</a:t>
          </a:r>
          <a:endParaRPr lang="en-US" sz="1900" kern="1200" dirty="0"/>
        </a:p>
      </dsp:txBody>
      <dsp:txXfrm>
        <a:off x="51885" y="2825620"/>
        <a:ext cx="6150954" cy="959101"/>
      </dsp:txXfrm>
    </dsp:sp>
    <dsp:sp modelId="{E681C7D0-A7E1-49D9-86E2-0ACF881D3744}">
      <dsp:nvSpPr>
        <dsp:cNvPr id="0" name=""/>
        <dsp:cNvSpPr/>
      </dsp:nvSpPr>
      <dsp:spPr>
        <a:xfrm>
          <a:off x="0" y="3891326"/>
          <a:ext cx="6254724" cy="1062871"/>
        </a:xfrm>
        <a:prstGeom prst="roundRect">
          <a:avLst/>
        </a:prstGeom>
        <a:solidFill>
          <a:schemeClr val="accent5">
            <a:hueOff val="4860045"/>
            <a:satOff val="1718"/>
            <a:lumOff val="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cs typeface="Calibri Light"/>
            </a:rPr>
            <a:t>It has to take into account the level of analysis and sometimes all at the same time</a:t>
          </a:r>
        </a:p>
      </dsp:txBody>
      <dsp:txXfrm>
        <a:off x="51885" y="3943211"/>
        <a:ext cx="6150954" cy="959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3CA54-9F9B-4C9C-A245-81C3523D3288}">
      <dsp:nvSpPr>
        <dsp:cNvPr id="0" name=""/>
        <dsp:cNvSpPr/>
      </dsp:nvSpPr>
      <dsp:spPr>
        <a:xfrm>
          <a:off x="0" y="268293"/>
          <a:ext cx="5357438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797" tIns="291592" rIns="4157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 err="1">
              <a:cs typeface="Calibri Light"/>
            </a:rPr>
            <a:t>Knowing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the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>
              <a:cs typeface="Calibri Light"/>
            </a:rPr>
            <a:t>context</a:t>
          </a:r>
        </a:p>
      </dsp:txBody>
      <dsp:txXfrm>
        <a:off x="0" y="268293"/>
        <a:ext cx="5357438" cy="595349"/>
      </dsp:txXfrm>
    </dsp:sp>
    <dsp:sp modelId="{14F2804D-984F-4100-8675-E90D8BA4A3D4}">
      <dsp:nvSpPr>
        <dsp:cNvPr id="0" name=""/>
        <dsp:cNvSpPr/>
      </dsp:nvSpPr>
      <dsp:spPr>
        <a:xfrm>
          <a:off x="267871" y="61653"/>
          <a:ext cx="3750207" cy="413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49" tIns="0" rIns="14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>
              <a:cs typeface="Calibri Light"/>
            </a:rPr>
            <a:t>Assessment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of</a:t>
          </a:r>
          <a:r>
            <a:rPr lang="cs-CZ" sz="1400" kern="1200" dirty="0">
              <a:cs typeface="Calibri Light"/>
            </a:rPr>
            <a:t> </a:t>
          </a:r>
          <a:r>
            <a:rPr lang="cs-CZ" sz="1400" kern="1200" dirty="0" err="1">
              <a:cs typeface="Calibri Light"/>
            </a:rPr>
            <a:t>situation</a:t>
          </a:r>
        </a:p>
      </dsp:txBody>
      <dsp:txXfrm>
        <a:off x="288046" y="81828"/>
        <a:ext cx="3709857" cy="372929"/>
      </dsp:txXfrm>
    </dsp:sp>
    <dsp:sp modelId="{BE499F14-D312-4A0F-8A99-706B2AE0481F}">
      <dsp:nvSpPr>
        <dsp:cNvPr id="0" name=""/>
        <dsp:cNvSpPr/>
      </dsp:nvSpPr>
      <dsp:spPr>
        <a:xfrm>
          <a:off x="0" y="1145883"/>
          <a:ext cx="5357438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189938"/>
              <a:satOff val="-4502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797" tIns="291592" rIns="4157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 err="1">
              <a:cs typeface="Calibri Light"/>
            </a:rPr>
            <a:t>Clarification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of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goals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 err="1">
              <a:cs typeface="Calibri Light"/>
            </a:rPr>
            <a:t>Ordering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of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goals</a:t>
          </a:r>
          <a:r>
            <a:rPr lang="cs-CZ" sz="1400" kern="1200" dirty="0">
              <a:cs typeface="Calibri Light"/>
            </a:rPr>
            <a:t> </a:t>
          </a:r>
          <a:r>
            <a:rPr lang="cs-CZ" sz="1400" kern="1200" dirty="0" err="1">
              <a:cs typeface="Calibri Light"/>
            </a:rPr>
            <a:t>according</a:t>
          </a:r>
          <a:r>
            <a:rPr lang="cs-CZ" sz="1400" kern="1200" dirty="0">
              <a:cs typeface="Calibri Light"/>
            </a:rPr>
            <a:t> to priority</a:t>
          </a:r>
        </a:p>
      </dsp:txBody>
      <dsp:txXfrm>
        <a:off x="0" y="1145883"/>
        <a:ext cx="5357438" cy="815850"/>
      </dsp:txXfrm>
    </dsp:sp>
    <dsp:sp modelId="{0D4B69C7-F169-400E-AD0C-D7BDFAC43253}">
      <dsp:nvSpPr>
        <dsp:cNvPr id="0" name=""/>
        <dsp:cNvSpPr/>
      </dsp:nvSpPr>
      <dsp:spPr>
        <a:xfrm>
          <a:off x="267871" y="939243"/>
          <a:ext cx="3750207" cy="413279"/>
        </a:xfrm>
        <a:prstGeom prst="roundRect">
          <a:avLst/>
        </a:prstGeom>
        <a:solidFill>
          <a:schemeClr val="accent3">
            <a:hueOff val="3189938"/>
            <a:satOff val="-4502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49" tIns="0" rIns="14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>
              <a:cs typeface="Calibri Light"/>
            </a:rPr>
            <a:t>Goals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setting</a:t>
          </a:r>
          <a:r>
            <a:rPr lang="cs-CZ" sz="1400" kern="1200" dirty="0">
              <a:cs typeface="Calibri Light"/>
            </a:rPr>
            <a:t> </a:t>
          </a:r>
        </a:p>
      </dsp:txBody>
      <dsp:txXfrm>
        <a:off x="288046" y="959418"/>
        <a:ext cx="3709857" cy="372929"/>
      </dsp:txXfrm>
    </dsp:sp>
    <dsp:sp modelId="{0556136A-2D31-447C-B8C0-A9EBC7DB59D8}">
      <dsp:nvSpPr>
        <dsp:cNvPr id="0" name=""/>
        <dsp:cNvSpPr/>
      </dsp:nvSpPr>
      <dsp:spPr>
        <a:xfrm>
          <a:off x="0" y="2243973"/>
          <a:ext cx="5357438" cy="59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379876"/>
              <a:satOff val="-9003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797" tIns="291592" rIns="4157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 err="1">
              <a:cs typeface="Calibri Light"/>
            </a:rPr>
            <a:t>Possible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alternatives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for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achieveing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the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goals</a:t>
          </a:r>
          <a:endParaRPr lang="cs-CZ" sz="1400" kern="1200" dirty="0">
            <a:cs typeface="Calibri Light"/>
          </a:endParaRPr>
        </a:p>
      </dsp:txBody>
      <dsp:txXfrm>
        <a:off x="0" y="2243973"/>
        <a:ext cx="5357438" cy="595349"/>
      </dsp:txXfrm>
    </dsp:sp>
    <dsp:sp modelId="{ADFA4A0A-A430-4243-98B7-18F823F2FFDC}">
      <dsp:nvSpPr>
        <dsp:cNvPr id="0" name=""/>
        <dsp:cNvSpPr/>
      </dsp:nvSpPr>
      <dsp:spPr>
        <a:xfrm>
          <a:off x="267871" y="2037333"/>
          <a:ext cx="3750207" cy="413279"/>
        </a:xfrm>
        <a:prstGeom prst="roundRect">
          <a:avLst/>
        </a:prstGeom>
        <a:solidFill>
          <a:schemeClr val="accent3">
            <a:hueOff val="6379876"/>
            <a:satOff val="-9003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49" tIns="0" rIns="14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>
              <a:cs typeface="Calibri Light"/>
            </a:rPr>
            <a:t>Determination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of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policy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options</a:t>
          </a:r>
        </a:p>
      </dsp:txBody>
      <dsp:txXfrm>
        <a:off x="288046" y="2057508"/>
        <a:ext cx="3709857" cy="372929"/>
      </dsp:txXfrm>
    </dsp:sp>
    <dsp:sp modelId="{38540A68-F70F-4629-A993-3246BCA46F04}">
      <dsp:nvSpPr>
        <dsp:cNvPr id="0" name=""/>
        <dsp:cNvSpPr/>
      </dsp:nvSpPr>
      <dsp:spPr>
        <a:xfrm>
          <a:off x="0" y="3121563"/>
          <a:ext cx="5357438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569813"/>
              <a:satOff val="-13505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1592D-21E6-43F0-9376-CF80C4879F4E}">
      <dsp:nvSpPr>
        <dsp:cNvPr id="0" name=""/>
        <dsp:cNvSpPr/>
      </dsp:nvSpPr>
      <dsp:spPr>
        <a:xfrm>
          <a:off x="267871" y="2914922"/>
          <a:ext cx="3750207" cy="413279"/>
        </a:xfrm>
        <a:prstGeom prst="roundRect">
          <a:avLst/>
        </a:prstGeom>
        <a:solidFill>
          <a:schemeClr val="accent3">
            <a:hueOff val="9569813"/>
            <a:satOff val="-13505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749" tIns="0" rIns="14174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>
              <a:cs typeface="Calibri Light"/>
            </a:rPr>
            <a:t>Choosing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an</a:t>
          </a:r>
          <a:r>
            <a:rPr lang="cs-CZ" sz="1400" kern="1200" dirty="0">
              <a:cs typeface="Calibri Light"/>
            </a:rPr>
            <a:t> </a:t>
          </a:r>
          <a:r>
            <a:rPr lang="cs-CZ" sz="1400" kern="1200" dirty="0" err="1">
              <a:cs typeface="Calibri Light"/>
            </a:rPr>
            <a:t>alternative</a:t>
          </a:r>
        </a:p>
      </dsp:txBody>
      <dsp:txXfrm>
        <a:off x="288046" y="2935097"/>
        <a:ext cx="3709857" cy="372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8DE77-811B-4D12-AA6C-225D9C8B6260}">
      <dsp:nvSpPr>
        <dsp:cNvPr id="0" name=""/>
        <dsp:cNvSpPr/>
      </dsp:nvSpPr>
      <dsp:spPr>
        <a:xfrm>
          <a:off x="415" y="429274"/>
          <a:ext cx="3400737" cy="10372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Opens the "black box" - outcomes are created by infighting and bargaining amongst various actors in decision-making process. </a:t>
          </a:r>
          <a:endParaRPr lang="en-US" sz="1400" kern="1200"/>
        </a:p>
      </dsp:txBody>
      <dsp:txXfrm>
        <a:off x="415" y="429274"/>
        <a:ext cx="3400737" cy="1037224"/>
      </dsp:txXfrm>
    </dsp:sp>
    <dsp:sp modelId="{29E5A12B-1054-4CA8-9693-53529E1AEA1A}">
      <dsp:nvSpPr>
        <dsp:cNvPr id="0" name=""/>
        <dsp:cNvSpPr/>
      </dsp:nvSpPr>
      <dsp:spPr>
        <a:xfrm>
          <a:off x="415" y="1891592"/>
          <a:ext cx="3400737" cy="10372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Many factors come to play: the salience of the issue, the relative strength of stakeholders in the situation, and their perception of what is the desirable outcome. </a:t>
          </a:r>
          <a:endParaRPr lang="en-US" sz="1400" kern="1200"/>
        </a:p>
      </dsp:txBody>
      <dsp:txXfrm>
        <a:off x="415" y="1891592"/>
        <a:ext cx="3400737" cy="1037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CC0A5-5AC0-41DF-8A1E-958AADC2706F}">
      <dsp:nvSpPr>
        <dsp:cNvPr id="0" name=""/>
        <dsp:cNvSpPr/>
      </dsp:nvSpPr>
      <dsp:spPr>
        <a:xfrm rot="5400000">
          <a:off x="3545162" y="-1113767"/>
          <a:ext cx="1416099" cy="40030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>
              <a:latin typeface="Calibri Light" panose="020F0302020204030204"/>
            </a:rPr>
            <a:t>Unlike</a:t>
          </a:r>
          <a:r>
            <a:rPr lang="cs-CZ" sz="1700" kern="1200"/>
            <a:t> individuals groups tend to be more optimistic about the chance of success </a:t>
          </a:r>
          <a:endParaRPr lang="en-US" sz="1700" kern="1200">
            <a:latin typeface="Calibri Light" panose="020F0302020204030204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>
              <a:latin typeface="Calibri Light" panose="020F0302020204030204"/>
            </a:rPr>
            <a:t>Members overestimate</a:t>
          </a:r>
          <a:r>
            <a:rPr lang="cs-CZ" sz="1700" kern="1200"/>
            <a:t> the morality of the group</a:t>
          </a:r>
        </a:p>
      </dsp:txBody>
      <dsp:txXfrm rot="-5400000">
        <a:off x="2251700" y="248823"/>
        <a:ext cx="3933895" cy="1277843"/>
      </dsp:txXfrm>
    </dsp:sp>
    <dsp:sp modelId="{1DDB0B65-413A-47B7-8A78-A225F5FDDD41}">
      <dsp:nvSpPr>
        <dsp:cNvPr id="0" name=""/>
        <dsp:cNvSpPr/>
      </dsp:nvSpPr>
      <dsp:spPr>
        <a:xfrm>
          <a:off x="0" y="2682"/>
          <a:ext cx="2251700" cy="1770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>
              <a:latin typeface="Calibri Light" panose="020F0302020204030204"/>
            </a:rPr>
            <a:t>Overestimation</a:t>
          </a:r>
          <a:endParaRPr lang="en-US" sz="2300" kern="1200">
            <a:latin typeface="Calibri Light" panose="020F0302020204030204"/>
          </a:endParaRPr>
        </a:p>
      </dsp:txBody>
      <dsp:txXfrm>
        <a:off x="86410" y="89092"/>
        <a:ext cx="2078880" cy="1597304"/>
      </dsp:txXfrm>
    </dsp:sp>
    <dsp:sp modelId="{A96FBB1F-1688-498C-BAD9-1E8648ACCE26}">
      <dsp:nvSpPr>
        <dsp:cNvPr id="0" name=""/>
        <dsp:cNvSpPr/>
      </dsp:nvSpPr>
      <dsp:spPr>
        <a:xfrm rot="5400000">
          <a:off x="3545162" y="744863"/>
          <a:ext cx="1416099" cy="40030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Rationalizing warnings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Stereotyping those who are opposed to the group</a:t>
          </a:r>
          <a:endParaRPr lang="en-US" sz="1700" kern="1200"/>
        </a:p>
      </dsp:txBody>
      <dsp:txXfrm rot="-5400000">
        <a:off x="2251700" y="2107453"/>
        <a:ext cx="3933895" cy="1277843"/>
      </dsp:txXfrm>
    </dsp:sp>
    <dsp:sp modelId="{8663EE3B-8366-4045-B40F-2C7FF59D4FE5}">
      <dsp:nvSpPr>
        <dsp:cNvPr id="0" name=""/>
        <dsp:cNvSpPr/>
      </dsp:nvSpPr>
      <dsp:spPr>
        <a:xfrm>
          <a:off x="0" y="1861312"/>
          <a:ext cx="2251700" cy="1770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Close-mindedness</a:t>
          </a:r>
          <a:endParaRPr lang="en-US" sz="2300" kern="1200"/>
        </a:p>
      </dsp:txBody>
      <dsp:txXfrm>
        <a:off x="86410" y="1947722"/>
        <a:ext cx="2078880" cy="1597304"/>
      </dsp:txXfrm>
    </dsp:sp>
    <dsp:sp modelId="{DB1325DF-1113-4535-8AC3-42B95FF5CA7D}">
      <dsp:nvSpPr>
        <dsp:cNvPr id="0" name=""/>
        <dsp:cNvSpPr/>
      </dsp:nvSpPr>
      <dsp:spPr>
        <a:xfrm rot="5400000">
          <a:off x="3545162" y="2603494"/>
          <a:ext cx="1416099" cy="40030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Individual tend not to raise controversial issues or alternative solution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Illusions of unanimity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Direct pressure</a:t>
          </a:r>
          <a:endParaRPr lang="en-US" sz="1700" kern="1200"/>
        </a:p>
      </dsp:txBody>
      <dsp:txXfrm rot="-5400000">
        <a:off x="2251700" y="3966084"/>
        <a:ext cx="3933895" cy="1277843"/>
      </dsp:txXfrm>
    </dsp:sp>
    <dsp:sp modelId="{C3642CF0-9DF8-41CE-82C5-19F7F2DC186B}">
      <dsp:nvSpPr>
        <dsp:cNvPr id="0" name=""/>
        <dsp:cNvSpPr/>
      </dsp:nvSpPr>
      <dsp:spPr>
        <a:xfrm>
          <a:off x="0" y="3719943"/>
          <a:ext cx="2251700" cy="1770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Pressures towards uniformity</a:t>
          </a:r>
          <a:endParaRPr lang="en-US" sz="2300" kern="1200"/>
        </a:p>
      </dsp:txBody>
      <dsp:txXfrm>
        <a:off x="86410" y="3806353"/>
        <a:ext cx="2078880" cy="15973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538FB-4BBA-4197-9911-495973906AAC}">
      <dsp:nvSpPr>
        <dsp:cNvPr id="0" name=""/>
        <dsp:cNvSpPr/>
      </dsp:nvSpPr>
      <dsp:spPr>
        <a:xfrm>
          <a:off x="0" y="504067"/>
          <a:ext cx="2121576" cy="127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Bureaucracy – various govermental branches with vested interests</a:t>
          </a:r>
          <a:endParaRPr lang="en-US" sz="1600" kern="1200"/>
        </a:p>
      </dsp:txBody>
      <dsp:txXfrm>
        <a:off x="0" y="504067"/>
        <a:ext cx="2121576" cy="1272945"/>
      </dsp:txXfrm>
    </dsp:sp>
    <dsp:sp modelId="{FB7781B0-4660-4099-9422-BE5F020211EF}">
      <dsp:nvSpPr>
        <dsp:cNvPr id="0" name=""/>
        <dsp:cNvSpPr/>
      </dsp:nvSpPr>
      <dsp:spPr>
        <a:xfrm>
          <a:off x="2333733" y="504067"/>
          <a:ext cx="2121576" cy="127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Interest groups - lobbying</a:t>
          </a:r>
          <a:endParaRPr lang="en-US" sz="1600" kern="1200"/>
        </a:p>
      </dsp:txBody>
      <dsp:txXfrm>
        <a:off x="2333733" y="504067"/>
        <a:ext cx="2121576" cy="1272945"/>
      </dsp:txXfrm>
    </dsp:sp>
    <dsp:sp modelId="{5E25584E-1F13-4E79-8859-C17527DC9A9F}">
      <dsp:nvSpPr>
        <dsp:cNvPr id="0" name=""/>
        <dsp:cNvSpPr/>
      </dsp:nvSpPr>
      <dsp:spPr>
        <a:xfrm>
          <a:off x="4667467" y="504067"/>
          <a:ext cx="2121576" cy="127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Military – industrial complex – army and strong industries in cooperation</a:t>
          </a:r>
          <a:endParaRPr lang="en-US" sz="1600" kern="1200"/>
        </a:p>
      </dsp:txBody>
      <dsp:txXfrm>
        <a:off x="4667467" y="504067"/>
        <a:ext cx="2121576" cy="1272945"/>
      </dsp:txXfrm>
    </dsp:sp>
    <dsp:sp modelId="{B6C88B51-24AE-4938-8EDD-E2FE610028CC}">
      <dsp:nvSpPr>
        <dsp:cNvPr id="0" name=""/>
        <dsp:cNvSpPr/>
      </dsp:nvSpPr>
      <dsp:spPr>
        <a:xfrm>
          <a:off x="1166866" y="1989171"/>
          <a:ext cx="2121576" cy="127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Public opinion – press, attentive public, body bag effect, "rally round the flag"effect, referendum</a:t>
          </a:r>
          <a:endParaRPr lang="en-US" sz="1600" kern="1200"/>
        </a:p>
      </dsp:txBody>
      <dsp:txXfrm>
        <a:off x="1166866" y="1989171"/>
        <a:ext cx="2121576" cy="1272945"/>
      </dsp:txXfrm>
    </dsp:sp>
    <dsp:sp modelId="{27F85ADE-C9C5-4A92-84C8-4C12FEBA9836}">
      <dsp:nvSpPr>
        <dsp:cNvPr id="0" name=""/>
        <dsp:cNvSpPr/>
      </dsp:nvSpPr>
      <dsp:spPr>
        <a:xfrm>
          <a:off x="3500600" y="1989171"/>
          <a:ext cx="2121576" cy="12729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Legislatures</a:t>
          </a:r>
          <a:endParaRPr lang="en-US" sz="1600" kern="1200"/>
        </a:p>
      </dsp:txBody>
      <dsp:txXfrm>
        <a:off x="3500600" y="1989171"/>
        <a:ext cx="2121576" cy="1272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41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9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68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76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0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9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87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07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6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484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58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1.png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7CC3BB4-8536-4DBC-A194-D8AAF56C4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60774" y="4488637"/>
            <a:ext cx="3372463" cy="1387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>
                <a:solidFill>
                  <a:srgbClr val="FFFFFF"/>
                </a:solidFill>
                <a:cs typeface="Calibri Light"/>
              </a:rPr>
              <a:t>IRE1001</a:t>
            </a:r>
          </a:p>
          <a:p>
            <a:r>
              <a:rPr lang="cs-CZ" sz="2200" dirty="0">
                <a:solidFill>
                  <a:srgbClr val="FFFFFF"/>
                </a:solidFill>
                <a:cs typeface="Calibri Light"/>
              </a:rPr>
              <a:t>Kateřina Fridrichová</a:t>
            </a:r>
          </a:p>
        </p:txBody>
      </p:sp>
      <p:pic>
        <p:nvPicPr>
          <p:cNvPr id="4" name="Obrázek 5" descr="Obsah obrázku osoba&#10;&#10;Popis vygenerovaný s velmi vysokou mírou spolehlivosti">
            <a:extLst>
              <a:ext uri="{FF2B5EF4-FFF2-40B4-BE49-F238E27FC236}">
                <a16:creationId xmlns:a16="http://schemas.microsoft.com/office/drawing/2014/main" id="{262ADB38-100C-48AA-8441-7B1C110D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5" y="1122742"/>
            <a:ext cx="6915663" cy="46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E3C89C-D811-4668-94A4-9A60F200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cs-CZ" sz="5600">
                <a:solidFill>
                  <a:srgbClr val="FFFFFF"/>
                </a:solidFill>
                <a:cs typeface="Calibri Light"/>
              </a:rPr>
              <a:t>Groupthink (part of psychology of group decision-making) symptoms</a:t>
            </a:r>
            <a:endParaRPr lang="cs-CZ" sz="5600">
              <a:solidFill>
                <a:srgbClr val="FFFFFF"/>
              </a:solidFill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BD1F174-D80D-402D-A4CD-5B1E3DDBF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398847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21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4B6A9-DBA2-4485-94B1-D40283A9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Group-think conditions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E9DAAC-4CCB-4A7A-9485-8631EC2E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cs typeface="Calibri Light"/>
              </a:rPr>
              <a:t>Homogeneiety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of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the</a:t>
            </a:r>
            <a:r>
              <a:rPr lang="cs-CZ" dirty="0">
                <a:cs typeface="Calibri Light"/>
              </a:rPr>
              <a:t> group (</a:t>
            </a:r>
            <a:r>
              <a:rPr lang="cs-CZ" dirty="0" err="1">
                <a:cs typeface="Calibri Light"/>
              </a:rPr>
              <a:t>socioeconomical</a:t>
            </a:r>
            <a:r>
              <a:rPr lang="cs-CZ" dirty="0">
                <a:cs typeface="Calibri Light"/>
              </a:rPr>
              <a:t>, </a:t>
            </a:r>
            <a:r>
              <a:rPr lang="cs-CZ" dirty="0" err="1">
                <a:cs typeface="Calibri Light"/>
              </a:rPr>
              <a:t>educational</a:t>
            </a:r>
            <a:r>
              <a:rPr lang="cs-CZ" dirty="0">
                <a:cs typeface="Calibri Light"/>
              </a:rPr>
              <a:t>, gender, </a:t>
            </a:r>
            <a:r>
              <a:rPr lang="cs-CZ" dirty="0" err="1">
                <a:cs typeface="Calibri Light"/>
              </a:rPr>
              <a:t>etc</a:t>
            </a:r>
            <a:r>
              <a:rPr lang="cs-CZ" dirty="0">
                <a:cs typeface="Calibri Light"/>
              </a:rPr>
              <a:t>.)</a:t>
            </a:r>
          </a:p>
          <a:p>
            <a:r>
              <a:rPr lang="cs-CZ" dirty="0">
                <a:cs typeface="Calibri Light"/>
              </a:rPr>
              <a:t>Type </a:t>
            </a:r>
            <a:r>
              <a:rPr lang="cs-CZ" dirty="0" err="1">
                <a:cs typeface="Calibri Light"/>
              </a:rPr>
              <a:t>of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leadership</a:t>
            </a:r>
            <a:r>
              <a:rPr lang="cs-CZ" dirty="0">
                <a:cs typeface="Calibri Light"/>
              </a:rPr>
              <a:t> (</a:t>
            </a:r>
            <a:r>
              <a:rPr lang="cs-CZ" dirty="0" err="1">
                <a:cs typeface="Calibri Light"/>
              </a:rPr>
              <a:t>too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authoritarian</a:t>
            </a:r>
            <a:r>
              <a:rPr lang="cs-CZ" dirty="0">
                <a:cs typeface="Calibri Light"/>
              </a:rPr>
              <a:t>)</a:t>
            </a:r>
          </a:p>
          <a:p>
            <a:r>
              <a:rPr lang="cs-CZ" dirty="0" err="1">
                <a:cs typeface="Calibri Light"/>
              </a:rPr>
              <a:t>Situational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context</a:t>
            </a:r>
            <a:endParaRPr lang="cs-CZ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645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6351C-0517-492C-BC4F-2D4B025C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6" y="499533"/>
            <a:ext cx="6788663" cy="16581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837051"/>
                </a:solidFill>
                <a:cs typeface="Calibri Light"/>
              </a:rPr>
              <a:t>Influential actors in policy-making process</a:t>
            </a:r>
            <a:endParaRPr lang="cs-CZ">
              <a:solidFill>
                <a:srgbClr val="837051"/>
              </a:solidFill>
            </a:endParaRPr>
          </a:p>
        </p:txBody>
      </p:sp>
      <p:pic>
        <p:nvPicPr>
          <p:cNvPr id="26" name="Obrázek 26" descr="Obsah obrázku vojenská uniforma, muž, osoba, zbraň&#10;&#10;Popis vygenerovaný s velmi vysokou mírou spolehlivosti">
            <a:extLst>
              <a:ext uri="{FF2B5EF4-FFF2-40B4-BE49-F238E27FC236}">
                <a16:creationId xmlns:a16="http://schemas.microsoft.com/office/drawing/2014/main" id="{B8E6C96F-72B0-4C47-B0D5-C07ED2C37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27" r="1" b="13151"/>
          <a:stretch/>
        </p:blipFill>
        <p:spPr>
          <a:xfrm>
            <a:off x="321733" y="321733"/>
            <a:ext cx="3861254" cy="1961093"/>
          </a:xfrm>
          <a:prstGeom prst="rect">
            <a:avLst/>
          </a:prstGeom>
        </p:spPr>
      </p:pic>
      <p:pic>
        <p:nvPicPr>
          <p:cNvPr id="18" name="Obrázek 18" descr="Obsah obrázku interiér&#10;&#10;Popis vygenerovaný s vysokou mírou spolehlivosti">
            <a:extLst>
              <a:ext uri="{FF2B5EF4-FFF2-40B4-BE49-F238E27FC236}">
                <a16:creationId xmlns:a16="http://schemas.microsoft.com/office/drawing/2014/main" id="{0DF1DA37-81B8-47D3-A343-74138B162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03" r="-2" b="16665"/>
          <a:stretch/>
        </p:blipFill>
        <p:spPr>
          <a:xfrm>
            <a:off x="321733" y="4544704"/>
            <a:ext cx="3861254" cy="1982043"/>
          </a:xfrm>
          <a:prstGeom prst="rect">
            <a:avLst/>
          </a:prstGeom>
        </p:spPr>
      </p:pic>
      <p:pic>
        <p:nvPicPr>
          <p:cNvPr id="304" name="Obrázek 304" descr="Obsah obrázku interiér, stůl, zeď, patro&#10;&#10;Popis vygenerovaný s velmi vysokou mírou spolehlivosti">
            <a:extLst>
              <a:ext uri="{FF2B5EF4-FFF2-40B4-BE49-F238E27FC236}">
                <a16:creationId xmlns:a16="http://schemas.microsoft.com/office/drawing/2014/main" id="{0906316C-BF31-4D75-B52D-660E0AB95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78" r="1" b="1"/>
          <a:stretch/>
        </p:blipFill>
        <p:spPr>
          <a:xfrm>
            <a:off x="321733" y="2443693"/>
            <a:ext cx="3861254" cy="1961093"/>
          </a:xfrm>
          <a:prstGeom prst="rect">
            <a:avLst/>
          </a:prstGeom>
        </p:spPr>
      </p:pic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781CADA-86D4-4491-85D0-18A9D7DB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200669"/>
              </p:ext>
            </p:extLst>
          </p:nvPr>
        </p:nvGraphicFramePr>
        <p:xfrm>
          <a:off x="4641336" y="2011680"/>
          <a:ext cx="6789044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79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5C3FE1E-0A7F-41BE-A568-1BF85E2E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840" y="0"/>
            <a:ext cx="547116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9CD02B-EC72-4908-BF79-594B65F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213" y="499533"/>
            <a:ext cx="4345858" cy="1658198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4C5F34"/>
                </a:solidFill>
                <a:cs typeface="Calibri Light"/>
              </a:rPr>
              <a:t>Few words on the level of analysis problem</a:t>
            </a:r>
            <a:endParaRPr lang="cs-CZ" sz="3700">
              <a:solidFill>
                <a:srgbClr val="4C5F34"/>
              </a:solidFill>
            </a:endParaRPr>
          </a:p>
        </p:txBody>
      </p:sp>
      <p:pic>
        <p:nvPicPr>
          <p:cNvPr id="4" name="Obrázek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16D03437-5D9C-4A34-B054-873F3242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3711FB-B11E-4792-9EB3-F65577D2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543" y="1959429"/>
            <a:ext cx="4942114" cy="46373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300" dirty="0">
                <a:cs typeface="Calibri Light"/>
              </a:rPr>
              <a:t>Level of analysis question: what is the level where we do the analysis, so that it is useful for our research. The world is so complex that our models will never work exactly</a:t>
            </a:r>
          </a:p>
          <a:p>
            <a:r>
              <a:rPr lang="en-GB" sz="1300" dirty="0">
                <a:cs typeface="Calibri Light"/>
              </a:rPr>
              <a:t>International system level</a:t>
            </a:r>
          </a:p>
          <a:p>
            <a:pPr marL="347345" lvl="1"/>
            <a:r>
              <a:rPr lang="en-GB" sz="1300" dirty="0">
                <a:cs typeface="Calibri Light"/>
              </a:rPr>
              <a:t>presupposes high degree of homogeneity amongst the units "black box" or "billiard ball" approach</a:t>
            </a:r>
          </a:p>
          <a:p>
            <a:pPr marL="347345" lvl="1"/>
            <a:r>
              <a:rPr lang="en-GB" sz="1300" dirty="0">
                <a:cs typeface="Calibri Light"/>
              </a:rPr>
              <a:t>comprehensive and total picture of international relations</a:t>
            </a:r>
          </a:p>
          <a:p>
            <a:pPr marL="347345" lvl="1"/>
            <a:r>
              <a:rPr lang="en-GB" sz="1300" dirty="0">
                <a:cs typeface="Calibri Light"/>
              </a:rPr>
              <a:t>predicts systemic behaviour</a:t>
            </a:r>
          </a:p>
          <a:p>
            <a:r>
              <a:rPr lang="en-GB" sz="1300" dirty="0">
                <a:cs typeface="Calibri Light"/>
              </a:rPr>
              <a:t>National level of analysis</a:t>
            </a:r>
          </a:p>
          <a:p>
            <a:pPr marL="347345" lvl="1"/>
            <a:r>
              <a:rPr lang="en-GB" sz="1300" dirty="0">
                <a:cs typeface="Calibri Light"/>
              </a:rPr>
              <a:t>avoids inaccurate homogenization, but can lead to opposite extreme – exaggeration of the differences</a:t>
            </a:r>
          </a:p>
          <a:p>
            <a:pPr marL="347345" lvl="1"/>
            <a:r>
              <a:rPr lang="en-GB" sz="1300" dirty="0">
                <a:cs typeface="Calibri Light"/>
              </a:rPr>
              <a:t>projection of individual behaviour on the state (determinism vs free will)</a:t>
            </a:r>
          </a:p>
          <a:p>
            <a:pPr marL="347345" lvl="1"/>
            <a:r>
              <a:rPr lang="en-GB" sz="1300" dirty="0">
                <a:cs typeface="Calibri Light"/>
              </a:rPr>
              <a:t>question of what sort of beast is it anyways – sum of the human actors? What about rules that govern those interactions? </a:t>
            </a:r>
          </a:p>
          <a:p>
            <a:pPr marL="347345" lvl="1"/>
            <a:r>
              <a:rPr lang="en-GB" sz="1300" dirty="0">
                <a:cs typeface="Calibri Light"/>
              </a:rPr>
              <a:t>richer in detail and depth but worse at the big picture</a:t>
            </a:r>
          </a:p>
          <a:p>
            <a:pPr marL="347345" lvl="1"/>
            <a:r>
              <a:rPr lang="en-GB" sz="1300" dirty="0">
                <a:cs typeface="Calibri Light"/>
              </a:rPr>
              <a:t>predicts the behaviour of units</a:t>
            </a:r>
          </a:p>
          <a:p>
            <a:r>
              <a:rPr lang="en-GB" sz="1300" dirty="0">
                <a:cs typeface="Calibri Light"/>
              </a:rPr>
              <a:t>Individual level</a:t>
            </a:r>
          </a:p>
          <a:p>
            <a:pPr marL="347345" lvl="1">
              <a:spcBef>
                <a:spcPts val="1300"/>
              </a:spcBef>
            </a:pPr>
            <a:r>
              <a:rPr lang="en-GB" sz="1300" dirty="0">
                <a:cs typeface="Calibri Light"/>
              </a:rPr>
              <a:t>psychology and conditions that influence individual actor to act in a certain way</a:t>
            </a:r>
          </a:p>
          <a:p>
            <a:pPr marL="347345" lvl="1"/>
            <a:endParaRPr lang="en-GB" sz="1300" dirty="0">
              <a:cs typeface="Calibri Light"/>
            </a:endParaRPr>
          </a:p>
          <a:p>
            <a:endParaRPr lang="en-GB" sz="1300" dirty="0">
              <a:cs typeface="Calibri Light"/>
            </a:endParaRPr>
          </a:p>
          <a:p>
            <a:pPr marL="347345" lvl="1"/>
            <a:endParaRPr lang="en-GB" sz="13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285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A5A878-96AD-4114-AAA6-DD567C7E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rgbClr val="FFFFFF"/>
                </a:solidFill>
                <a:cs typeface="Calibri Light"/>
              </a:rPr>
              <a:t>Foreign policy</a:t>
            </a:r>
            <a:endParaRPr lang="cs-CZ" sz="6000">
              <a:solidFill>
                <a:srgbClr val="FFFFFF"/>
              </a:solidFill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9389B89-AEBF-4160-AE78-1ED5E6D0E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055826"/>
              </p:ext>
            </p:extLst>
          </p:nvPr>
        </p:nvGraphicFramePr>
        <p:xfrm>
          <a:off x="5288347" y="639763"/>
          <a:ext cx="6254724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88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20907-5E3B-41E7-8A34-629D6497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Rational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decision-making</a:t>
            </a:r>
            <a:r>
              <a:rPr lang="cs-CZ" dirty="0">
                <a:cs typeface="Calibri Light"/>
              </a:rPr>
              <a:t> model  - </a:t>
            </a:r>
            <a:r>
              <a:rPr lang="cs-CZ" dirty="0" err="1">
                <a:cs typeface="Calibri Light"/>
              </a:rPr>
              <a:t>ideal</a:t>
            </a:r>
            <a:r>
              <a:rPr lang="cs-CZ" dirty="0">
                <a:cs typeface="Calibri Light"/>
              </a:rPr>
              <a:t> 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4B6BB5-9F5B-4B60-AAB9-3553DC9E9C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cs typeface="Calibri Light"/>
              </a:rPr>
              <a:t>Based</a:t>
            </a:r>
            <a:r>
              <a:rPr lang="cs-CZ" dirty="0">
                <a:cs typeface="Calibri Light"/>
              </a:rPr>
              <a:t> on </a:t>
            </a:r>
            <a:r>
              <a:rPr lang="cs-CZ" dirty="0" err="1">
                <a:cs typeface="Calibri Light"/>
              </a:rPr>
              <a:t>rational-choice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theory</a:t>
            </a:r>
          </a:p>
          <a:p>
            <a:r>
              <a:rPr lang="cs-CZ" dirty="0" err="1">
                <a:cs typeface="Calibri Light"/>
              </a:rPr>
              <a:t>Assumes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that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actors</a:t>
            </a:r>
            <a:r>
              <a:rPr lang="cs-CZ" dirty="0">
                <a:cs typeface="Calibri Light"/>
              </a:rPr>
              <a:t> are </a:t>
            </a:r>
            <a:r>
              <a:rPr lang="cs-CZ" dirty="0" err="1">
                <a:cs typeface="Calibri Light"/>
              </a:rPr>
              <a:t>rational</a:t>
            </a:r>
            <a:r>
              <a:rPr lang="cs-CZ" dirty="0">
                <a:cs typeface="Calibri Light"/>
              </a:rPr>
              <a:t>, </a:t>
            </a:r>
            <a:r>
              <a:rPr lang="cs-CZ" dirty="0" err="1">
                <a:cs typeface="Calibri Light"/>
              </a:rPr>
              <a:t>informed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decision-makers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who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maximize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value</a:t>
            </a:r>
            <a:r>
              <a:rPr lang="cs-CZ" dirty="0">
                <a:cs typeface="Calibri Light"/>
              </a:rPr>
              <a:t> and </a:t>
            </a:r>
            <a:r>
              <a:rPr lang="cs-CZ" dirty="0" err="1">
                <a:cs typeface="Calibri Light"/>
              </a:rPr>
              <a:t>benefits</a:t>
            </a:r>
            <a:r>
              <a:rPr lang="cs-CZ" dirty="0">
                <a:cs typeface="Calibri Light"/>
              </a:rPr>
              <a:t> to </a:t>
            </a:r>
            <a:r>
              <a:rPr lang="cs-CZ" dirty="0" err="1">
                <a:cs typeface="Calibri Light"/>
              </a:rPr>
              <a:t>the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state</a:t>
            </a:r>
            <a:r>
              <a:rPr lang="cs-CZ" dirty="0">
                <a:cs typeface="Calibri Light"/>
              </a:rPr>
              <a:t>. </a:t>
            </a:r>
            <a:r>
              <a:rPr lang="cs-CZ" dirty="0" err="1">
                <a:cs typeface="Calibri Light"/>
              </a:rPr>
              <a:t>Analysis</a:t>
            </a:r>
            <a:r>
              <a:rPr lang="cs-CZ" dirty="0">
                <a:cs typeface="Calibri Light"/>
              </a:rPr>
              <a:t> on </a:t>
            </a:r>
            <a:r>
              <a:rPr lang="cs-CZ" dirty="0" err="1">
                <a:cs typeface="Calibri Light"/>
              </a:rPr>
              <a:t>the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state-level</a:t>
            </a:r>
            <a:r>
              <a:rPr lang="cs-CZ" dirty="0">
                <a:cs typeface="Calibri Light"/>
              </a:rPr>
              <a:t>, but </a:t>
            </a:r>
            <a:r>
              <a:rPr lang="cs-CZ" dirty="0" err="1">
                <a:cs typeface="Calibri Light"/>
              </a:rPr>
              <a:t>states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perceived</a:t>
            </a:r>
            <a:r>
              <a:rPr lang="cs-CZ" dirty="0">
                <a:cs typeface="Calibri Light"/>
              </a:rPr>
              <a:t> as more </a:t>
            </a:r>
            <a:r>
              <a:rPr lang="cs-CZ" dirty="0" err="1">
                <a:cs typeface="Calibri Light"/>
              </a:rPr>
              <a:t>or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less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unitary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rational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actors</a:t>
            </a:r>
            <a:r>
              <a:rPr lang="cs-CZ" dirty="0">
                <a:cs typeface="Calibri Light"/>
              </a:rPr>
              <a:t>.</a:t>
            </a:r>
          </a:p>
          <a:p>
            <a:r>
              <a:rPr lang="cs-CZ" dirty="0" err="1">
                <a:cs typeface="Calibri Light"/>
              </a:rPr>
              <a:t>Rationality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is</a:t>
            </a:r>
            <a:r>
              <a:rPr lang="cs-CZ" dirty="0">
                <a:cs typeface="Calibri Light"/>
              </a:rPr>
              <a:t> a </a:t>
            </a:r>
            <a:r>
              <a:rPr lang="cs-CZ" dirty="0" err="1">
                <a:cs typeface="Calibri Light"/>
              </a:rPr>
              <a:t>fraught</a:t>
            </a:r>
            <a:r>
              <a:rPr lang="cs-CZ" dirty="0">
                <a:cs typeface="Calibri Light"/>
              </a:rPr>
              <a:t> term, </a:t>
            </a:r>
            <a:r>
              <a:rPr lang="cs-CZ" dirty="0" err="1">
                <a:cs typeface="Calibri Light"/>
              </a:rPr>
              <a:t>lack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of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information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pervasive</a:t>
            </a:r>
            <a:r>
              <a:rPr lang="cs-CZ" dirty="0">
                <a:cs typeface="Calibri Light"/>
              </a:rPr>
              <a:t> and so </a:t>
            </a:r>
            <a:r>
              <a:rPr lang="cs-CZ" dirty="0" err="1">
                <a:cs typeface="Calibri Light"/>
              </a:rPr>
              <a:t>is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time-constraint</a:t>
            </a:r>
            <a:r>
              <a:rPr lang="cs-CZ" dirty="0">
                <a:cs typeface="Calibri Light"/>
              </a:rPr>
              <a:t>...</a:t>
            </a:r>
          </a:p>
          <a:p>
            <a:endParaRPr lang="cs-CZ" dirty="0">
              <a:cs typeface="Calibri Light"/>
            </a:endParaRPr>
          </a:p>
          <a:p>
            <a:pPr marL="228600" indent="0">
              <a:lnSpc>
                <a:spcPct val="100000"/>
              </a:lnSpc>
              <a:spcBef>
                <a:spcPts val="0"/>
              </a:spcBef>
            </a:pPr>
            <a:endParaRPr lang="cs-CZ" dirty="0">
              <a:cs typeface="Calibri Ligh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70" name="Zástupný symbol pro obsah 69">
            <a:extLst>
              <a:ext uri="{FF2B5EF4-FFF2-40B4-BE49-F238E27FC236}">
                <a16:creationId xmlns:a16="http://schemas.microsoft.com/office/drawing/2014/main" id="{F08B53C4-9A36-4AF0-ACDB-577EB59EAF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1" name="Diagram 4">
            <a:extLst>
              <a:ext uri="{FF2B5EF4-FFF2-40B4-BE49-F238E27FC236}">
                <a16:creationId xmlns:a16="http://schemas.microsoft.com/office/drawing/2014/main" id="{6F01E985-DB3A-4E6A-AEBF-1DB89C3D2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233944"/>
              </p:ext>
            </p:extLst>
          </p:nvPr>
        </p:nvGraphicFramePr>
        <p:xfrm>
          <a:off x="5946214" y="1996422"/>
          <a:ext cx="5357439" cy="353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28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12192000" cy="1642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672DB3-5AA3-4AC5-B4F4-6CE0592A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1" y="5537199"/>
            <a:ext cx="10467218" cy="848184"/>
          </a:xfrm>
        </p:spPr>
        <p:txBody>
          <a:bodyPr anchor="t">
            <a:normAutofit/>
          </a:bodyPr>
          <a:lstStyle/>
          <a:p>
            <a:r>
              <a:rPr lang="cs-CZ" sz="4000">
                <a:cs typeface="Calibri Light"/>
              </a:rPr>
              <a:t>Organizational Process Model</a:t>
            </a:r>
            <a:endParaRPr lang="cs-CZ" sz="40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A5E272-EA56-4BBD-887F-FFB0BB9A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781" y="965200"/>
            <a:ext cx="7801145" cy="363528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GB" dirty="0">
                <a:cs typeface="Calibri Light"/>
              </a:rPr>
              <a:t>Decisions are made in strict confines of bureaucracy, there is a "proper" way how to do things, chains of command, respecting established processes and so-called </a:t>
            </a:r>
            <a:r>
              <a:rPr lang="en-GB" i="1" dirty="0">
                <a:cs typeface="Calibri Light"/>
              </a:rPr>
              <a:t>standard operating procedures (SOP).</a:t>
            </a:r>
            <a:endParaRPr lang="en-GB" dirty="0">
              <a:cs typeface="Calibri Light"/>
            </a:endParaRPr>
          </a:p>
          <a:p>
            <a:endParaRPr lang="en-GB" dirty="0">
              <a:cs typeface="Calibri Light"/>
            </a:endParaRPr>
          </a:p>
          <a:p>
            <a:pPr marL="4445" lvl="1" indent="0">
              <a:buNone/>
            </a:pPr>
            <a:r>
              <a:rPr lang="en-GB" dirty="0">
                <a:cs typeface="Calibri Light"/>
              </a:rPr>
              <a:t>Outcomes then are predictable to certain extent, lacking in imagination and decrease flexibility of an organization.</a:t>
            </a:r>
          </a:p>
          <a:p>
            <a:pPr marL="4445" lvl="1" indent="0">
              <a:buNone/>
            </a:pPr>
            <a:endParaRPr lang="en-GB" dirty="0">
              <a:cs typeface="Calibri Light"/>
            </a:endParaRPr>
          </a:p>
          <a:p>
            <a:pPr marL="4445" lvl="1" indent="0">
              <a:buNone/>
            </a:pPr>
            <a:r>
              <a:rPr lang="en-GB" dirty="0">
                <a:cs typeface="Calibri Light"/>
              </a:rPr>
              <a:t>Does not replace rational decision-making model, more like </a:t>
            </a:r>
            <a:r>
              <a:rPr lang="en-GB">
                <a:cs typeface="Calibri Light"/>
              </a:rPr>
              <a:t>explains where there are constraints during the formation of options</a:t>
            </a: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913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D0284D-EAFC-4655-B157-D18A5897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cs-CZ" sz="3400">
                <a:solidFill>
                  <a:srgbClr val="FFFFFF"/>
                </a:solidFill>
                <a:cs typeface="Calibri Light"/>
              </a:rPr>
              <a:t>Bureaucratic Politics Model (government bargaining)</a:t>
            </a:r>
            <a:endParaRPr lang="cs-CZ" sz="3400">
              <a:solidFill>
                <a:srgbClr val="FFFFFF"/>
              </a:solidFill>
            </a:endParaRPr>
          </a:p>
        </p:txBody>
      </p:sp>
      <p:pic>
        <p:nvPicPr>
          <p:cNvPr id="13" name="Obrázek 13" descr="Obsah obrázku text, kniha&#10;&#10;Popis vygenerovaný s velmi vysokou mírou spolehlivosti">
            <a:extLst>
              <a:ext uri="{FF2B5EF4-FFF2-40B4-BE49-F238E27FC236}">
                <a16:creationId xmlns:a16="http://schemas.microsoft.com/office/drawing/2014/main" id="{BCB39F07-B95C-4E9F-B1E5-339A34E0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0" r="2068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946B6D6-05C2-4EE9-8720-709A28792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81331"/>
              </p:ext>
            </p:extLst>
          </p:nvPr>
        </p:nvGraphicFramePr>
        <p:xfrm>
          <a:off x="8173212" y="2419773"/>
          <a:ext cx="3401568" cy="335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47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76E2C-A089-4D5B-AECD-094BAE8D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32" y="499533"/>
            <a:ext cx="4103873" cy="1512147"/>
          </a:xfrm>
        </p:spPr>
        <p:txBody>
          <a:bodyPr anchor="b">
            <a:normAutofit/>
          </a:bodyPr>
          <a:lstStyle/>
          <a:p>
            <a:r>
              <a:rPr lang="cs-CZ" sz="4000">
                <a:solidFill>
                  <a:srgbClr val="4B8341"/>
                </a:solidFill>
                <a:cs typeface="Calibri Light"/>
              </a:rPr>
              <a:t>Individual decision makers</a:t>
            </a:r>
            <a:endParaRPr lang="cs-CZ" sz="4000">
              <a:solidFill>
                <a:srgbClr val="4B8341"/>
              </a:solidFill>
            </a:endParaRPr>
          </a:p>
        </p:txBody>
      </p:sp>
      <p:pic>
        <p:nvPicPr>
          <p:cNvPr id="8" name="Obrázek 8" descr="Obsah obrázku osoba, muž, obloha, exteriér&#10;&#10;Popis vygenerovaný s velmi vysokou mírou spolehlivosti">
            <a:extLst>
              <a:ext uri="{FF2B5EF4-FFF2-40B4-BE49-F238E27FC236}">
                <a16:creationId xmlns:a16="http://schemas.microsoft.com/office/drawing/2014/main" id="{22BC8436-BEDE-40E1-BD25-8337EE925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647"/>
          <a:stretch/>
        </p:blipFill>
        <p:spPr>
          <a:xfrm>
            <a:off x="20" y="13"/>
            <a:ext cx="4029863" cy="3993279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15D2CCA0-53CB-49A1-B9EC-26CF6C824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9" y="1"/>
            <a:ext cx="2876689" cy="2674942"/>
          </a:xfrm>
          <a:prstGeom prst="rect">
            <a:avLst/>
          </a:prstGeom>
          <a:solidFill>
            <a:srgbClr val="4B8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osoba, muž, fotka, oblečení&#10;&#10;Popis vygenerovaný s velmi vysokou mírou spolehlivosti">
            <a:extLst>
              <a:ext uri="{FF2B5EF4-FFF2-40B4-BE49-F238E27FC236}">
                <a16:creationId xmlns:a16="http://schemas.microsoft.com/office/drawing/2014/main" id="{9DD86D27-4347-41F4-9853-65FF10EF2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51062"/>
          <a:stretch/>
        </p:blipFill>
        <p:spPr>
          <a:xfrm>
            <a:off x="20" y="4128448"/>
            <a:ext cx="4029863" cy="2729552"/>
          </a:xfrm>
          <a:prstGeom prst="rect">
            <a:avLst/>
          </a:prstGeom>
        </p:spPr>
      </p:pic>
      <p:pic>
        <p:nvPicPr>
          <p:cNvPr id="4" name="Obrázek 4" descr="Obsah obrázku osoba, zelená, vsedě, interiér&#10;&#10;Popis vygenerovaný s velmi vysokou mírou spolehlivosti">
            <a:extLst>
              <a:ext uri="{FF2B5EF4-FFF2-40B4-BE49-F238E27FC236}">
                <a16:creationId xmlns:a16="http://schemas.microsoft.com/office/drawing/2014/main" id="{5D9C3753-AFB3-4269-9FD0-33EBEF169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25"/>
          <a:stretch/>
        </p:blipFill>
        <p:spPr>
          <a:xfrm>
            <a:off x="4177307" y="2835798"/>
            <a:ext cx="2876690" cy="40221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80DDB6-F392-4E4E-851F-B0D1910F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133" y="2011680"/>
            <a:ext cx="4103872" cy="4008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400">
                <a:cs typeface="Calibri Light"/>
              </a:rPr>
              <a:t>If rational model for states as well as for actors was true, it wouldn't matter who sits on the top, the outcomes of decision-making would be the same.</a:t>
            </a:r>
          </a:p>
          <a:p>
            <a:r>
              <a:rPr lang="cs-CZ" sz="1400">
                <a:cs typeface="Calibri Light"/>
              </a:rPr>
              <a:t>Values and beliefs of actors, as well as their personal idiosyncracies come to play.</a:t>
            </a:r>
          </a:p>
          <a:p>
            <a:pPr marL="347345" lvl="1"/>
            <a:r>
              <a:rPr lang="cs-CZ" sz="1400">
                <a:cs typeface="Calibri Light"/>
              </a:rPr>
              <a:t>Tool: Operational code theory</a:t>
            </a:r>
          </a:p>
          <a:p>
            <a:pPr lvl="2"/>
            <a:r>
              <a:rPr lang="cs-CZ" sz="1400" i="0">
                <a:cs typeface="Calibri Light"/>
              </a:rPr>
              <a:t>Seeks to answer the question how they percieve the world around them, how they perceive themselves and their role in the world</a:t>
            </a:r>
          </a:p>
          <a:p>
            <a:pPr lvl="2"/>
            <a:r>
              <a:rPr lang="cs-CZ" sz="1400" i="0">
                <a:cs typeface="Calibri Light"/>
              </a:rPr>
              <a:t>- Hitler in WWI, Churchill</a:t>
            </a:r>
          </a:p>
          <a:p>
            <a:pPr marL="347345" lvl="1"/>
            <a:r>
              <a:rPr lang="cs-CZ" sz="1400" i="0">
                <a:cs typeface="Calibri Light"/>
              </a:rPr>
              <a:t>Personality types that reach the top</a:t>
            </a:r>
            <a:r>
              <a:rPr lang="cs-CZ" sz="1400">
                <a:cs typeface="Calibri Light"/>
              </a:rPr>
              <a:t> are usually of one kind</a:t>
            </a:r>
            <a:endParaRPr lang="cs-CZ" sz="1400" i="0">
              <a:cs typeface="Calibri Light"/>
            </a:endParaRPr>
          </a:p>
          <a:p>
            <a:pPr lvl="2"/>
            <a:r>
              <a:rPr lang="cs-CZ" sz="1400" i="0">
                <a:cs typeface="Calibri Light"/>
              </a:rPr>
              <a:t>Calculating brain</a:t>
            </a:r>
          </a:p>
          <a:p>
            <a:pPr lvl="2"/>
            <a:r>
              <a:rPr lang="cs-CZ" sz="1400" i="0">
                <a:cs typeface="Calibri Light"/>
              </a:rPr>
              <a:t>Lower on empathy</a:t>
            </a:r>
          </a:p>
          <a:p>
            <a:pPr lvl="2"/>
            <a:endParaRPr lang="cs-CZ" sz="1400" i="0">
              <a:cs typeface="Calibri Light"/>
            </a:endParaRPr>
          </a:p>
          <a:p>
            <a:pPr lvl="2"/>
            <a:endParaRPr lang="cs-CZ" sz="1400" i="0">
              <a:cs typeface="Calibri Light"/>
            </a:endParaRPr>
          </a:p>
          <a:p>
            <a:pPr lvl="2"/>
            <a:endParaRPr lang="cs-CZ" sz="1400" i="0">
              <a:cs typeface="Calibri Light"/>
            </a:endParaRPr>
          </a:p>
          <a:p>
            <a:pPr lvl="2"/>
            <a:endParaRPr lang="cs-CZ" sz="1400" i="0">
              <a:cs typeface="Calibri Light"/>
            </a:endParaRPr>
          </a:p>
          <a:p>
            <a:pPr lvl="2"/>
            <a:endParaRPr lang="cs-CZ" sz="1400" i="0">
              <a:cs typeface="Calibri Light"/>
            </a:endParaRPr>
          </a:p>
          <a:p>
            <a:pPr marL="0" lvl="2" indent="0">
              <a:buNone/>
            </a:pPr>
            <a:endParaRPr lang="cs-CZ" sz="1400" i="0">
              <a:cs typeface="Calibri Light"/>
            </a:endParaRPr>
          </a:p>
          <a:p>
            <a:pPr marL="347345" lvl="1"/>
            <a:endParaRPr lang="cs-CZ" sz="14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36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F9D31-F39F-42EC-A369-2C0F74B3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57779B"/>
                </a:solidFill>
                <a:cs typeface="Calibri Light"/>
              </a:rPr>
              <a:t>Individual decision makers – limited rationality</a:t>
            </a:r>
            <a:endParaRPr lang="cs-CZ">
              <a:solidFill>
                <a:srgbClr val="57779B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93C1D1-073C-4FD6-BB16-9F750F4A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5611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400">
              <a:cs typeface="Calibri Light"/>
            </a:endParaRPr>
          </a:p>
          <a:p>
            <a:r>
              <a:rPr lang="cs-CZ" sz="1400" b="1" dirty="0" err="1">
                <a:cs typeface="Calibri Light"/>
              </a:rPr>
              <a:t>Misperception</a:t>
            </a:r>
            <a:r>
              <a:rPr lang="cs-CZ" sz="1400" b="1" dirty="0">
                <a:cs typeface="Calibri Light"/>
              </a:rPr>
              <a:t> and </a:t>
            </a:r>
            <a:r>
              <a:rPr lang="cs-CZ" sz="1400" b="1" dirty="0" err="1">
                <a:cs typeface="Calibri Light"/>
              </a:rPr>
              <a:t>selective</a:t>
            </a:r>
            <a:r>
              <a:rPr lang="cs-CZ" sz="1400" b="1" dirty="0">
                <a:cs typeface="Calibri Light"/>
              </a:rPr>
              <a:t> </a:t>
            </a:r>
            <a:r>
              <a:rPr lang="cs-CZ" sz="1400" b="1" dirty="0" err="1">
                <a:cs typeface="Calibri Light"/>
              </a:rPr>
              <a:t>perception</a:t>
            </a:r>
            <a:r>
              <a:rPr lang="cs-CZ" sz="1400" dirty="0">
                <a:cs typeface="Calibri Light"/>
              </a:rPr>
              <a:t> – </a:t>
            </a:r>
            <a:r>
              <a:rPr lang="cs-CZ" sz="1400" dirty="0" err="1">
                <a:cs typeface="Calibri Light"/>
              </a:rPr>
              <a:t>filtering</a:t>
            </a:r>
            <a:r>
              <a:rPr lang="cs-CZ" sz="1400" dirty="0">
                <a:cs typeface="Calibri Light"/>
              </a:rPr>
              <a:t> </a:t>
            </a:r>
            <a:r>
              <a:rPr lang="cs-CZ" sz="1400" dirty="0" err="1">
                <a:cs typeface="Calibri Light"/>
              </a:rPr>
              <a:t>of</a:t>
            </a:r>
            <a:r>
              <a:rPr lang="cs-CZ" sz="1400" dirty="0">
                <a:cs typeface="Calibri Light"/>
              </a:rPr>
              <a:t> </a:t>
            </a:r>
            <a:r>
              <a:rPr lang="cs-CZ" sz="1400" dirty="0" err="1">
                <a:cs typeface="Calibri Light"/>
              </a:rPr>
              <a:t>information</a:t>
            </a:r>
            <a:r>
              <a:rPr lang="cs-CZ" sz="1400" dirty="0">
                <a:cs typeface="Calibri Light"/>
              </a:rPr>
              <a:t>  - </a:t>
            </a:r>
            <a:r>
              <a:rPr lang="cs-CZ" sz="1400" dirty="0" err="1">
                <a:cs typeface="Calibri Light"/>
              </a:rPr>
              <a:t>too</a:t>
            </a:r>
            <a:r>
              <a:rPr lang="cs-CZ" sz="1400" dirty="0">
                <a:cs typeface="Calibri Light"/>
              </a:rPr>
              <a:t> much data </a:t>
            </a:r>
            <a:r>
              <a:rPr lang="cs-CZ" sz="1400" dirty="0" err="1">
                <a:cs typeface="Calibri Light"/>
              </a:rPr>
              <a:t>problem</a:t>
            </a:r>
          </a:p>
          <a:p>
            <a:r>
              <a:rPr lang="cs-CZ" sz="1400" b="1" dirty="0" err="1">
                <a:cs typeface="Calibri Light"/>
              </a:rPr>
              <a:t>Affective</a:t>
            </a:r>
            <a:r>
              <a:rPr lang="cs-CZ" sz="1400" b="1" dirty="0">
                <a:cs typeface="Calibri Light"/>
              </a:rPr>
              <a:t> </a:t>
            </a:r>
            <a:r>
              <a:rPr lang="cs-CZ" sz="1400" b="1" dirty="0" err="1">
                <a:cs typeface="Calibri Light"/>
              </a:rPr>
              <a:t>bias</a:t>
            </a:r>
            <a:r>
              <a:rPr lang="cs-CZ" sz="1400" dirty="0">
                <a:cs typeface="Calibri Light"/>
              </a:rPr>
              <a:t> – positive </a:t>
            </a:r>
            <a:r>
              <a:rPr lang="cs-CZ" sz="1400" dirty="0" err="1">
                <a:cs typeface="Calibri Light"/>
              </a:rPr>
              <a:t>or</a:t>
            </a:r>
            <a:r>
              <a:rPr lang="cs-CZ" sz="1400" dirty="0">
                <a:cs typeface="Calibri Light"/>
              </a:rPr>
              <a:t> negative (</a:t>
            </a:r>
            <a:r>
              <a:rPr lang="cs-CZ" sz="1400" dirty="0" err="1">
                <a:cs typeface="Calibri Light"/>
              </a:rPr>
              <a:t>emotions</a:t>
            </a:r>
            <a:r>
              <a:rPr lang="cs-CZ" sz="1400" dirty="0">
                <a:cs typeface="Calibri Light"/>
              </a:rPr>
              <a:t>, </a:t>
            </a:r>
            <a:r>
              <a:rPr lang="cs-CZ" sz="1400" dirty="0" err="1">
                <a:cs typeface="Calibri Light"/>
              </a:rPr>
              <a:t>likes</a:t>
            </a:r>
            <a:r>
              <a:rPr lang="cs-CZ" sz="1400" dirty="0">
                <a:cs typeface="Calibri Light"/>
              </a:rPr>
              <a:t>, </a:t>
            </a:r>
            <a:r>
              <a:rPr lang="cs-CZ" sz="1400" dirty="0" err="1">
                <a:cs typeface="Calibri Light"/>
              </a:rPr>
              <a:t>dislikes</a:t>
            </a:r>
            <a:r>
              <a:rPr lang="cs-CZ" sz="1400" dirty="0">
                <a:cs typeface="Calibri Light"/>
              </a:rPr>
              <a:t>)</a:t>
            </a:r>
            <a:endParaRPr lang="en-US" sz="1400" dirty="0">
              <a:cs typeface="Calibri Light"/>
            </a:endParaRPr>
          </a:p>
          <a:p>
            <a:r>
              <a:rPr lang="cs-CZ" sz="1400" b="1" dirty="0" err="1">
                <a:cs typeface="Calibri Light"/>
              </a:rPr>
              <a:t>Cognitive</a:t>
            </a:r>
            <a:r>
              <a:rPr lang="cs-CZ" sz="1400" b="1" dirty="0">
                <a:cs typeface="Calibri Light"/>
              </a:rPr>
              <a:t> </a:t>
            </a:r>
            <a:r>
              <a:rPr lang="cs-CZ" sz="1400" b="1" dirty="0" err="1">
                <a:cs typeface="Calibri Light"/>
              </a:rPr>
              <a:t>biases</a:t>
            </a:r>
            <a:r>
              <a:rPr lang="cs-CZ" sz="1400" b="1" dirty="0">
                <a:cs typeface="Calibri Light"/>
              </a:rPr>
              <a:t> </a:t>
            </a:r>
            <a:r>
              <a:rPr lang="cs-CZ" sz="1400" dirty="0">
                <a:cs typeface="Calibri Light"/>
              </a:rPr>
              <a:t>- </a:t>
            </a:r>
            <a:r>
              <a:rPr lang="cs-CZ" sz="1400" dirty="0" err="1">
                <a:cs typeface="Calibri Light"/>
              </a:rPr>
              <a:t>based</a:t>
            </a:r>
            <a:r>
              <a:rPr lang="cs-CZ" sz="1400" dirty="0">
                <a:cs typeface="Calibri Light"/>
              </a:rPr>
              <a:t> on </a:t>
            </a:r>
            <a:r>
              <a:rPr lang="cs-CZ" sz="1400" dirty="0" err="1">
                <a:cs typeface="Calibri Light"/>
              </a:rPr>
              <a:t>heuristics</a:t>
            </a:r>
            <a:r>
              <a:rPr lang="cs-CZ" sz="1400" dirty="0">
                <a:cs typeface="Calibri Light"/>
              </a:rPr>
              <a:t> (on </a:t>
            </a:r>
            <a:r>
              <a:rPr lang="cs-CZ" sz="1400" dirty="0" err="1">
                <a:cs typeface="Calibri Light"/>
              </a:rPr>
              <a:t>how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the</a:t>
            </a:r>
            <a:r>
              <a:rPr lang="cs-CZ" sz="1400" dirty="0">
                <a:cs typeface="Calibri Light"/>
              </a:rPr>
              <a:t> brain </a:t>
            </a:r>
            <a:r>
              <a:rPr lang="cs-CZ" sz="1400" dirty="0" err="1">
                <a:cs typeface="Calibri Light"/>
              </a:rPr>
              <a:t>works</a:t>
            </a:r>
            <a:r>
              <a:rPr lang="cs-CZ" sz="1400" dirty="0">
                <a:cs typeface="Calibri Light"/>
              </a:rPr>
              <a:t>)  - </a:t>
            </a:r>
            <a:r>
              <a:rPr lang="cs-CZ" sz="1400" dirty="0" err="1">
                <a:cs typeface="Calibri Light"/>
              </a:rPr>
              <a:t>the</a:t>
            </a:r>
            <a:r>
              <a:rPr lang="cs-CZ" sz="1400" dirty="0">
                <a:cs typeface="Calibri Light"/>
              </a:rPr>
              <a:t> brain </a:t>
            </a:r>
            <a:r>
              <a:rPr lang="cs-CZ" sz="1400" dirty="0" err="1">
                <a:cs typeface="Calibri Light"/>
              </a:rPr>
              <a:t>is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attempting</a:t>
            </a:r>
            <a:r>
              <a:rPr lang="cs-CZ" sz="1400" dirty="0">
                <a:cs typeface="Calibri Light"/>
              </a:rPr>
              <a:t> to </a:t>
            </a:r>
            <a:r>
              <a:rPr lang="cs-CZ" sz="1400" dirty="0" err="1">
                <a:cs typeface="Calibri Light"/>
              </a:rPr>
              <a:t>create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cognitive</a:t>
            </a:r>
            <a:r>
              <a:rPr lang="cs-CZ" sz="1400" dirty="0">
                <a:cs typeface="Calibri Light"/>
              </a:rPr>
              <a:t> balance, </a:t>
            </a:r>
            <a:r>
              <a:rPr lang="cs-CZ" sz="1400" dirty="0" err="1">
                <a:cs typeface="Calibri Light"/>
              </a:rPr>
              <a:t>reduce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coginitive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dissonance</a:t>
            </a:r>
            <a:r>
              <a:rPr lang="cs-CZ" sz="1400" dirty="0">
                <a:cs typeface="Calibri Light"/>
              </a:rPr>
              <a:t> and make </a:t>
            </a:r>
            <a:r>
              <a:rPr lang="cs-CZ" sz="1400" dirty="0" err="1">
                <a:cs typeface="Calibri Light"/>
              </a:rPr>
              <a:t>the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theory</a:t>
            </a:r>
            <a:r>
              <a:rPr lang="cs-CZ" sz="1400" dirty="0">
                <a:cs typeface="Calibri Light"/>
              </a:rPr>
              <a:t> in </a:t>
            </a:r>
            <a:r>
              <a:rPr lang="cs-CZ" sz="1400" dirty="0" err="1">
                <a:cs typeface="Calibri Light"/>
              </a:rPr>
              <a:t>your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head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logically</a:t>
            </a:r>
            <a:r>
              <a:rPr lang="cs-CZ" sz="1400" dirty="0">
                <a:cs typeface="Calibri Light"/>
              </a:rPr>
              <a:t> </a:t>
            </a:r>
            <a:r>
              <a:rPr lang="cs-CZ" sz="1400" dirty="0" err="1">
                <a:cs typeface="Calibri Light"/>
              </a:rPr>
              <a:t>consistent</a:t>
            </a:r>
            <a:endParaRPr lang="en-US" sz="1400" dirty="0" err="1">
              <a:cs typeface="Calibri Light"/>
            </a:endParaRPr>
          </a:p>
          <a:p>
            <a:pPr lvl="2"/>
            <a:r>
              <a:rPr lang="cs-CZ" sz="1400" i="0" dirty="0" err="1">
                <a:cs typeface="Calibri Light"/>
              </a:rPr>
              <a:t>Justification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of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effort</a:t>
            </a:r>
            <a:r>
              <a:rPr lang="cs-CZ" sz="1400" i="0" dirty="0">
                <a:cs typeface="Calibri Light"/>
              </a:rPr>
              <a:t> – </a:t>
            </a:r>
            <a:r>
              <a:rPr lang="cs-CZ" sz="1400" i="0" dirty="0" err="1">
                <a:cs typeface="Calibri Light"/>
              </a:rPr>
              <a:t>or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the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sunk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cost</a:t>
            </a:r>
            <a:r>
              <a:rPr lang="cs-CZ" sz="1400" i="0" dirty="0">
                <a:cs typeface="Calibri Light"/>
              </a:rPr>
              <a:t> argument</a:t>
            </a:r>
            <a:endParaRPr lang="en-US" sz="1400" i="0" dirty="0">
              <a:cs typeface="Calibri Light"/>
            </a:endParaRPr>
          </a:p>
          <a:p>
            <a:pPr lvl="2"/>
            <a:r>
              <a:rPr lang="cs-CZ" sz="1400" i="0" dirty="0" err="1">
                <a:cs typeface="Calibri Light"/>
              </a:rPr>
              <a:t>Wishful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thinking</a:t>
            </a:r>
            <a:r>
              <a:rPr lang="cs-CZ" sz="1400" i="0" dirty="0">
                <a:cs typeface="Calibri Light"/>
              </a:rPr>
              <a:t> – </a:t>
            </a:r>
            <a:r>
              <a:rPr lang="cs-CZ" sz="1400" i="0" dirty="0" err="1">
                <a:cs typeface="Calibri Light"/>
              </a:rPr>
              <a:t>overestimation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of</a:t>
            </a:r>
            <a:r>
              <a:rPr lang="cs-CZ" sz="1400" i="0" dirty="0">
                <a:cs typeface="Calibri Light"/>
              </a:rPr>
              <a:t> probability </a:t>
            </a:r>
            <a:r>
              <a:rPr lang="cs-CZ" sz="1400" i="0" dirty="0" err="1">
                <a:cs typeface="Calibri Light"/>
              </a:rPr>
              <a:t>of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the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desired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outcome</a:t>
            </a:r>
            <a:r>
              <a:rPr lang="cs-CZ" sz="1400" i="0" dirty="0">
                <a:cs typeface="Calibri Light"/>
              </a:rPr>
              <a:t> (</a:t>
            </a:r>
            <a:r>
              <a:rPr lang="cs-CZ" sz="1400" i="0" dirty="0" err="1">
                <a:cs typeface="Calibri Light"/>
              </a:rPr>
              <a:t>or</a:t>
            </a:r>
            <a:r>
              <a:rPr lang="cs-CZ" sz="1400" i="0" dirty="0">
                <a:cs typeface="Calibri Light"/>
              </a:rPr>
              <a:t> event </a:t>
            </a:r>
            <a:r>
              <a:rPr lang="cs-CZ" sz="1400" i="0" dirty="0" err="1">
                <a:cs typeface="Calibri Light"/>
              </a:rPr>
              <a:t>with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low</a:t>
            </a:r>
            <a:r>
              <a:rPr lang="cs-CZ" sz="1400" i="0" dirty="0">
                <a:cs typeface="Calibri Light"/>
              </a:rPr>
              <a:t> probability </a:t>
            </a:r>
            <a:r>
              <a:rPr lang="cs-CZ" sz="1400" i="0" dirty="0" err="1">
                <a:cs typeface="Calibri Light"/>
              </a:rPr>
              <a:t>is</a:t>
            </a:r>
            <a:r>
              <a:rPr lang="cs-CZ" sz="1400" i="0" dirty="0">
                <a:cs typeface="Calibri Light"/>
              </a:rPr>
              <a:t> not </a:t>
            </a:r>
            <a:r>
              <a:rPr lang="cs-CZ" sz="1400" i="0" dirty="0" err="1">
                <a:cs typeface="Calibri Light"/>
              </a:rPr>
              <a:t>expected</a:t>
            </a:r>
            <a:r>
              <a:rPr lang="cs-CZ" sz="1400" i="0" dirty="0">
                <a:cs typeface="Calibri Light"/>
              </a:rPr>
              <a:t> to </a:t>
            </a:r>
            <a:r>
              <a:rPr lang="cs-CZ" sz="1400" i="0" dirty="0" err="1">
                <a:cs typeface="Calibri Light"/>
              </a:rPr>
              <a:t>happen</a:t>
            </a:r>
            <a:r>
              <a:rPr lang="cs-CZ" sz="1400" i="0" dirty="0">
                <a:cs typeface="Calibri Light"/>
              </a:rPr>
              <a:t>)</a:t>
            </a:r>
            <a:endParaRPr lang="en-US" sz="1400" i="0" dirty="0">
              <a:cs typeface="Calibri Light"/>
            </a:endParaRPr>
          </a:p>
          <a:p>
            <a:pPr lvl="2"/>
            <a:r>
              <a:rPr lang="cs-CZ" sz="1400" i="0" dirty="0" err="1">
                <a:cs typeface="Calibri Light"/>
              </a:rPr>
              <a:t>Mirror</a:t>
            </a:r>
            <a:r>
              <a:rPr lang="cs-CZ" sz="1400" i="0" dirty="0">
                <a:cs typeface="Calibri Light"/>
              </a:rPr>
              <a:t> image </a:t>
            </a:r>
            <a:r>
              <a:rPr lang="cs-CZ" sz="1400" i="0" dirty="0" err="1">
                <a:cs typeface="Calibri Light"/>
              </a:rPr>
              <a:t>of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an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opponent</a:t>
            </a:r>
            <a:r>
              <a:rPr lang="cs-CZ" sz="1400" i="0" dirty="0">
                <a:cs typeface="Calibri Light"/>
              </a:rPr>
              <a:t> – </a:t>
            </a:r>
            <a:r>
              <a:rPr lang="cs-CZ" sz="1400" i="0" dirty="0" err="1">
                <a:cs typeface="Calibri Light"/>
              </a:rPr>
              <a:t>thinking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that</a:t>
            </a:r>
            <a:r>
              <a:rPr lang="cs-CZ" sz="1400" i="0" dirty="0">
                <a:cs typeface="Calibri Light"/>
              </a:rPr>
              <a:t> he </a:t>
            </a:r>
            <a:r>
              <a:rPr lang="cs-CZ" sz="1400" i="0" dirty="0" err="1">
                <a:cs typeface="Calibri Light"/>
              </a:rPr>
              <a:t>thinks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like</a:t>
            </a:r>
            <a:r>
              <a:rPr lang="cs-CZ" sz="1400" i="0" dirty="0">
                <a:cs typeface="Calibri Light"/>
              </a:rPr>
              <a:t> I do</a:t>
            </a:r>
            <a:endParaRPr lang="en-US" sz="1400" i="0" dirty="0">
              <a:cs typeface="Calibri Light"/>
            </a:endParaRPr>
          </a:p>
          <a:p>
            <a:pPr lvl="2"/>
            <a:r>
              <a:rPr lang="cs-CZ" sz="1400" i="0" dirty="0" err="1">
                <a:cs typeface="Calibri Light"/>
              </a:rPr>
              <a:t>Historical</a:t>
            </a:r>
            <a:r>
              <a:rPr lang="cs-CZ" sz="1400" i="0" dirty="0">
                <a:cs typeface="Calibri Light"/>
              </a:rPr>
              <a:t> </a:t>
            </a:r>
            <a:r>
              <a:rPr lang="cs-CZ" sz="1400" i="0" dirty="0" err="1">
                <a:cs typeface="Calibri Light"/>
              </a:rPr>
              <a:t>analogies</a:t>
            </a:r>
            <a:r>
              <a:rPr lang="cs-CZ" sz="1400" i="0" dirty="0">
                <a:cs typeface="Calibri Light"/>
              </a:rPr>
              <a:t> – </a:t>
            </a:r>
            <a:r>
              <a:rPr lang="cs-CZ" sz="1400" i="0" dirty="0" err="1">
                <a:cs typeface="Calibri Light"/>
              </a:rPr>
              <a:t>Munich</a:t>
            </a:r>
            <a:r>
              <a:rPr lang="cs-CZ" sz="1400" i="0" dirty="0">
                <a:cs typeface="Calibri Light"/>
              </a:rPr>
              <a:t>, Vietnam</a:t>
            </a:r>
          </a:p>
        </p:txBody>
      </p:sp>
      <p:pic>
        <p:nvPicPr>
          <p:cNvPr id="4" name="Obrázek 4" descr="Obsah obrázku hračka, košile&#10;&#10;Popis vygenerovaný s velmi vysokou mírou spolehlivosti">
            <a:extLst>
              <a:ext uri="{FF2B5EF4-FFF2-40B4-BE49-F238E27FC236}">
                <a16:creationId xmlns:a16="http://schemas.microsoft.com/office/drawing/2014/main" id="{69584D84-BBFE-4E09-843A-FCEB6446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21" y="2076149"/>
            <a:ext cx="3220492" cy="37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2C2CE8-2452-4ACC-B6D6-BC64F48B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059895"/>
            <a:ext cx="3105976" cy="4738211"/>
          </a:xfrm>
        </p:spPr>
        <p:txBody>
          <a:bodyPr anchor="ctr">
            <a:normAutofit/>
          </a:bodyPr>
          <a:lstStyle/>
          <a:p>
            <a:r>
              <a:rPr lang="cs-CZ" sz="4400" dirty="0" err="1">
                <a:solidFill>
                  <a:srgbClr val="FFFFFF"/>
                </a:solidFill>
                <a:cs typeface="Calibri Light"/>
              </a:rPr>
              <a:t>Alternatives</a:t>
            </a:r>
            <a:r>
              <a:rPr lang="cs-CZ" sz="4400" dirty="0">
                <a:solidFill>
                  <a:srgbClr val="FFFFFF"/>
                </a:solidFill>
                <a:cs typeface="Calibri Light"/>
              </a:rPr>
              <a:t> to </a:t>
            </a:r>
            <a:r>
              <a:rPr lang="cs-CZ" sz="4400" dirty="0" err="1">
                <a:solidFill>
                  <a:srgbClr val="FFFFFF"/>
                </a:solidFill>
                <a:cs typeface="Calibri Light"/>
              </a:rPr>
              <a:t>rational</a:t>
            </a:r>
            <a:r>
              <a:rPr lang="cs-CZ" sz="4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cs-CZ" sz="4400" dirty="0" err="1">
                <a:solidFill>
                  <a:srgbClr val="FFFFFF"/>
                </a:solidFill>
                <a:cs typeface="Calibri Light"/>
              </a:rPr>
              <a:t>decision-making</a:t>
            </a:r>
            <a:endParaRPr lang="cs-CZ" sz="4400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B3F281-EAE9-44FC-9487-CC2C9383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81" y="1059896"/>
            <a:ext cx="6245233" cy="4738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>
                <a:cs typeface="Calibri Light"/>
              </a:rPr>
              <a:t>Bounded rationality – recognition that the information processing is not perfect and actors are </a:t>
            </a:r>
            <a:r>
              <a:rPr lang="cs-CZ" sz="2000" i="1">
                <a:cs typeface="Calibri Light"/>
              </a:rPr>
              <a:t>satisficing </a:t>
            </a:r>
            <a:r>
              <a:rPr lang="cs-CZ" sz="2000">
                <a:cs typeface="Calibri Light"/>
              </a:rPr>
              <a:t>instead of </a:t>
            </a:r>
            <a:r>
              <a:rPr lang="cs-CZ" sz="2000" i="1">
                <a:cs typeface="Calibri Light"/>
              </a:rPr>
              <a:t>optimizing </a:t>
            </a:r>
            <a:r>
              <a:rPr lang="cs-CZ" sz="2000">
                <a:cs typeface="Calibri Light"/>
              </a:rPr>
              <a:t>(they arrive at good enough solution, not the optimal one). It is a result of limited information and time to process.</a:t>
            </a:r>
            <a:endParaRPr lang="cs-CZ" sz="2000" i="1">
              <a:cs typeface="Calibri Light"/>
            </a:endParaRPr>
          </a:p>
          <a:p>
            <a:r>
              <a:rPr lang="cs-CZ" sz="2000">
                <a:cs typeface="Calibri Light"/>
              </a:rPr>
              <a:t>Prospect theory (Khaneman and Tversky) – descriptive rather than prescriptive – describes how people assess probability of something happening</a:t>
            </a:r>
          </a:p>
          <a:p>
            <a:pPr marL="347345" lvl="1"/>
            <a:r>
              <a:rPr lang="cs-CZ" sz="2000" i="1">
                <a:cs typeface="Calibri Light"/>
              </a:rPr>
              <a:t>Editing phase – </a:t>
            </a:r>
            <a:r>
              <a:rPr lang="cs-CZ" sz="2000">
                <a:cs typeface="Calibri Light"/>
              </a:rPr>
              <a:t>outcomes which are equivalent and then the perceived are considered a loss and those that are better are considered gain</a:t>
            </a:r>
          </a:p>
          <a:p>
            <a:pPr lvl="2"/>
            <a:r>
              <a:rPr lang="cs-CZ" i="0">
                <a:cs typeface="Calibri Light"/>
              </a:rPr>
              <a:t>Lossess hurt more than perceived gains feel good (risk aversion)</a:t>
            </a:r>
            <a:endParaRPr lang="cs-CZ" i="0" dirty="0">
              <a:cs typeface="Calibri Light"/>
            </a:endParaRPr>
          </a:p>
          <a:p>
            <a:pPr marL="347345" lvl="1"/>
            <a:r>
              <a:rPr lang="cs-CZ" sz="2000" i="1">
                <a:cs typeface="Calibri Light"/>
              </a:rPr>
              <a:t>Evaluation phase – </a:t>
            </a:r>
            <a:r>
              <a:rPr lang="cs-CZ" sz="2000">
                <a:cs typeface="Calibri Light"/>
              </a:rPr>
              <a:t>computation of value based on outcomes and respective probabilities of those outcomes</a:t>
            </a:r>
            <a:endParaRPr lang="cs-CZ" sz="2000" i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451158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1035</Words>
  <Application>Microsoft Office PowerPoint</Application>
  <PresentationFormat>Širokoúhlá obrazovka</PresentationFormat>
  <Paragraphs>94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Metropole</vt:lpstr>
      <vt:lpstr>Prezentace aplikace PowerPoint</vt:lpstr>
      <vt:lpstr>Few words on the level of analysis problem</vt:lpstr>
      <vt:lpstr>Foreign policy</vt:lpstr>
      <vt:lpstr>Rational decision-making model  - ideal </vt:lpstr>
      <vt:lpstr>Organizational Process Model</vt:lpstr>
      <vt:lpstr>Bureaucratic Politics Model (government bargaining)</vt:lpstr>
      <vt:lpstr>Individual decision makers</vt:lpstr>
      <vt:lpstr>Individual decision makers – limited rationality</vt:lpstr>
      <vt:lpstr>Alternatives to rational decision-making</vt:lpstr>
      <vt:lpstr>Groupthink (part of psychology of group decision-making) symptoms</vt:lpstr>
      <vt:lpstr>Group-think conditions</vt:lpstr>
      <vt:lpstr>Influential actors in policy-making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535</cp:revision>
  <dcterms:created xsi:type="dcterms:W3CDTF">2012-08-16T00:56:33Z</dcterms:created>
  <dcterms:modified xsi:type="dcterms:W3CDTF">2022-09-27T11:23:54Z</dcterms:modified>
</cp:coreProperties>
</file>